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1C_86B52EF4.xml" ContentType="application/vnd.ms-powerpoint.comments+xml"/>
  <Override PartName="/ppt/comments/modernComment_13C_A1900706.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11F_A6F886DA.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omments/modernComment_120_58136A43.xml" ContentType="application/vnd.ms-powerpoint.comments+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8"/>
  </p:notesMasterIdLst>
  <p:sldIdLst>
    <p:sldId id="284" r:id="rId2"/>
    <p:sldId id="315" r:id="rId3"/>
    <p:sldId id="316" r:id="rId4"/>
    <p:sldId id="287" r:id="rId5"/>
    <p:sldId id="288" r:id="rId6"/>
    <p:sldId id="289" r:id="rId7"/>
  </p:sldIdLst>
  <p:sldSz cx="7556500" cy="10693400"/>
  <p:notesSz cx="6794500" cy="9906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1132" userDrawn="1">
          <p15:clr>
            <a:srgbClr val="A4A3A4"/>
          </p15:clr>
        </p15:guide>
        <p15:guide id="6" orient="horz" pos="2840" userDrawn="1">
          <p15:clr>
            <a:srgbClr val="A4A3A4"/>
          </p15:clr>
        </p15:guide>
        <p15:guide id="9" pos="3628" userDrawn="1">
          <p15:clr>
            <a:srgbClr val="A4A3A4"/>
          </p15:clr>
        </p15:guide>
        <p15:guide id="10" orient="horz" pos="3080" userDrawn="1">
          <p15:clr>
            <a:srgbClr val="A4A3A4"/>
          </p15:clr>
        </p15:guide>
        <p15:guide id="11" orient="horz" pos="500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51B114-6777-E5E2-1E5A-CB806354E114}" name="SABRI Sophie" initials="SS" userId="S::sophie.sabri@oddo-bhf.com::91046b47-52c1-40db-bb0c-8cc43e408663" providerId="AD"/>
  <p188:author id="{08B57F34-7215-AD59-0798-F5FB5276C08C}" name="NDIAYE Pape" initials="PN" userId="S::pape.ndiaye@oddo-bhf.com::f7a0d858-9711-4bb4-aef8-6e4af069f03c" providerId="AD"/>
  <p188:author id="{2CEB5586-8158-ECD8-B70C-BAE27E9A3671}" name="LECLERC Eugénie" initials="EL" userId="S::Eugenie.leclerc@oddo-bhf.com::d23536c7-2a7b-4b1d-b49c-b022054f4fe0" providerId="AD"/>
  <p188:author id="{FE9571BE-AD37-0199-B7DA-01907D9FAE9A}" name="DUPUIS Maxime" initials="DM" userId="S::maxime.dupuis@oddo-bhf.com::819fe2b8-4c6c-495d-9e46-fd39f68f4a97" providerId="AD"/>
  <p188:author id="{28CD8CCA-04C8-D361-6284-FAA2BFA6A2A5}" name="Youssef CHIRCHI" initials="YC" userId="S::youssef.chirchi@esprit.tn::3a57027f-1fe8-4e6f-9a38-c8632b850a1c" providerId="AD"/>
  <p188:author id="{6AD298CB-8A4D-8C6D-2656-091B4BC0C5CB}" name="HOMANN Tim" initials="TH" userId="S::tim.homann@oddo-bhf.com::d3ea48af-8441-4657-bf79-2c1d7f2f02c4" providerId="AD"/>
  <p188:author id="{9E359ED7-9A10-364F-CB2B-DE4F2F01305E}" name="VAN AAL MARTIN" initials="MV" userId="S::martin.van-aal@oddo-bhf.com::4a0fe82c-1423-4e06-aee5-293ff2b5b046" providerId="AD"/>
  <p188:author id="{C8BC78EE-9D73-2843-B087-FE885CC6A482}" name="POITEVIN Aubry" initials="AP" userId="S::aubry.poitevin@oddo-bhf.com::24376201-f141-4f86-bd29-752cf15b4a5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3B2F"/>
    <a:srgbClr val="001F34"/>
    <a:srgbClr val="00122A"/>
    <a:srgbClr val="000619"/>
    <a:srgbClr val="B8CAB4"/>
    <a:srgbClr val="003C3C"/>
    <a:srgbClr val="55A185"/>
    <a:srgbClr val="013F65"/>
    <a:srgbClr val="B4C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74"/>
  </p:normalViewPr>
  <p:slideViewPr>
    <p:cSldViewPr>
      <p:cViewPr varScale="1">
        <p:scale>
          <a:sx n="44" d="100"/>
          <a:sy n="44" d="100"/>
        </p:scale>
        <p:origin x="1548" y="72"/>
      </p:cViewPr>
      <p:guideLst>
        <p:guide pos="1132"/>
        <p:guide orient="horz" pos="2840"/>
        <p:guide pos="3628"/>
        <p:guide orient="horz" pos="3080"/>
        <p:guide orient="horz" pos="5000"/>
      </p:guideLst>
    </p:cSldViewPr>
  </p:slid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US\Algo%20Trend%20US%20BBG%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mrkwa\AppData\Local\Microsoft\Windows\Temporary%20Internet%20Files\Content.Outlook\6L5Q5JCU\Grafiken%20f&#252;r%20Proze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Mappe2"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37649460484105"/>
          <c:y val="5.9317571928394305E-2"/>
          <c:w val="0.82688276465441823"/>
          <c:h val="0.74524376675725468"/>
        </c:manualLayout>
      </c:layout>
      <c:lineChart>
        <c:grouping val="standard"/>
        <c:varyColors val="0"/>
        <c:ser>
          <c:idx val="0"/>
          <c:order val="4"/>
          <c:tx>
            <c:strRef>
              <c:f>'MSCI Momentum vs MSCI USA vs ..'!$B$2</c:f>
              <c:strCache>
                <c:ptCount val="1"/>
                <c:pt idx="0">
                  <c:v>MSCI USA Momentum</c:v>
                </c:pt>
              </c:strCache>
            </c:strRef>
          </c:tx>
          <c:spPr>
            <a:ln w="28575" cap="rnd">
              <a:solidFill>
                <a:schemeClr val="accent1"/>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..'!$C$3:$C$11388</c:f>
              <c:numCache>
                <c:formatCode>General</c:formatCode>
                <c:ptCount val="11386"/>
                <c:pt idx="0">
                  <c:v>100</c:v>
                </c:pt>
                <c:pt idx="1">
                  <c:v>100.25427095748908</c:v>
                </c:pt>
                <c:pt idx="2">
                  <c:v>100.25427095748908</c:v>
                </c:pt>
                <c:pt idx="3">
                  <c:v>100.25427095748908</c:v>
                </c:pt>
                <c:pt idx="4">
                  <c:v>100.25427095748908</c:v>
                </c:pt>
                <c:pt idx="5">
                  <c:v>100.15097338100915</c:v>
                </c:pt>
                <c:pt idx="6">
                  <c:v>100.23043305522448</c:v>
                </c:pt>
                <c:pt idx="7">
                  <c:v>100.89789431863331</c:v>
                </c:pt>
                <c:pt idx="8">
                  <c:v>101.23957091775924</c:v>
                </c:pt>
                <c:pt idx="9">
                  <c:v>101.23957091775924</c:v>
                </c:pt>
                <c:pt idx="10">
                  <c:v>101.23957091775924</c:v>
                </c:pt>
                <c:pt idx="11">
                  <c:v>100.71513706793803</c:v>
                </c:pt>
                <c:pt idx="12">
                  <c:v>101.13627334127931</c:v>
                </c:pt>
                <c:pt idx="13">
                  <c:v>101.60508541914979</c:v>
                </c:pt>
                <c:pt idx="14">
                  <c:v>102.35200635677394</c:v>
                </c:pt>
                <c:pt idx="15">
                  <c:v>102.28049264998015</c:v>
                </c:pt>
                <c:pt idx="16">
                  <c:v>102.28049264998015</c:v>
                </c:pt>
                <c:pt idx="17">
                  <c:v>102.28049264998015</c:v>
                </c:pt>
                <c:pt idx="18">
                  <c:v>102.45530393325387</c:v>
                </c:pt>
                <c:pt idx="19">
                  <c:v>101.87524831148193</c:v>
                </c:pt>
                <c:pt idx="20">
                  <c:v>101.05681366706396</c:v>
                </c:pt>
                <c:pt idx="21">
                  <c:v>101.43027413587605</c:v>
                </c:pt>
                <c:pt idx="22">
                  <c:v>101.85935637663884</c:v>
                </c:pt>
                <c:pt idx="23">
                  <c:v>101.85935637663884</c:v>
                </c:pt>
                <c:pt idx="24">
                  <c:v>101.85935637663884</c:v>
                </c:pt>
                <c:pt idx="25">
                  <c:v>101.97854588796184</c:v>
                </c:pt>
                <c:pt idx="26">
                  <c:v>101.95470798569724</c:v>
                </c:pt>
                <c:pt idx="27">
                  <c:v>101.74016686531583</c:v>
                </c:pt>
                <c:pt idx="28">
                  <c:v>102.1613031386571</c:v>
                </c:pt>
                <c:pt idx="29">
                  <c:v>103.17044100119188</c:v>
                </c:pt>
                <c:pt idx="30">
                  <c:v>103.17044100119188</c:v>
                </c:pt>
                <c:pt idx="31">
                  <c:v>103.17044100119188</c:v>
                </c:pt>
                <c:pt idx="32">
                  <c:v>103.97298371076675</c:v>
                </c:pt>
                <c:pt idx="33">
                  <c:v>103.90147000397295</c:v>
                </c:pt>
                <c:pt idx="34">
                  <c:v>103.94119984108062</c:v>
                </c:pt>
                <c:pt idx="35">
                  <c:v>103.06714342471193</c:v>
                </c:pt>
                <c:pt idx="36">
                  <c:v>102.58243941199837</c:v>
                </c:pt>
                <c:pt idx="37">
                  <c:v>102.58243941199837</c:v>
                </c:pt>
                <c:pt idx="38">
                  <c:v>102.58243941199837</c:v>
                </c:pt>
                <c:pt idx="39">
                  <c:v>102.81287246722283</c:v>
                </c:pt>
                <c:pt idx="40">
                  <c:v>103.14660309892726</c:v>
                </c:pt>
                <c:pt idx="41">
                  <c:v>103.62336114421927</c:v>
                </c:pt>
                <c:pt idx="42">
                  <c:v>103.66309098132695</c:v>
                </c:pt>
                <c:pt idx="43">
                  <c:v>104.11601112435434</c:v>
                </c:pt>
                <c:pt idx="44">
                  <c:v>104.11601112435434</c:v>
                </c:pt>
                <c:pt idx="45">
                  <c:v>104.11601112435434</c:v>
                </c:pt>
                <c:pt idx="46">
                  <c:v>104.14779499404047</c:v>
                </c:pt>
                <c:pt idx="47">
                  <c:v>104.81525625744928</c:v>
                </c:pt>
                <c:pt idx="48">
                  <c:v>105.06158124751681</c:v>
                </c:pt>
                <c:pt idx="49">
                  <c:v>104.52125546285252</c:v>
                </c:pt>
                <c:pt idx="50">
                  <c:v>104.56893126738171</c:v>
                </c:pt>
                <c:pt idx="51">
                  <c:v>104.56893126738171</c:v>
                </c:pt>
                <c:pt idx="52">
                  <c:v>104.56893126738171</c:v>
                </c:pt>
                <c:pt idx="53">
                  <c:v>104.38617401668645</c:v>
                </c:pt>
                <c:pt idx="54">
                  <c:v>105.00595947556609</c:v>
                </c:pt>
                <c:pt idx="55">
                  <c:v>105.88001589193478</c:v>
                </c:pt>
                <c:pt idx="56">
                  <c:v>106.08661104489465</c:v>
                </c:pt>
                <c:pt idx="57">
                  <c:v>107.79499404052437</c:v>
                </c:pt>
                <c:pt idx="58">
                  <c:v>107.79499404052437</c:v>
                </c:pt>
                <c:pt idx="59">
                  <c:v>107.79499404052437</c:v>
                </c:pt>
                <c:pt idx="60">
                  <c:v>108.03337306317039</c:v>
                </c:pt>
                <c:pt idx="61">
                  <c:v>108.34326579261018</c:v>
                </c:pt>
                <c:pt idx="62">
                  <c:v>108.0174811283273</c:v>
                </c:pt>
                <c:pt idx="63">
                  <c:v>107.36591179976155</c:v>
                </c:pt>
                <c:pt idx="64">
                  <c:v>106.77791021056805</c:v>
                </c:pt>
                <c:pt idx="65">
                  <c:v>106.77791021056805</c:v>
                </c:pt>
                <c:pt idx="66">
                  <c:v>106.77791021056805</c:v>
                </c:pt>
                <c:pt idx="67">
                  <c:v>106.77791021056805</c:v>
                </c:pt>
                <c:pt idx="68">
                  <c:v>107.03218116805711</c:v>
                </c:pt>
                <c:pt idx="69">
                  <c:v>106.87326181962645</c:v>
                </c:pt>
                <c:pt idx="70">
                  <c:v>107.15137067938012</c:v>
                </c:pt>
                <c:pt idx="71">
                  <c:v>106.42034167659904</c:v>
                </c:pt>
                <c:pt idx="72">
                  <c:v>106.42034167659904</c:v>
                </c:pt>
                <c:pt idx="73">
                  <c:v>106.42034167659904</c:v>
                </c:pt>
                <c:pt idx="74">
                  <c:v>105.60985299960261</c:v>
                </c:pt>
                <c:pt idx="75">
                  <c:v>106.1501787842669</c:v>
                </c:pt>
                <c:pt idx="76">
                  <c:v>106.66666666666659</c:v>
                </c:pt>
                <c:pt idx="77">
                  <c:v>108.20023837902254</c:v>
                </c:pt>
                <c:pt idx="78">
                  <c:v>107.58839888756447</c:v>
                </c:pt>
                <c:pt idx="79">
                  <c:v>107.58839888756447</c:v>
                </c:pt>
                <c:pt idx="80">
                  <c:v>107.58839888756447</c:v>
                </c:pt>
                <c:pt idx="81">
                  <c:v>107.47715534366299</c:v>
                </c:pt>
                <c:pt idx="82">
                  <c:v>105.76082638061173</c:v>
                </c:pt>
                <c:pt idx="83">
                  <c:v>104.85498609455692</c:v>
                </c:pt>
                <c:pt idx="84">
                  <c:v>104.79141835518465</c:v>
                </c:pt>
                <c:pt idx="85">
                  <c:v>104.29876837504956</c:v>
                </c:pt>
                <c:pt idx="86">
                  <c:v>104.29876837504956</c:v>
                </c:pt>
                <c:pt idx="87">
                  <c:v>104.29876837504956</c:v>
                </c:pt>
                <c:pt idx="88">
                  <c:v>104.55303933253866</c:v>
                </c:pt>
                <c:pt idx="89">
                  <c:v>104.7278506158124</c:v>
                </c:pt>
                <c:pt idx="90">
                  <c:v>105.20460866110442</c:v>
                </c:pt>
                <c:pt idx="91">
                  <c:v>104.88676996424306</c:v>
                </c:pt>
                <c:pt idx="92">
                  <c:v>104.83909415971385</c:v>
                </c:pt>
                <c:pt idx="93">
                  <c:v>104.83909415971385</c:v>
                </c:pt>
                <c:pt idx="94">
                  <c:v>104.83909415971385</c:v>
                </c:pt>
                <c:pt idx="95">
                  <c:v>104.33055224473571</c:v>
                </c:pt>
                <c:pt idx="96">
                  <c:v>102.63011521652753</c:v>
                </c:pt>
                <c:pt idx="97">
                  <c:v>102.39173619388154</c:v>
                </c:pt>
                <c:pt idx="98">
                  <c:v>102.15335717123553</c:v>
                </c:pt>
                <c:pt idx="99">
                  <c:v>102.83671036948739</c:v>
                </c:pt>
                <c:pt idx="100">
                  <c:v>102.83671036948739</c:v>
                </c:pt>
                <c:pt idx="101">
                  <c:v>102.83671036948739</c:v>
                </c:pt>
                <c:pt idx="102">
                  <c:v>103.75049662296377</c:v>
                </c:pt>
                <c:pt idx="103">
                  <c:v>105.3953118792212</c:v>
                </c:pt>
                <c:pt idx="104">
                  <c:v>105.61779896702414</c:v>
                </c:pt>
                <c:pt idx="105">
                  <c:v>105.95947556615008</c:v>
                </c:pt>
                <c:pt idx="106">
                  <c:v>106.27731426301142</c:v>
                </c:pt>
                <c:pt idx="107">
                  <c:v>106.27731426301142</c:v>
                </c:pt>
                <c:pt idx="108">
                  <c:v>106.27731426301142</c:v>
                </c:pt>
                <c:pt idx="109">
                  <c:v>106.14223281684535</c:v>
                </c:pt>
                <c:pt idx="110">
                  <c:v>105.9912594358362</c:v>
                </c:pt>
                <c:pt idx="111">
                  <c:v>106.6030989272943</c:v>
                </c:pt>
                <c:pt idx="112">
                  <c:v>105.6813667063964</c:v>
                </c:pt>
                <c:pt idx="113">
                  <c:v>105.14104092173211</c:v>
                </c:pt>
                <c:pt idx="114">
                  <c:v>105.14104092173211</c:v>
                </c:pt>
                <c:pt idx="115">
                  <c:v>105.14104092173211</c:v>
                </c:pt>
                <c:pt idx="116">
                  <c:v>104.48947159316637</c:v>
                </c:pt>
                <c:pt idx="117">
                  <c:v>104.43384982121565</c:v>
                </c:pt>
                <c:pt idx="118">
                  <c:v>104.62455303933244</c:v>
                </c:pt>
                <c:pt idx="119">
                  <c:v>105.13309495431061</c:v>
                </c:pt>
                <c:pt idx="120">
                  <c:v>107.19904648390933</c:v>
                </c:pt>
                <c:pt idx="121">
                  <c:v>107.19904648390933</c:v>
                </c:pt>
                <c:pt idx="122">
                  <c:v>107.19904648390933</c:v>
                </c:pt>
                <c:pt idx="123">
                  <c:v>106.78585617798957</c:v>
                </c:pt>
                <c:pt idx="124">
                  <c:v>105.38736591179966</c:v>
                </c:pt>
                <c:pt idx="125">
                  <c:v>105.10131108462447</c:v>
                </c:pt>
                <c:pt idx="126">
                  <c:v>105.14898688915368</c:v>
                </c:pt>
                <c:pt idx="127">
                  <c:v>103.88557806912983</c:v>
                </c:pt>
                <c:pt idx="128">
                  <c:v>103.88557806912983</c:v>
                </c:pt>
                <c:pt idx="129">
                  <c:v>103.88557806912983</c:v>
                </c:pt>
                <c:pt idx="130">
                  <c:v>103.79817242749296</c:v>
                </c:pt>
                <c:pt idx="131">
                  <c:v>104.71195868096933</c:v>
                </c:pt>
                <c:pt idx="132">
                  <c:v>104.64839094159706</c:v>
                </c:pt>
                <c:pt idx="133">
                  <c:v>104.21136273341273</c:v>
                </c:pt>
                <c:pt idx="134">
                  <c:v>103.75049662296377</c:v>
                </c:pt>
                <c:pt idx="135">
                  <c:v>103.75049662296377</c:v>
                </c:pt>
                <c:pt idx="136">
                  <c:v>103.75049662296377</c:v>
                </c:pt>
                <c:pt idx="137">
                  <c:v>104.65633690901859</c:v>
                </c:pt>
                <c:pt idx="138">
                  <c:v>104.56893126738171</c:v>
                </c:pt>
                <c:pt idx="139">
                  <c:v>104.82320222487077</c:v>
                </c:pt>
                <c:pt idx="140">
                  <c:v>104.37028208184336</c:v>
                </c:pt>
                <c:pt idx="141">
                  <c:v>103.84584823202215</c:v>
                </c:pt>
                <c:pt idx="142">
                  <c:v>103.84584823202215</c:v>
                </c:pt>
                <c:pt idx="143">
                  <c:v>103.84584823202215</c:v>
                </c:pt>
                <c:pt idx="144">
                  <c:v>102.90822407628119</c:v>
                </c:pt>
                <c:pt idx="145">
                  <c:v>100.65951529598721</c:v>
                </c:pt>
                <c:pt idx="146">
                  <c:v>100.492649980135</c:v>
                </c:pt>
                <c:pt idx="147">
                  <c:v>100.492649980135</c:v>
                </c:pt>
                <c:pt idx="148">
                  <c:v>101.14421930870076</c:v>
                </c:pt>
                <c:pt idx="149">
                  <c:v>101.14421930870076</c:v>
                </c:pt>
                <c:pt idx="150">
                  <c:v>101.14421930870076</c:v>
                </c:pt>
                <c:pt idx="151">
                  <c:v>101.63686928883584</c:v>
                </c:pt>
                <c:pt idx="152">
                  <c:v>101.89908621374646</c:v>
                </c:pt>
                <c:pt idx="153">
                  <c:v>101.52562574493436</c:v>
                </c:pt>
                <c:pt idx="154">
                  <c:v>100.50059594755653</c:v>
                </c:pt>
                <c:pt idx="155">
                  <c:v>101.49384187524822</c:v>
                </c:pt>
                <c:pt idx="156">
                  <c:v>101.49384187524822</c:v>
                </c:pt>
                <c:pt idx="157">
                  <c:v>101.49384187524822</c:v>
                </c:pt>
                <c:pt idx="158">
                  <c:v>101.49384187524822</c:v>
                </c:pt>
                <c:pt idx="159">
                  <c:v>101.58919348430661</c:v>
                </c:pt>
                <c:pt idx="160">
                  <c:v>100.87405641636859</c:v>
                </c:pt>
                <c:pt idx="161">
                  <c:v>99.237187127532678</c:v>
                </c:pt>
                <c:pt idx="162">
                  <c:v>99.864918553833832</c:v>
                </c:pt>
                <c:pt idx="163">
                  <c:v>99.864918553833832</c:v>
                </c:pt>
                <c:pt idx="164">
                  <c:v>99.864918553833832</c:v>
                </c:pt>
                <c:pt idx="165">
                  <c:v>100.49264998013498</c:v>
                </c:pt>
                <c:pt idx="166">
                  <c:v>100.52443384982114</c:v>
                </c:pt>
                <c:pt idx="167">
                  <c:v>101.68454509336503</c:v>
                </c:pt>
                <c:pt idx="168">
                  <c:v>101.98649185538331</c:v>
                </c:pt>
                <c:pt idx="169">
                  <c:v>102.54270957489067</c:v>
                </c:pt>
                <c:pt idx="170">
                  <c:v>102.54270957489067</c:v>
                </c:pt>
                <c:pt idx="171">
                  <c:v>102.54270957489067</c:v>
                </c:pt>
                <c:pt idx="172">
                  <c:v>102.35200635677386</c:v>
                </c:pt>
                <c:pt idx="173">
                  <c:v>102.24076281287238</c:v>
                </c:pt>
                <c:pt idx="174">
                  <c:v>103.28963051251482</c:v>
                </c:pt>
                <c:pt idx="175">
                  <c:v>102.90027810885967</c:v>
                </c:pt>
                <c:pt idx="176">
                  <c:v>103.2896305125148</c:v>
                </c:pt>
                <c:pt idx="177">
                  <c:v>103.2896305125148</c:v>
                </c:pt>
                <c:pt idx="178">
                  <c:v>103.2896305125148</c:v>
                </c:pt>
                <c:pt idx="179">
                  <c:v>103.2896305125148</c:v>
                </c:pt>
                <c:pt idx="180">
                  <c:v>103.90147000397289</c:v>
                </c:pt>
                <c:pt idx="181">
                  <c:v>103.42471195868089</c:v>
                </c:pt>
                <c:pt idx="182">
                  <c:v>103.71076678585611</c:v>
                </c:pt>
                <c:pt idx="183">
                  <c:v>103.25784664282867</c:v>
                </c:pt>
                <c:pt idx="184">
                  <c:v>103.25784664282867</c:v>
                </c:pt>
                <c:pt idx="185">
                  <c:v>103.25784664282867</c:v>
                </c:pt>
                <c:pt idx="186">
                  <c:v>103.25784664282867</c:v>
                </c:pt>
                <c:pt idx="187">
                  <c:v>102.72546682558593</c:v>
                </c:pt>
                <c:pt idx="188">
                  <c:v>103.08303535955493</c:v>
                </c:pt>
                <c:pt idx="189">
                  <c:v>102.79698053237973</c:v>
                </c:pt>
                <c:pt idx="190">
                  <c:v>103.40087405641628</c:v>
                </c:pt>
                <c:pt idx="191">
                  <c:v>103.40087405641628</c:v>
                </c:pt>
                <c:pt idx="192">
                  <c:v>103.40087405641628</c:v>
                </c:pt>
                <c:pt idx="193">
                  <c:v>103.36114421930863</c:v>
                </c:pt>
                <c:pt idx="194">
                  <c:v>104.06038935240359</c:v>
                </c:pt>
                <c:pt idx="195">
                  <c:v>103.85379419944371</c:v>
                </c:pt>
                <c:pt idx="196">
                  <c:v>103.72665872069918</c:v>
                </c:pt>
                <c:pt idx="197">
                  <c:v>104.77552642034162</c:v>
                </c:pt>
                <c:pt idx="198">
                  <c:v>104.77552642034162</c:v>
                </c:pt>
                <c:pt idx="199">
                  <c:v>104.77552642034162</c:v>
                </c:pt>
                <c:pt idx="200">
                  <c:v>105.63369090186724</c:v>
                </c:pt>
                <c:pt idx="201">
                  <c:v>105.94358363130705</c:v>
                </c:pt>
                <c:pt idx="202">
                  <c:v>106.01509733810083</c:v>
                </c:pt>
                <c:pt idx="203">
                  <c:v>105.45093365117197</c:v>
                </c:pt>
                <c:pt idx="204">
                  <c:v>104.56893126738173</c:v>
                </c:pt>
                <c:pt idx="205">
                  <c:v>104.56893126738173</c:v>
                </c:pt>
                <c:pt idx="206">
                  <c:v>104.56893126738173</c:v>
                </c:pt>
                <c:pt idx="207">
                  <c:v>104.76758045292006</c:v>
                </c:pt>
                <c:pt idx="208">
                  <c:v>104.61660707191092</c:v>
                </c:pt>
                <c:pt idx="209">
                  <c:v>104.38617401668645</c:v>
                </c:pt>
                <c:pt idx="210">
                  <c:v>104.43384982121566</c:v>
                </c:pt>
                <c:pt idx="211">
                  <c:v>104.75963448549854</c:v>
                </c:pt>
                <c:pt idx="212">
                  <c:v>104.75963448549854</c:v>
                </c:pt>
                <c:pt idx="213">
                  <c:v>104.75963448549854</c:v>
                </c:pt>
                <c:pt idx="214">
                  <c:v>104.12395709177585</c:v>
                </c:pt>
                <c:pt idx="215">
                  <c:v>104.56893126738173</c:v>
                </c:pt>
                <c:pt idx="216">
                  <c:v>104.75168851807702</c:v>
                </c:pt>
                <c:pt idx="217">
                  <c:v>105.43504171632888</c:v>
                </c:pt>
                <c:pt idx="218">
                  <c:v>106.5077473182359</c:v>
                </c:pt>
                <c:pt idx="219">
                  <c:v>106.5077473182359</c:v>
                </c:pt>
                <c:pt idx="220">
                  <c:v>106.5077473182359</c:v>
                </c:pt>
                <c:pt idx="221">
                  <c:v>107.25466825586005</c:v>
                </c:pt>
                <c:pt idx="222">
                  <c:v>107.18315454906626</c:v>
                </c:pt>
                <c:pt idx="223">
                  <c:v>107.24672228843855</c:v>
                </c:pt>
                <c:pt idx="224">
                  <c:v>107.26261422328163</c:v>
                </c:pt>
                <c:pt idx="225">
                  <c:v>107.46920937624149</c:v>
                </c:pt>
                <c:pt idx="226">
                  <c:v>107.46920937624149</c:v>
                </c:pt>
                <c:pt idx="227">
                  <c:v>107.46920937624149</c:v>
                </c:pt>
                <c:pt idx="228">
                  <c:v>107.47715534366301</c:v>
                </c:pt>
                <c:pt idx="229">
                  <c:v>107.57250695272143</c:v>
                </c:pt>
                <c:pt idx="230">
                  <c:v>107.8506158124751</c:v>
                </c:pt>
                <c:pt idx="231">
                  <c:v>108.43861740166858</c:v>
                </c:pt>
                <c:pt idx="232">
                  <c:v>107.49304727850608</c:v>
                </c:pt>
                <c:pt idx="233">
                  <c:v>107.49304727850608</c:v>
                </c:pt>
                <c:pt idx="234">
                  <c:v>107.49304727850608</c:v>
                </c:pt>
                <c:pt idx="235">
                  <c:v>107.49304727850608</c:v>
                </c:pt>
                <c:pt idx="236">
                  <c:v>107.46920937624148</c:v>
                </c:pt>
                <c:pt idx="237">
                  <c:v>107.9459674215335</c:v>
                </c:pt>
                <c:pt idx="238">
                  <c:v>108.26380611839484</c:v>
                </c:pt>
                <c:pt idx="239">
                  <c:v>108.4465633690901</c:v>
                </c:pt>
                <c:pt idx="240">
                  <c:v>108.4465633690901</c:v>
                </c:pt>
                <c:pt idx="241">
                  <c:v>108.4465633690901</c:v>
                </c:pt>
                <c:pt idx="242">
                  <c:v>107.88239968216124</c:v>
                </c:pt>
                <c:pt idx="243">
                  <c:v>108.90742947953906</c:v>
                </c:pt>
                <c:pt idx="244">
                  <c:v>108.91537544696058</c:v>
                </c:pt>
                <c:pt idx="245">
                  <c:v>109.00278108859746</c:v>
                </c:pt>
                <c:pt idx="246">
                  <c:v>109.52721493841868</c:v>
                </c:pt>
                <c:pt idx="247">
                  <c:v>109.52721493841868</c:v>
                </c:pt>
                <c:pt idx="248">
                  <c:v>109.52721493841868</c:v>
                </c:pt>
                <c:pt idx="249">
                  <c:v>109.84505363528002</c:v>
                </c:pt>
                <c:pt idx="250">
                  <c:v>109.07429479539127</c:v>
                </c:pt>
                <c:pt idx="251">
                  <c:v>109.51926897099715</c:v>
                </c:pt>
                <c:pt idx="252">
                  <c:v>109.64640444974168</c:v>
                </c:pt>
                <c:pt idx="253">
                  <c:v>110.82240762812864</c:v>
                </c:pt>
                <c:pt idx="254">
                  <c:v>110.82240762812864</c:v>
                </c:pt>
                <c:pt idx="255">
                  <c:v>110.82240762812864</c:v>
                </c:pt>
                <c:pt idx="256">
                  <c:v>111.21970599920533</c:v>
                </c:pt>
                <c:pt idx="257">
                  <c:v>111.96662693682948</c:v>
                </c:pt>
                <c:pt idx="258">
                  <c:v>111.92689709972183</c:v>
                </c:pt>
                <c:pt idx="259">
                  <c:v>112.6817640047675</c:v>
                </c:pt>
                <c:pt idx="260">
                  <c:v>112.88835915772738</c:v>
                </c:pt>
                <c:pt idx="261">
                  <c:v>112.88835915772738</c:v>
                </c:pt>
                <c:pt idx="262">
                  <c:v>112.88835915772738</c:v>
                </c:pt>
                <c:pt idx="263">
                  <c:v>113.47636074692086</c:v>
                </c:pt>
                <c:pt idx="264">
                  <c:v>113.24592769169639</c:v>
                </c:pt>
                <c:pt idx="265">
                  <c:v>113.32538736591172</c:v>
                </c:pt>
                <c:pt idx="266">
                  <c:v>113.52403655145007</c:v>
                </c:pt>
                <c:pt idx="267">
                  <c:v>114.72387763210162</c:v>
                </c:pt>
                <c:pt idx="268">
                  <c:v>114.72387763210162</c:v>
                </c:pt>
                <c:pt idx="269">
                  <c:v>114.72387763210162</c:v>
                </c:pt>
                <c:pt idx="270">
                  <c:v>115.16090584028599</c:v>
                </c:pt>
                <c:pt idx="271">
                  <c:v>115.43106873261813</c:v>
                </c:pt>
                <c:pt idx="272">
                  <c:v>114.89074294795385</c:v>
                </c:pt>
                <c:pt idx="273">
                  <c:v>114.20738974970196</c:v>
                </c:pt>
                <c:pt idx="274">
                  <c:v>113.91338895510523</c:v>
                </c:pt>
                <c:pt idx="275">
                  <c:v>113.91338895510523</c:v>
                </c:pt>
                <c:pt idx="276">
                  <c:v>113.91338895510523</c:v>
                </c:pt>
                <c:pt idx="277">
                  <c:v>114.25506555423117</c:v>
                </c:pt>
                <c:pt idx="278">
                  <c:v>114.80333730631699</c:v>
                </c:pt>
                <c:pt idx="279">
                  <c:v>114.94636471990459</c:v>
                </c:pt>
                <c:pt idx="280">
                  <c:v>114.92252681763999</c:v>
                </c:pt>
                <c:pt idx="281">
                  <c:v>114.9702026221692</c:v>
                </c:pt>
                <c:pt idx="282">
                  <c:v>114.9702026221692</c:v>
                </c:pt>
                <c:pt idx="283">
                  <c:v>114.9702026221692</c:v>
                </c:pt>
                <c:pt idx="284">
                  <c:v>115.4946364719904</c:v>
                </c:pt>
                <c:pt idx="285">
                  <c:v>115.45490663488275</c:v>
                </c:pt>
                <c:pt idx="286">
                  <c:v>115.93166468017475</c:v>
                </c:pt>
                <c:pt idx="287">
                  <c:v>116.5355582042113</c:v>
                </c:pt>
                <c:pt idx="288">
                  <c:v>116.5355582042113</c:v>
                </c:pt>
                <c:pt idx="289">
                  <c:v>116.5355582042113</c:v>
                </c:pt>
                <c:pt idx="290">
                  <c:v>116.5355582042113</c:v>
                </c:pt>
                <c:pt idx="291">
                  <c:v>116.26539531187916</c:v>
                </c:pt>
                <c:pt idx="292">
                  <c:v>116.11442193087002</c:v>
                </c:pt>
                <c:pt idx="293">
                  <c:v>115.38339292808894</c:v>
                </c:pt>
                <c:pt idx="294">
                  <c:v>115.4707985697258</c:v>
                </c:pt>
                <c:pt idx="295">
                  <c:v>116.54350417163283</c:v>
                </c:pt>
                <c:pt idx="296">
                  <c:v>116.54350417163283</c:v>
                </c:pt>
                <c:pt idx="297">
                  <c:v>116.54350417163283</c:v>
                </c:pt>
                <c:pt idx="298">
                  <c:v>118.06118394914577</c:v>
                </c:pt>
                <c:pt idx="299">
                  <c:v>117.91021056813661</c:v>
                </c:pt>
                <c:pt idx="300">
                  <c:v>118.28367103694872</c:v>
                </c:pt>
                <c:pt idx="301">
                  <c:v>118.40286054827172</c:v>
                </c:pt>
                <c:pt idx="302">
                  <c:v>118.82399682161298</c:v>
                </c:pt>
                <c:pt idx="303">
                  <c:v>118.82399682161298</c:v>
                </c:pt>
                <c:pt idx="304">
                  <c:v>118.82399682161298</c:v>
                </c:pt>
                <c:pt idx="305">
                  <c:v>118.66507747318232</c:v>
                </c:pt>
                <c:pt idx="306">
                  <c:v>118.87961859356373</c:v>
                </c:pt>
                <c:pt idx="307">
                  <c:v>120.59594755661499</c:v>
                </c:pt>
                <c:pt idx="308">
                  <c:v>120.5482717520858</c:v>
                </c:pt>
                <c:pt idx="309">
                  <c:v>120.15891934843064</c:v>
                </c:pt>
                <c:pt idx="310">
                  <c:v>120.15891934843064</c:v>
                </c:pt>
                <c:pt idx="311">
                  <c:v>120.15891934843064</c:v>
                </c:pt>
                <c:pt idx="312">
                  <c:v>120.94557012316247</c:v>
                </c:pt>
                <c:pt idx="313">
                  <c:v>120.88200238379019</c:v>
                </c:pt>
                <c:pt idx="314">
                  <c:v>121.00119189511321</c:v>
                </c:pt>
                <c:pt idx="315">
                  <c:v>121.50178784266981</c:v>
                </c:pt>
                <c:pt idx="316">
                  <c:v>120.99324592769167</c:v>
                </c:pt>
                <c:pt idx="317">
                  <c:v>120.99324592769167</c:v>
                </c:pt>
                <c:pt idx="318">
                  <c:v>120.99324592769167</c:v>
                </c:pt>
                <c:pt idx="319">
                  <c:v>121.47794994040521</c:v>
                </c:pt>
                <c:pt idx="320">
                  <c:v>122.01032975764797</c:v>
                </c:pt>
                <c:pt idx="321">
                  <c:v>122.1374652363925</c:v>
                </c:pt>
                <c:pt idx="322">
                  <c:v>120.19864918553832</c:v>
                </c:pt>
                <c:pt idx="323">
                  <c:v>120.4131903059197</c:v>
                </c:pt>
                <c:pt idx="324">
                  <c:v>120.4131903059197</c:v>
                </c:pt>
                <c:pt idx="325">
                  <c:v>120.4131903059197</c:v>
                </c:pt>
                <c:pt idx="326">
                  <c:v>121.76400476758043</c:v>
                </c:pt>
                <c:pt idx="327">
                  <c:v>123.45649582836708</c:v>
                </c:pt>
                <c:pt idx="328">
                  <c:v>123.60746920937621</c:v>
                </c:pt>
                <c:pt idx="329">
                  <c:v>123.8220103297576</c:v>
                </c:pt>
                <c:pt idx="330">
                  <c:v>122.30433055224466</c:v>
                </c:pt>
                <c:pt idx="331">
                  <c:v>122.30433055224466</c:v>
                </c:pt>
                <c:pt idx="332">
                  <c:v>122.30433055224466</c:v>
                </c:pt>
                <c:pt idx="333">
                  <c:v>122.30433055224466</c:v>
                </c:pt>
                <c:pt idx="334">
                  <c:v>121.21573301549459</c:v>
                </c:pt>
                <c:pt idx="335">
                  <c:v>123.25784664282871</c:v>
                </c:pt>
                <c:pt idx="336">
                  <c:v>123.63925307906233</c:v>
                </c:pt>
                <c:pt idx="337">
                  <c:v>123.47238776321011</c:v>
                </c:pt>
                <c:pt idx="338">
                  <c:v>123.47238776321011</c:v>
                </c:pt>
                <c:pt idx="339">
                  <c:v>123.47238776321011</c:v>
                </c:pt>
                <c:pt idx="340">
                  <c:v>123.8220103297576</c:v>
                </c:pt>
                <c:pt idx="341">
                  <c:v>123.68692888359152</c:v>
                </c:pt>
                <c:pt idx="342">
                  <c:v>123.41676599125938</c:v>
                </c:pt>
                <c:pt idx="343">
                  <c:v>123.40087405641633</c:v>
                </c:pt>
                <c:pt idx="344">
                  <c:v>122.46324990067536</c:v>
                </c:pt>
                <c:pt idx="345">
                  <c:v>122.46324990067536</c:v>
                </c:pt>
                <c:pt idx="346">
                  <c:v>122.46324990067536</c:v>
                </c:pt>
                <c:pt idx="347">
                  <c:v>123.03535955502579</c:v>
                </c:pt>
                <c:pt idx="348">
                  <c:v>124.28287644020655</c:v>
                </c:pt>
                <c:pt idx="349">
                  <c:v>124.6483909415971</c:v>
                </c:pt>
                <c:pt idx="350">
                  <c:v>125.15693285657522</c:v>
                </c:pt>
                <c:pt idx="351">
                  <c:v>126.01509733810086</c:v>
                </c:pt>
                <c:pt idx="352">
                  <c:v>126.01509733810086</c:v>
                </c:pt>
                <c:pt idx="353">
                  <c:v>126.01509733810086</c:v>
                </c:pt>
                <c:pt idx="354">
                  <c:v>127.70758839888752</c:v>
                </c:pt>
                <c:pt idx="355">
                  <c:v>128.176400476758</c:v>
                </c:pt>
                <c:pt idx="356">
                  <c:v>128.40683353198247</c:v>
                </c:pt>
                <c:pt idx="357">
                  <c:v>130.23440603893519</c:v>
                </c:pt>
                <c:pt idx="358">
                  <c:v>129.73381009137859</c:v>
                </c:pt>
                <c:pt idx="359">
                  <c:v>129.73381009137859</c:v>
                </c:pt>
                <c:pt idx="360">
                  <c:v>129.73381009137859</c:v>
                </c:pt>
                <c:pt idx="361">
                  <c:v>128.30353595550253</c:v>
                </c:pt>
                <c:pt idx="362">
                  <c:v>127.05601907032177</c:v>
                </c:pt>
                <c:pt idx="363">
                  <c:v>127.66785856177982</c:v>
                </c:pt>
                <c:pt idx="364">
                  <c:v>127.92212951926892</c:v>
                </c:pt>
                <c:pt idx="365">
                  <c:v>127.92212951926892</c:v>
                </c:pt>
                <c:pt idx="366">
                  <c:v>127.92212951926892</c:v>
                </c:pt>
                <c:pt idx="367">
                  <c:v>127.92212951926892</c:v>
                </c:pt>
                <c:pt idx="368">
                  <c:v>128.52602304330546</c:v>
                </c:pt>
                <c:pt idx="369">
                  <c:v>128.52602304330546</c:v>
                </c:pt>
                <c:pt idx="370">
                  <c:v>128.45450933651165</c:v>
                </c:pt>
                <c:pt idx="371">
                  <c:v>129.92451330949535</c:v>
                </c:pt>
                <c:pt idx="372">
                  <c:v>130.09932459276908</c:v>
                </c:pt>
                <c:pt idx="373">
                  <c:v>130.09932459276908</c:v>
                </c:pt>
                <c:pt idx="374">
                  <c:v>130.09932459276908</c:v>
                </c:pt>
                <c:pt idx="375">
                  <c:v>130.90981326976552</c:v>
                </c:pt>
                <c:pt idx="376">
                  <c:v>130.30591974572897</c:v>
                </c:pt>
                <c:pt idx="377">
                  <c:v>132.03019467620175</c:v>
                </c:pt>
                <c:pt idx="378">
                  <c:v>132.75327771156131</c:v>
                </c:pt>
                <c:pt idx="379">
                  <c:v>132.88835915772739</c:v>
                </c:pt>
                <c:pt idx="380">
                  <c:v>132.88835915772739</c:v>
                </c:pt>
                <c:pt idx="381">
                  <c:v>132.88835915772739</c:v>
                </c:pt>
                <c:pt idx="382">
                  <c:v>133.89749702026216</c:v>
                </c:pt>
                <c:pt idx="383">
                  <c:v>132.41954707985693</c:v>
                </c:pt>
                <c:pt idx="384">
                  <c:v>129.21732220897889</c:v>
                </c:pt>
                <c:pt idx="385">
                  <c:v>129.44775526420335</c:v>
                </c:pt>
                <c:pt idx="386">
                  <c:v>129.35240365514494</c:v>
                </c:pt>
                <c:pt idx="387">
                  <c:v>129.35240365514494</c:v>
                </c:pt>
                <c:pt idx="388">
                  <c:v>129.35240365514494</c:v>
                </c:pt>
                <c:pt idx="389">
                  <c:v>130.56019070321807</c:v>
                </c:pt>
                <c:pt idx="390">
                  <c:v>132.32419547079851</c:v>
                </c:pt>
                <c:pt idx="391">
                  <c:v>132.59435836313065</c:v>
                </c:pt>
                <c:pt idx="392">
                  <c:v>133.68295589988077</c:v>
                </c:pt>
                <c:pt idx="393">
                  <c:v>132.9837107667858</c:v>
                </c:pt>
                <c:pt idx="394">
                  <c:v>132.9837107667858</c:v>
                </c:pt>
                <c:pt idx="395">
                  <c:v>132.9837107667858</c:v>
                </c:pt>
                <c:pt idx="396">
                  <c:v>132.4433849821215</c:v>
                </c:pt>
                <c:pt idx="397">
                  <c:v>132.12554628526016</c:v>
                </c:pt>
                <c:pt idx="398">
                  <c:v>131.04489471593158</c:v>
                </c:pt>
                <c:pt idx="399">
                  <c:v>131.21970599920533</c:v>
                </c:pt>
                <c:pt idx="400">
                  <c:v>131.56932856575284</c:v>
                </c:pt>
                <c:pt idx="401">
                  <c:v>131.56932856575284</c:v>
                </c:pt>
                <c:pt idx="402">
                  <c:v>131.56932856575284</c:v>
                </c:pt>
                <c:pt idx="403">
                  <c:v>131.92689709972186</c:v>
                </c:pt>
                <c:pt idx="404">
                  <c:v>132.12554628526019</c:v>
                </c:pt>
                <c:pt idx="405">
                  <c:v>132.44338498212153</c:v>
                </c:pt>
                <c:pt idx="406">
                  <c:v>131.85538339292805</c:v>
                </c:pt>
                <c:pt idx="407">
                  <c:v>131.49781485895906</c:v>
                </c:pt>
                <c:pt idx="408">
                  <c:v>131.49781485895906</c:v>
                </c:pt>
                <c:pt idx="409">
                  <c:v>131.49781485895906</c:v>
                </c:pt>
                <c:pt idx="410">
                  <c:v>133.01549463647197</c:v>
                </c:pt>
                <c:pt idx="411">
                  <c:v>132.55462852602301</c:v>
                </c:pt>
                <c:pt idx="412">
                  <c:v>132.82479141835515</c:v>
                </c:pt>
                <c:pt idx="413">
                  <c:v>132.57846642828761</c:v>
                </c:pt>
                <c:pt idx="414">
                  <c:v>132.14143822010328</c:v>
                </c:pt>
                <c:pt idx="415">
                  <c:v>132.14143822010328</c:v>
                </c:pt>
                <c:pt idx="416">
                  <c:v>132.14143822010328</c:v>
                </c:pt>
                <c:pt idx="417">
                  <c:v>131.04489471593163</c:v>
                </c:pt>
                <c:pt idx="418">
                  <c:v>131.93484306714339</c:v>
                </c:pt>
                <c:pt idx="419">
                  <c:v>131.55343663090977</c:v>
                </c:pt>
                <c:pt idx="420">
                  <c:v>131.37862534763605</c:v>
                </c:pt>
                <c:pt idx="421">
                  <c:v>131.33094954310684</c:v>
                </c:pt>
                <c:pt idx="422">
                  <c:v>131.33094954310684</c:v>
                </c:pt>
                <c:pt idx="423">
                  <c:v>131.33094954310684</c:v>
                </c:pt>
                <c:pt idx="424">
                  <c:v>130.48073102900275</c:v>
                </c:pt>
                <c:pt idx="425">
                  <c:v>130.69527214938415</c:v>
                </c:pt>
                <c:pt idx="426">
                  <c:v>131.24354390146996</c:v>
                </c:pt>
                <c:pt idx="427">
                  <c:v>131.64878823996821</c:v>
                </c:pt>
                <c:pt idx="428">
                  <c:v>131.37067938021454</c:v>
                </c:pt>
                <c:pt idx="429">
                  <c:v>131.37067938021454</c:v>
                </c:pt>
                <c:pt idx="430">
                  <c:v>131.37067938021454</c:v>
                </c:pt>
                <c:pt idx="431">
                  <c:v>131.37067938021454</c:v>
                </c:pt>
                <c:pt idx="432">
                  <c:v>132.86452125546285</c:v>
                </c:pt>
                <c:pt idx="433">
                  <c:v>133.57171235597932</c:v>
                </c:pt>
                <c:pt idx="434">
                  <c:v>133.69884783472384</c:v>
                </c:pt>
                <c:pt idx="435">
                  <c:v>134.09614620580052</c:v>
                </c:pt>
                <c:pt idx="436">
                  <c:v>134.09614620580052</c:v>
                </c:pt>
                <c:pt idx="437">
                  <c:v>134.09614620580052</c:v>
                </c:pt>
                <c:pt idx="438">
                  <c:v>134.58879618593559</c:v>
                </c:pt>
                <c:pt idx="439">
                  <c:v>135.05760826380609</c:v>
                </c:pt>
                <c:pt idx="440">
                  <c:v>135.95550258243938</c:v>
                </c:pt>
                <c:pt idx="441">
                  <c:v>136.77393722685736</c:v>
                </c:pt>
                <c:pt idx="442">
                  <c:v>136.09058402860549</c:v>
                </c:pt>
                <c:pt idx="443">
                  <c:v>136.09058402860549</c:v>
                </c:pt>
                <c:pt idx="444">
                  <c:v>136.09058402860549</c:v>
                </c:pt>
                <c:pt idx="445">
                  <c:v>136.42431466030988</c:v>
                </c:pt>
                <c:pt idx="446">
                  <c:v>137.39372268573698</c:v>
                </c:pt>
                <c:pt idx="447">
                  <c:v>137.79896702423517</c:v>
                </c:pt>
                <c:pt idx="448">
                  <c:v>137.29042510925703</c:v>
                </c:pt>
                <c:pt idx="449">
                  <c:v>137.0679380214541</c:v>
                </c:pt>
                <c:pt idx="450">
                  <c:v>137.0679380214541</c:v>
                </c:pt>
                <c:pt idx="451">
                  <c:v>137.0679380214541</c:v>
                </c:pt>
                <c:pt idx="452">
                  <c:v>137.36193881605084</c:v>
                </c:pt>
                <c:pt idx="453">
                  <c:v>137.37783075089388</c:v>
                </c:pt>
                <c:pt idx="454">
                  <c:v>137.22685736988475</c:v>
                </c:pt>
                <c:pt idx="455">
                  <c:v>138.39491458085018</c:v>
                </c:pt>
                <c:pt idx="456">
                  <c:v>137.91021056813665</c:v>
                </c:pt>
                <c:pt idx="457">
                  <c:v>137.91021056813665</c:v>
                </c:pt>
                <c:pt idx="458">
                  <c:v>137.91021056813665</c:v>
                </c:pt>
                <c:pt idx="459">
                  <c:v>137.03615415176796</c:v>
                </c:pt>
                <c:pt idx="460">
                  <c:v>137.90226460071514</c:v>
                </c:pt>
                <c:pt idx="461">
                  <c:v>137.76718315454906</c:v>
                </c:pt>
                <c:pt idx="462">
                  <c:v>138.22010329757649</c:v>
                </c:pt>
                <c:pt idx="463">
                  <c:v>138.44259038537942</c:v>
                </c:pt>
                <c:pt idx="464">
                  <c:v>138.44259038537942</c:v>
                </c:pt>
                <c:pt idx="465">
                  <c:v>138.44259038537942</c:v>
                </c:pt>
                <c:pt idx="466">
                  <c:v>136.80572109654349</c:v>
                </c:pt>
                <c:pt idx="467">
                  <c:v>136.56734207389749</c:v>
                </c:pt>
                <c:pt idx="468">
                  <c:v>137.49702026221689</c:v>
                </c:pt>
                <c:pt idx="469">
                  <c:v>138.69686134286849</c:v>
                </c:pt>
                <c:pt idx="470">
                  <c:v>139.09415971394515</c:v>
                </c:pt>
                <c:pt idx="471">
                  <c:v>139.09415971394515</c:v>
                </c:pt>
                <c:pt idx="472">
                  <c:v>139.09415971394515</c:v>
                </c:pt>
                <c:pt idx="473">
                  <c:v>139.41199841080646</c:v>
                </c:pt>
                <c:pt idx="474">
                  <c:v>140.61978545887956</c:v>
                </c:pt>
                <c:pt idx="475">
                  <c:v>141.76400476758039</c:v>
                </c:pt>
                <c:pt idx="476">
                  <c:v>143.19427890345645</c:v>
                </c:pt>
                <c:pt idx="477">
                  <c:v>141.92292411601107</c:v>
                </c:pt>
                <c:pt idx="478">
                  <c:v>141.92292411601107</c:v>
                </c:pt>
                <c:pt idx="479">
                  <c:v>141.92292411601107</c:v>
                </c:pt>
                <c:pt idx="480">
                  <c:v>141.89114024632491</c:v>
                </c:pt>
                <c:pt idx="481">
                  <c:v>142.59038537941987</c:v>
                </c:pt>
                <c:pt idx="482">
                  <c:v>141.54151767977746</c:v>
                </c:pt>
                <c:pt idx="483">
                  <c:v>140.54032578466422</c:v>
                </c:pt>
                <c:pt idx="484">
                  <c:v>141.28724672228839</c:v>
                </c:pt>
                <c:pt idx="485">
                  <c:v>141.28724672228839</c:v>
                </c:pt>
                <c:pt idx="486">
                  <c:v>141.28724672228839</c:v>
                </c:pt>
                <c:pt idx="487">
                  <c:v>142.49503377036149</c:v>
                </c:pt>
                <c:pt idx="488">
                  <c:v>141.82757250695266</c:v>
                </c:pt>
                <c:pt idx="489">
                  <c:v>142.33611442193077</c:v>
                </c:pt>
                <c:pt idx="490">
                  <c:v>143.60746920937612</c:v>
                </c:pt>
                <c:pt idx="491">
                  <c:v>143.85379419944366</c:v>
                </c:pt>
                <c:pt idx="492">
                  <c:v>143.85379419944366</c:v>
                </c:pt>
                <c:pt idx="493">
                  <c:v>143.85379419944366</c:v>
                </c:pt>
                <c:pt idx="494">
                  <c:v>142.93206197854576</c:v>
                </c:pt>
                <c:pt idx="495">
                  <c:v>141.83551847437414</c:v>
                </c:pt>
                <c:pt idx="496">
                  <c:v>143.41676599125935</c:v>
                </c:pt>
                <c:pt idx="497">
                  <c:v>144.60866110448939</c:v>
                </c:pt>
                <c:pt idx="498">
                  <c:v>144.56098529996018</c:v>
                </c:pt>
                <c:pt idx="499">
                  <c:v>144.56098529996018</c:v>
                </c:pt>
                <c:pt idx="500">
                  <c:v>144.56098529996018</c:v>
                </c:pt>
                <c:pt idx="501">
                  <c:v>144.36233611442185</c:v>
                </c:pt>
                <c:pt idx="502">
                  <c:v>143.14660309892722</c:v>
                </c:pt>
                <c:pt idx="503">
                  <c:v>144.77552642034161</c:v>
                </c:pt>
                <c:pt idx="504">
                  <c:v>145.15693285657525</c:v>
                </c:pt>
                <c:pt idx="505">
                  <c:v>145.06158124751684</c:v>
                </c:pt>
                <c:pt idx="506">
                  <c:v>145.06158124751684</c:v>
                </c:pt>
                <c:pt idx="507">
                  <c:v>145.06158124751684</c:v>
                </c:pt>
                <c:pt idx="508">
                  <c:v>144.10806515693281</c:v>
                </c:pt>
                <c:pt idx="509">
                  <c:v>144.87882399682158</c:v>
                </c:pt>
                <c:pt idx="510">
                  <c:v>143.89352403655141</c:v>
                </c:pt>
                <c:pt idx="511">
                  <c:v>143.89352403655141</c:v>
                </c:pt>
                <c:pt idx="512">
                  <c:v>144.40206595152955</c:v>
                </c:pt>
                <c:pt idx="513">
                  <c:v>144.40206595152955</c:v>
                </c:pt>
                <c:pt idx="514">
                  <c:v>144.40206595152955</c:v>
                </c:pt>
                <c:pt idx="515">
                  <c:v>144.30671434247117</c:v>
                </c:pt>
                <c:pt idx="516">
                  <c:v>145.96742153357167</c:v>
                </c:pt>
                <c:pt idx="517">
                  <c:v>146.30115216527608</c:v>
                </c:pt>
                <c:pt idx="518">
                  <c:v>145.86412395709172</c:v>
                </c:pt>
                <c:pt idx="519">
                  <c:v>145.98331346841474</c:v>
                </c:pt>
                <c:pt idx="520">
                  <c:v>145.98331346841474</c:v>
                </c:pt>
                <c:pt idx="521">
                  <c:v>145.98331346841474</c:v>
                </c:pt>
                <c:pt idx="522">
                  <c:v>147.77910210568132</c:v>
                </c:pt>
                <c:pt idx="523">
                  <c:v>148.7961859356376</c:v>
                </c:pt>
                <c:pt idx="524">
                  <c:v>149.5510528406833</c:v>
                </c:pt>
                <c:pt idx="525">
                  <c:v>148.74851013110839</c:v>
                </c:pt>
                <c:pt idx="526">
                  <c:v>149.24910607866502</c:v>
                </c:pt>
                <c:pt idx="527">
                  <c:v>149.24910607866502</c:v>
                </c:pt>
                <c:pt idx="528">
                  <c:v>149.24910607866502</c:v>
                </c:pt>
                <c:pt idx="529">
                  <c:v>149.24116011124346</c:v>
                </c:pt>
                <c:pt idx="530">
                  <c:v>148.70878029400072</c:v>
                </c:pt>
                <c:pt idx="531">
                  <c:v>149.63845848232012</c:v>
                </c:pt>
                <c:pt idx="532">
                  <c:v>148.24791418355173</c:v>
                </c:pt>
                <c:pt idx="533">
                  <c:v>147.98569725864112</c:v>
                </c:pt>
                <c:pt idx="534">
                  <c:v>147.98569725864112</c:v>
                </c:pt>
                <c:pt idx="535">
                  <c:v>147.98569725864112</c:v>
                </c:pt>
                <c:pt idx="536">
                  <c:v>145.53833929280879</c:v>
                </c:pt>
                <c:pt idx="537">
                  <c:v>147.26261422328159</c:v>
                </c:pt>
                <c:pt idx="538">
                  <c:v>144.98212157330144</c:v>
                </c:pt>
                <c:pt idx="539">
                  <c:v>146.1104489471592</c:v>
                </c:pt>
                <c:pt idx="540">
                  <c:v>146.73818037346032</c:v>
                </c:pt>
                <c:pt idx="541">
                  <c:v>146.73818037346032</c:v>
                </c:pt>
                <c:pt idx="542">
                  <c:v>146.73818037346032</c:v>
                </c:pt>
                <c:pt idx="543">
                  <c:v>146.73818037346032</c:v>
                </c:pt>
                <c:pt idx="544">
                  <c:v>147.65196662693668</c:v>
                </c:pt>
                <c:pt idx="545">
                  <c:v>147.56456098529983</c:v>
                </c:pt>
                <c:pt idx="546">
                  <c:v>147.09574890742934</c:v>
                </c:pt>
                <c:pt idx="547">
                  <c:v>147.17520858164468</c:v>
                </c:pt>
                <c:pt idx="548">
                  <c:v>147.17520858164468</c:v>
                </c:pt>
                <c:pt idx="549">
                  <c:v>147.17520858164468</c:v>
                </c:pt>
                <c:pt idx="550">
                  <c:v>147.17520858164468</c:v>
                </c:pt>
                <c:pt idx="551">
                  <c:v>148.40683353198239</c:v>
                </c:pt>
                <c:pt idx="552">
                  <c:v>148.13667063965025</c:v>
                </c:pt>
                <c:pt idx="553">
                  <c:v>146.92093762415561</c:v>
                </c:pt>
                <c:pt idx="554">
                  <c:v>146.58720699245117</c:v>
                </c:pt>
                <c:pt idx="555">
                  <c:v>146.58720699245117</c:v>
                </c:pt>
                <c:pt idx="556">
                  <c:v>146.58720699245117</c:v>
                </c:pt>
                <c:pt idx="557">
                  <c:v>147.37385776718301</c:v>
                </c:pt>
                <c:pt idx="558">
                  <c:v>144.80731029002769</c:v>
                </c:pt>
                <c:pt idx="559">
                  <c:v>142.43146603098913</c:v>
                </c:pt>
                <c:pt idx="560">
                  <c:v>143.94119984108053</c:v>
                </c:pt>
                <c:pt idx="561">
                  <c:v>144.25903853794188</c:v>
                </c:pt>
                <c:pt idx="562">
                  <c:v>144.25903853794188</c:v>
                </c:pt>
                <c:pt idx="563">
                  <c:v>144.25903853794188</c:v>
                </c:pt>
                <c:pt idx="564">
                  <c:v>143.40882002383776</c:v>
                </c:pt>
                <c:pt idx="565">
                  <c:v>146.26142232816832</c:v>
                </c:pt>
                <c:pt idx="566">
                  <c:v>145.73698847834712</c:v>
                </c:pt>
                <c:pt idx="567">
                  <c:v>146.51569328565739</c:v>
                </c:pt>
                <c:pt idx="568">
                  <c:v>147.70758839888745</c:v>
                </c:pt>
                <c:pt idx="569">
                  <c:v>147.70758839888745</c:v>
                </c:pt>
                <c:pt idx="570">
                  <c:v>147.70758839888745</c:v>
                </c:pt>
                <c:pt idx="571">
                  <c:v>148.04131903059186</c:v>
                </c:pt>
                <c:pt idx="572">
                  <c:v>148.0492649980134</c:v>
                </c:pt>
                <c:pt idx="573">
                  <c:v>150.29797377830741</c:v>
                </c:pt>
                <c:pt idx="574">
                  <c:v>149.09018673023431</c:v>
                </c:pt>
                <c:pt idx="575">
                  <c:v>150.44100119189503</c:v>
                </c:pt>
                <c:pt idx="576">
                  <c:v>150.44100119189503</c:v>
                </c:pt>
                <c:pt idx="577">
                  <c:v>150.44100119189503</c:v>
                </c:pt>
                <c:pt idx="578">
                  <c:v>151.15613825983303</c:v>
                </c:pt>
                <c:pt idx="579">
                  <c:v>152.95192689709964</c:v>
                </c:pt>
                <c:pt idx="580">
                  <c:v>154.37425506555414</c:v>
                </c:pt>
                <c:pt idx="581">
                  <c:v>154.77155343663082</c:v>
                </c:pt>
                <c:pt idx="582">
                  <c:v>154.07230830353589</c:v>
                </c:pt>
                <c:pt idx="583">
                  <c:v>154.07230830353589</c:v>
                </c:pt>
                <c:pt idx="584">
                  <c:v>154.07230830353589</c:v>
                </c:pt>
                <c:pt idx="585">
                  <c:v>156.09852999602694</c:v>
                </c:pt>
                <c:pt idx="586">
                  <c:v>157.36193881605078</c:v>
                </c:pt>
                <c:pt idx="587">
                  <c:v>158.24394119984103</c:v>
                </c:pt>
                <c:pt idx="588">
                  <c:v>159.99999999999994</c:v>
                </c:pt>
                <c:pt idx="589">
                  <c:v>160.09535160905833</c:v>
                </c:pt>
                <c:pt idx="590">
                  <c:v>160.09535160905833</c:v>
                </c:pt>
                <c:pt idx="591">
                  <c:v>160.09535160905833</c:v>
                </c:pt>
                <c:pt idx="592">
                  <c:v>160.89789431863323</c:v>
                </c:pt>
                <c:pt idx="593">
                  <c:v>160.87405641636863</c:v>
                </c:pt>
                <c:pt idx="594">
                  <c:v>159.57886372665865</c:v>
                </c:pt>
                <c:pt idx="595">
                  <c:v>158.49821215733007</c:v>
                </c:pt>
                <c:pt idx="596">
                  <c:v>157.98172427493037</c:v>
                </c:pt>
                <c:pt idx="597">
                  <c:v>157.98172427493037</c:v>
                </c:pt>
                <c:pt idx="598">
                  <c:v>157.98172427493037</c:v>
                </c:pt>
                <c:pt idx="599">
                  <c:v>157.98172427493037</c:v>
                </c:pt>
                <c:pt idx="600">
                  <c:v>156.20182757250686</c:v>
                </c:pt>
                <c:pt idx="601">
                  <c:v>158.50615812475155</c:v>
                </c:pt>
                <c:pt idx="602">
                  <c:v>161.41438220103282</c:v>
                </c:pt>
                <c:pt idx="603">
                  <c:v>161.84346444179565</c:v>
                </c:pt>
                <c:pt idx="604">
                  <c:v>161.84346444179565</c:v>
                </c:pt>
                <c:pt idx="605">
                  <c:v>161.84346444179565</c:v>
                </c:pt>
                <c:pt idx="606">
                  <c:v>159.54707985697243</c:v>
                </c:pt>
                <c:pt idx="607">
                  <c:v>158.59356376638843</c:v>
                </c:pt>
                <c:pt idx="608">
                  <c:v>158.25983313468399</c:v>
                </c:pt>
                <c:pt idx="609">
                  <c:v>157.09177592371856</c:v>
                </c:pt>
                <c:pt idx="610">
                  <c:v>157.25069527214924</c:v>
                </c:pt>
                <c:pt idx="611">
                  <c:v>157.25069527214924</c:v>
                </c:pt>
                <c:pt idx="612">
                  <c:v>157.25069527214924</c:v>
                </c:pt>
                <c:pt idx="613">
                  <c:v>158.86372665872054</c:v>
                </c:pt>
                <c:pt idx="614">
                  <c:v>160.85816448152545</c:v>
                </c:pt>
                <c:pt idx="615">
                  <c:v>158.86372665872054</c:v>
                </c:pt>
                <c:pt idx="616">
                  <c:v>159.5232419547078</c:v>
                </c:pt>
                <c:pt idx="617">
                  <c:v>154.42987683750479</c:v>
                </c:pt>
                <c:pt idx="618">
                  <c:v>154.42987683750479</c:v>
                </c:pt>
                <c:pt idx="619">
                  <c:v>154.42987683750479</c:v>
                </c:pt>
                <c:pt idx="620">
                  <c:v>156.24155740961444</c:v>
                </c:pt>
                <c:pt idx="621">
                  <c:v>155.10528406833512</c:v>
                </c:pt>
                <c:pt idx="622">
                  <c:v>155.1688518077074</c:v>
                </c:pt>
                <c:pt idx="623">
                  <c:v>155.24831148192271</c:v>
                </c:pt>
                <c:pt idx="624">
                  <c:v>156.51172030194653</c:v>
                </c:pt>
                <c:pt idx="625">
                  <c:v>156.51172030194653</c:v>
                </c:pt>
                <c:pt idx="626">
                  <c:v>156.51172030194653</c:v>
                </c:pt>
                <c:pt idx="627">
                  <c:v>158.84783472387741</c:v>
                </c:pt>
                <c:pt idx="628">
                  <c:v>158.11680572109634</c:v>
                </c:pt>
                <c:pt idx="629">
                  <c:v>158.13269765593941</c:v>
                </c:pt>
                <c:pt idx="630">
                  <c:v>157.96583234008722</c:v>
                </c:pt>
                <c:pt idx="631">
                  <c:v>158.23599523241936</c:v>
                </c:pt>
                <c:pt idx="632">
                  <c:v>158.23599523241936</c:v>
                </c:pt>
                <c:pt idx="633">
                  <c:v>158.23599523241936</c:v>
                </c:pt>
                <c:pt idx="634">
                  <c:v>157.65593961064741</c:v>
                </c:pt>
                <c:pt idx="635">
                  <c:v>158.54588796185917</c:v>
                </c:pt>
                <c:pt idx="636">
                  <c:v>157.5844259038536</c:v>
                </c:pt>
                <c:pt idx="637">
                  <c:v>157.57647993643207</c:v>
                </c:pt>
                <c:pt idx="638">
                  <c:v>156.91696464044477</c:v>
                </c:pt>
                <c:pt idx="639">
                  <c:v>156.91696464044477</c:v>
                </c:pt>
                <c:pt idx="640">
                  <c:v>156.91696464044477</c:v>
                </c:pt>
                <c:pt idx="641">
                  <c:v>159.07826777910191</c:v>
                </c:pt>
                <c:pt idx="642">
                  <c:v>159.65832340087388</c:v>
                </c:pt>
                <c:pt idx="643">
                  <c:v>159.91259435836295</c:v>
                </c:pt>
                <c:pt idx="644">
                  <c:v>159.75367500993229</c:v>
                </c:pt>
                <c:pt idx="645">
                  <c:v>159.75367500993229</c:v>
                </c:pt>
                <c:pt idx="646">
                  <c:v>159.75367500993229</c:v>
                </c:pt>
                <c:pt idx="647">
                  <c:v>159.75367500993229</c:v>
                </c:pt>
                <c:pt idx="648">
                  <c:v>156.78982916170025</c:v>
                </c:pt>
                <c:pt idx="649">
                  <c:v>155.59793404847022</c:v>
                </c:pt>
                <c:pt idx="650">
                  <c:v>152.94398092967802</c:v>
                </c:pt>
                <c:pt idx="651">
                  <c:v>152.42749304727835</c:v>
                </c:pt>
                <c:pt idx="652">
                  <c:v>154.14382201032961</c:v>
                </c:pt>
                <c:pt idx="653">
                  <c:v>154.14382201032961</c:v>
                </c:pt>
                <c:pt idx="654">
                  <c:v>154.14382201032961</c:v>
                </c:pt>
                <c:pt idx="655">
                  <c:v>155.19268970997206</c:v>
                </c:pt>
                <c:pt idx="656">
                  <c:v>156.38458482320209</c:v>
                </c:pt>
                <c:pt idx="657">
                  <c:v>155.7250695272148</c:v>
                </c:pt>
                <c:pt idx="658">
                  <c:v>157.05999205403245</c:v>
                </c:pt>
                <c:pt idx="659">
                  <c:v>157.425506555423</c:v>
                </c:pt>
                <c:pt idx="660">
                  <c:v>157.425506555423</c:v>
                </c:pt>
                <c:pt idx="661">
                  <c:v>157.425506555423</c:v>
                </c:pt>
                <c:pt idx="662">
                  <c:v>158.42669845053624</c:v>
                </c:pt>
                <c:pt idx="663">
                  <c:v>158.87961859356363</c:v>
                </c:pt>
                <c:pt idx="664">
                  <c:v>158.60945570123152</c:v>
                </c:pt>
                <c:pt idx="665">
                  <c:v>159.25307906237575</c:v>
                </c:pt>
                <c:pt idx="666">
                  <c:v>159.65832340087397</c:v>
                </c:pt>
                <c:pt idx="667">
                  <c:v>159.65832340087397</c:v>
                </c:pt>
                <c:pt idx="668">
                  <c:v>159.65832340087397</c:v>
                </c:pt>
                <c:pt idx="669">
                  <c:v>159.68216130313854</c:v>
                </c:pt>
                <c:pt idx="670">
                  <c:v>159.81724274930463</c:v>
                </c:pt>
                <c:pt idx="671">
                  <c:v>160.08740564163679</c:v>
                </c:pt>
                <c:pt idx="672">
                  <c:v>156.88518077075875</c:v>
                </c:pt>
                <c:pt idx="673">
                  <c:v>156.24950337703606</c:v>
                </c:pt>
                <c:pt idx="674">
                  <c:v>156.24950337703606</c:v>
                </c:pt>
                <c:pt idx="675">
                  <c:v>156.24950337703606</c:v>
                </c:pt>
                <c:pt idx="676">
                  <c:v>156.23361144219302</c:v>
                </c:pt>
                <c:pt idx="677">
                  <c:v>155.82042113627327</c:v>
                </c:pt>
                <c:pt idx="678">
                  <c:v>157.99761620977347</c:v>
                </c:pt>
                <c:pt idx="679">
                  <c:v>157.81485895907821</c:v>
                </c:pt>
                <c:pt idx="680">
                  <c:v>160.1827572506952</c:v>
                </c:pt>
                <c:pt idx="681">
                  <c:v>160.1827572506952</c:v>
                </c:pt>
                <c:pt idx="682">
                  <c:v>160.1827572506952</c:v>
                </c:pt>
                <c:pt idx="683">
                  <c:v>162.79698053237976</c:v>
                </c:pt>
                <c:pt idx="684">
                  <c:v>163.95709177592366</c:v>
                </c:pt>
                <c:pt idx="685">
                  <c:v>163.87763210170831</c:v>
                </c:pt>
                <c:pt idx="686">
                  <c:v>163.95709177592363</c:v>
                </c:pt>
                <c:pt idx="687">
                  <c:v>165.09336511720295</c:v>
                </c:pt>
                <c:pt idx="688">
                  <c:v>165.09336511720295</c:v>
                </c:pt>
                <c:pt idx="689">
                  <c:v>165.09336511720295</c:v>
                </c:pt>
                <c:pt idx="690">
                  <c:v>166.07071911005158</c:v>
                </c:pt>
                <c:pt idx="691">
                  <c:v>165.87206992451323</c:v>
                </c:pt>
                <c:pt idx="692">
                  <c:v>167.04012713547866</c:v>
                </c:pt>
                <c:pt idx="693">
                  <c:v>167.02423520063559</c:v>
                </c:pt>
                <c:pt idx="694">
                  <c:v>167.8267779102105</c:v>
                </c:pt>
                <c:pt idx="695">
                  <c:v>167.8267779102105</c:v>
                </c:pt>
                <c:pt idx="696">
                  <c:v>167.8267779102105</c:v>
                </c:pt>
                <c:pt idx="697">
                  <c:v>167.8267779102105</c:v>
                </c:pt>
                <c:pt idx="698">
                  <c:v>166.13428684942386</c:v>
                </c:pt>
                <c:pt idx="699">
                  <c:v>165.33174413984895</c:v>
                </c:pt>
                <c:pt idx="700">
                  <c:v>166.58720699245129</c:v>
                </c:pt>
                <c:pt idx="701">
                  <c:v>166.30909813269761</c:v>
                </c:pt>
                <c:pt idx="702">
                  <c:v>166.30909813269761</c:v>
                </c:pt>
                <c:pt idx="703">
                  <c:v>166.30909813269761</c:v>
                </c:pt>
                <c:pt idx="704">
                  <c:v>166.34882796980526</c:v>
                </c:pt>
                <c:pt idx="705">
                  <c:v>167.6758045292014</c:v>
                </c:pt>
                <c:pt idx="706">
                  <c:v>169.590782677791</c:v>
                </c:pt>
                <c:pt idx="707">
                  <c:v>168.54986094557009</c:v>
                </c:pt>
                <c:pt idx="708">
                  <c:v>168.56575288041313</c:v>
                </c:pt>
                <c:pt idx="709">
                  <c:v>168.56575288041313</c:v>
                </c:pt>
                <c:pt idx="710">
                  <c:v>168.56575288041313</c:v>
                </c:pt>
                <c:pt idx="711">
                  <c:v>168.35915772745327</c:v>
                </c:pt>
                <c:pt idx="712">
                  <c:v>167.82677791021052</c:v>
                </c:pt>
                <c:pt idx="713">
                  <c:v>167.68375049662291</c:v>
                </c:pt>
                <c:pt idx="714">
                  <c:v>167.72348033373061</c:v>
                </c:pt>
                <c:pt idx="715">
                  <c:v>167.27850615812474</c:v>
                </c:pt>
                <c:pt idx="716">
                  <c:v>167.27850615812474</c:v>
                </c:pt>
                <c:pt idx="717">
                  <c:v>167.27850615812474</c:v>
                </c:pt>
                <c:pt idx="718">
                  <c:v>166.90504568931266</c:v>
                </c:pt>
                <c:pt idx="719">
                  <c:v>165.76082638061183</c:v>
                </c:pt>
                <c:pt idx="720">
                  <c:v>165.94358363130712</c:v>
                </c:pt>
                <c:pt idx="721">
                  <c:v>165.33174413984904</c:v>
                </c:pt>
                <c:pt idx="722">
                  <c:v>166.99245133094956</c:v>
                </c:pt>
                <c:pt idx="723">
                  <c:v>166.99245133094956</c:v>
                </c:pt>
                <c:pt idx="724">
                  <c:v>166.99245133094956</c:v>
                </c:pt>
                <c:pt idx="725">
                  <c:v>167.69169646404453</c:v>
                </c:pt>
                <c:pt idx="726">
                  <c:v>167.98569725864127</c:v>
                </c:pt>
                <c:pt idx="727">
                  <c:v>166.96861342868496</c:v>
                </c:pt>
                <c:pt idx="728">
                  <c:v>168.16050854191502</c:v>
                </c:pt>
                <c:pt idx="729">
                  <c:v>168.70083432657933</c:v>
                </c:pt>
                <c:pt idx="730">
                  <c:v>168.70083432657933</c:v>
                </c:pt>
                <c:pt idx="731">
                  <c:v>168.70083432657933</c:v>
                </c:pt>
                <c:pt idx="732">
                  <c:v>170.36154151767985</c:v>
                </c:pt>
                <c:pt idx="733">
                  <c:v>169.95629717918163</c:v>
                </c:pt>
                <c:pt idx="734">
                  <c:v>169.60667461263415</c:v>
                </c:pt>
                <c:pt idx="735">
                  <c:v>169.60667461263415</c:v>
                </c:pt>
                <c:pt idx="736">
                  <c:v>165.49066348827978</c:v>
                </c:pt>
                <c:pt idx="737">
                  <c:v>165.49066348827978</c:v>
                </c:pt>
                <c:pt idx="738">
                  <c:v>165.49066348827978</c:v>
                </c:pt>
                <c:pt idx="739">
                  <c:v>164.02065951529605</c:v>
                </c:pt>
                <c:pt idx="740">
                  <c:v>164.66428287644027</c:v>
                </c:pt>
                <c:pt idx="741">
                  <c:v>165.43504171632901</c:v>
                </c:pt>
                <c:pt idx="742">
                  <c:v>162.16924910607872</c:v>
                </c:pt>
                <c:pt idx="743">
                  <c:v>161.99443782280497</c:v>
                </c:pt>
                <c:pt idx="744">
                  <c:v>161.99443782280497</c:v>
                </c:pt>
                <c:pt idx="745">
                  <c:v>161.99443782280497</c:v>
                </c:pt>
                <c:pt idx="746">
                  <c:v>157.6479936432261</c:v>
                </c:pt>
                <c:pt idx="747">
                  <c:v>157.76718315454909</c:v>
                </c:pt>
                <c:pt idx="748">
                  <c:v>159.48351211760033</c:v>
                </c:pt>
                <c:pt idx="749">
                  <c:v>162.76519666269368</c:v>
                </c:pt>
                <c:pt idx="750">
                  <c:v>161.23957091775924</c:v>
                </c:pt>
                <c:pt idx="751">
                  <c:v>161.23957091775924</c:v>
                </c:pt>
                <c:pt idx="752">
                  <c:v>161.23957091775924</c:v>
                </c:pt>
                <c:pt idx="753">
                  <c:v>160.32578466428288</c:v>
                </c:pt>
                <c:pt idx="754">
                  <c:v>157.88637266587205</c:v>
                </c:pt>
                <c:pt idx="755">
                  <c:v>158.41080651569328</c:v>
                </c:pt>
                <c:pt idx="756">
                  <c:v>159.38816050854189</c:v>
                </c:pt>
                <c:pt idx="757">
                  <c:v>160.83432657926099</c:v>
                </c:pt>
                <c:pt idx="758">
                  <c:v>160.83432657926099</c:v>
                </c:pt>
                <c:pt idx="759">
                  <c:v>160.83432657926099</c:v>
                </c:pt>
                <c:pt idx="760">
                  <c:v>159.44378228049263</c:v>
                </c:pt>
                <c:pt idx="761">
                  <c:v>160.92967818831943</c:v>
                </c:pt>
                <c:pt idx="762">
                  <c:v>162.14541120381409</c:v>
                </c:pt>
                <c:pt idx="763">
                  <c:v>165.21255462852605</c:v>
                </c:pt>
                <c:pt idx="764">
                  <c:v>168.75645609853004</c:v>
                </c:pt>
                <c:pt idx="765">
                  <c:v>168.75645609853004</c:v>
                </c:pt>
                <c:pt idx="766">
                  <c:v>168.75645609853004</c:v>
                </c:pt>
                <c:pt idx="767">
                  <c:v>167.84266984505365</c:v>
                </c:pt>
                <c:pt idx="768">
                  <c:v>168.67699642431469</c:v>
                </c:pt>
                <c:pt idx="769">
                  <c:v>169.24910607866514</c:v>
                </c:pt>
                <c:pt idx="770">
                  <c:v>169.07429479539141</c:v>
                </c:pt>
                <c:pt idx="771">
                  <c:v>168.20818434644426</c:v>
                </c:pt>
                <c:pt idx="772">
                  <c:v>168.20818434644426</c:v>
                </c:pt>
                <c:pt idx="773">
                  <c:v>168.20818434644426</c:v>
                </c:pt>
                <c:pt idx="774">
                  <c:v>169.63845848232029</c:v>
                </c:pt>
                <c:pt idx="775">
                  <c:v>168.51807707588407</c:v>
                </c:pt>
                <c:pt idx="776">
                  <c:v>168.99483512117607</c:v>
                </c:pt>
                <c:pt idx="777">
                  <c:v>169.05840286054834</c:v>
                </c:pt>
                <c:pt idx="778">
                  <c:v>169.70997218911413</c:v>
                </c:pt>
                <c:pt idx="779">
                  <c:v>169.70997218911413</c:v>
                </c:pt>
                <c:pt idx="780">
                  <c:v>169.70997218911413</c:v>
                </c:pt>
                <c:pt idx="781">
                  <c:v>170.09137862534774</c:v>
                </c:pt>
                <c:pt idx="782">
                  <c:v>169.94835121176013</c:v>
                </c:pt>
                <c:pt idx="783">
                  <c:v>169.70997218911413</c:v>
                </c:pt>
                <c:pt idx="784">
                  <c:v>171.29121970599931</c:v>
                </c:pt>
                <c:pt idx="785">
                  <c:v>170.5284068335321</c:v>
                </c:pt>
                <c:pt idx="786">
                  <c:v>170.5284068335321</c:v>
                </c:pt>
                <c:pt idx="787">
                  <c:v>170.5284068335321</c:v>
                </c:pt>
                <c:pt idx="788">
                  <c:v>170.18673023440616</c:v>
                </c:pt>
                <c:pt idx="789">
                  <c:v>170.8065156932858</c:v>
                </c:pt>
                <c:pt idx="790">
                  <c:v>170.19467620182772</c:v>
                </c:pt>
                <c:pt idx="791">
                  <c:v>168.14461660707207</c:v>
                </c:pt>
                <c:pt idx="792">
                  <c:v>166.37266587207006</c:v>
                </c:pt>
                <c:pt idx="793">
                  <c:v>166.37266587207006</c:v>
                </c:pt>
                <c:pt idx="794">
                  <c:v>166.37266587207006</c:v>
                </c:pt>
                <c:pt idx="795">
                  <c:v>166.37266587207006</c:v>
                </c:pt>
                <c:pt idx="796">
                  <c:v>167.07191100516502</c:v>
                </c:pt>
                <c:pt idx="797">
                  <c:v>167.2069924513311</c:v>
                </c:pt>
                <c:pt idx="798">
                  <c:v>165.33174413984918</c:v>
                </c:pt>
                <c:pt idx="799">
                  <c:v>167.51688518077091</c:v>
                </c:pt>
                <c:pt idx="800">
                  <c:v>167.51688518077091</c:v>
                </c:pt>
                <c:pt idx="801">
                  <c:v>167.51688518077091</c:v>
                </c:pt>
                <c:pt idx="802">
                  <c:v>169.66229638458501</c:v>
                </c:pt>
                <c:pt idx="803">
                  <c:v>170.07548669050473</c:v>
                </c:pt>
                <c:pt idx="804">
                  <c:v>170.82240762812887</c:v>
                </c:pt>
                <c:pt idx="805">
                  <c:v>172.2208978943188</c:v>
                </c:pt>
                <c:pt idx="806">
                  <c:v>175.00993245927708</c:v>
                </c:pt>
                <c:pt idx="807">
                  <c:v>175.00993245927708</c:v>
                </c:pt>
                <c:pt idx="808">
                  <c:v>175.00993245927708</c:v>
                </c:pt>
                <c:pt idx="809">
                  <c:v>175.70123162495051</c:v>
                </c:pt>
                <c:pt idx="810">
                  <c:v>174.81922924116029</c:v>
                </c:pt>
                <c:pt idx="811">
                  <c:v>174.45371473976977</c:v>
                </c:pt>
                <c:pt idx="812">
                  <c:v>175.04966229638478</c:v>
                </c:pt>
                <c:pt idx="813">
                  <c:v>176.10647596344876</c:v>
                </c:pt>
                <c:pt idx="814">
                  <c:v>176.10647596344876</c:v>
                </c:pt>
                <c:pt idx="815">
                  <c:v>176.10647596344876</c:v>
                </c:pt>
                <c:pt idx="816">
                  <c:v>176.17004370282103</c:v>
                </c:pt>
                <c:pt idx="817">
                  <c:v>176.19388160508566</c:v>
                </c:pt>
                <c:pt idx="818">
                  <c:v>176.90107270560213</c:v>
                </c:pt>
                <c:pt idx="819">
                  <c:v>177.65593961064786</c:v>
                </c:pt>
                <c:pt idx="820">
                  <c:v>177.34604688120805</c:v>
                </c:pt>
                <c:pt idx="821">
                  <c:v>177.34604688120805</c:v>
                </c:pt>
                <c:pt idx="822">
                  <c:v>177.34604688120805</c:v>
                </c:pt>
                <c:pt idx="823">
                  <c:v>177.64004767580479</c:v>
                </c:pt>
                <c:pt idx="824">
                  <c:v>178.00556217719532</c:v>
                </c:pt>
                <c:pt idx="825">
                  <c:v>179.26102502979759</c:v>
                </c:pt>
                <c:pt idx="826">
                  <c:v>179.45172824791442</c:v>
                </c:pt>
                <c:pt idx="827">
                  <c:v>181.9785458879621</c:v>
                </c:pt>
                <c:pt idx="828">
                  <c:v>181.9785458879621</c:v>
                </c:pt>
                <c:pt idx="829">
                  <c:v>181.9785458879621</c:v>
                </c:pt>
                <c:pt idx="830">
                  <c:v>181.98649185538363</c:v>
                </c:pt>
                <c:pt idx="831">
                  <c:v>181.14421930870108</c:v>
                </c:pt>
                <c:pt idx="832">
                  <c:v>180.09535160905864</c:v>
                </c:pt>
                <c:pt idx="833">
                  <c:v>179.59475566150203</c:v>
                </c:pt>
                <c:pt idx="834">
                  <c:v>181.49384187524853</c:v>
                </c:pt>
                <c:pt idx="835">
                  <c:v>181.49384187524853</c:v>
                </c:pt>
                <c:pt idx="836">
                  <c:v>181.49384187524853</c:v>
                </c:pt>
                <c:pt idx="837">
                  <c:v>182.59833134684172</c:v>
                </c:pt>
                <c:pt idx="838">
                  <c:v>182.43941199841103</c:v>
                </c:pt>
                <c:pt idx="839">
                  <c:v>182.30433055224498</c:v>
                </c:pt>
                <c:pt idx="840">
                  <c:v>183.47238776321043</c:v>
                </c:pt>
                <c:pt idx="841">
                  <c:v>184.42590385379447</c:v>
                </c:pt>
                <c:pt idx="842">
                  <c:v>184.42590385379447</c:v>
                </c:pt>
                <c:pt idx="843">
                  <c:v>184.42590385379447</c:v>
                </c:pt>
                <c:pt idx="844">
                  <c:v>184.26698450536381</c:v>
                </c:pt>
                <c:pt idx="845">
                  <c:v>183.33730631704435</c:v>
                </c:pt>
                <c:pt idx="846">
                  <c:v>183.17044100119216</c:v>
                </c:pt>
                <c:pt idx="847">
                  <c:v>182.54270957489098</c:v>
                </c:pt>
                <c:pt idx="848">
                  <c:v>181.49384187524856</c:v>
                </c:pt>
                <c:pt idx="849">
                  <c:v>181.49384187524856</c:v>
                </c:pt>
                <c:pt idx="850">
                  <c:v>181.49384187524856</c:v>
                </c:pt>
                <c:pt idx="851">
                  <c:v>180.07945967421557</c:v>
                </c:pt>
                <c:pt idx="852">
                  <c:v>181.485895907827</c:v>
                </c:pt>
                <c:pt idx="853">
                  <c:v>181.50178784267004</c:v>
                </c:pt>
                <c:pt idx="854">
                  <c:v>183.15454906634903</c:v>
                </c:pt>
                <c:pt idx="855">
                  <c:v>182.47119586809714</c:v>
                </c:pt>
                <c:pt idx="856">
                  <c:v>182.47119586809714</c:v>
                </c:pt>
                <c:pt idx="857">
                  <c:v>182.47119586809714</c:v>
                </c:pt>
                <c:pt idx="858">
                  <c:v>183.3849821215735</c:v>
                </c:pt>
                <c:pt idx="859">
                  <c:v>185.49860945570146</c:v>
                </c:pt>
                <c:pt idx="860">
                  <c:v>188.47040127135503</c:v>
                </c:pt>
                <c:pt idx="861">
                  <c:v>189.51926897099747</c:v>
                </c:pt>
                <c:pt idx="862">
                  <c:v>190.50456893126764</c:v>
                </c:pt>
                <c:pt idx="863">
                  <c:v>190.50456893126764</c:v>
                </c:pt>
                <c:pt idx="864">
                  <c:v>190.50456893126764</c:v>
                </c:pt>
                <c:pt idx="865">
                  <c:v>190.35359555025849</c:v>
                </c:pt>
                <c:pt idx="866">
                  <c:v>189.6940802542712</c:v>
                </c:pt>
                <c:pt idx="867">
                  <c:v>190.58402860548296</c:v>
                </c:pt>
                <c:pt idx="868">
                  <c:v>191.83949145808526</c:v>
                </c:pt>
                <c:pt idx="869">
                  <c:v>191.91895113230061</c:v>
                </c:pt>
                <c:pt idx="870">
                  <c:v>191.91895113230061</c:v>
                </c:pt>
                <c:pt idx="871">
                  <c:v>191.91895113230061</c:v>
                </c:pt>
                <c:pt idx="872">
                  <c:v>191.34684147795019</c:v>
                </c:pt>
                <c:pt idx="873">
                  <c:v>192.56257449344483</c:v>
                </c:pt>
                <c:pt idx="874">
                  <c:v>192.91219705999231</c:v>
                </c:pt>
                <c:pt idx="875">
                  <c:v>192.28446563369116</c:v>
                </c:pt>
                <c:pt idx="876">
                  <c:v>193.50814461660732</c:v>
                </c:pt>
                <c:pt idx="877">
                  <c:v>193.50814461660732</c:v>
                </c:pt>
                <c:pt idx="878">
                  <c:v>193.50814461660732</c:v>
                </c:pt>
                <c:pt idx="879">
                  <c:v>196.18593563766413</c:v>
                </c:pt>
                <c:pt idx="880">
                  <c:v>195.51052840683377</c:v>
                </c:pt>
                <c:pt idx="881">
                  <c:v>195.70123162495059</c:v>
                </c:pt>
                <c:pt idx="882">
                  <c:v>195.70123162495059</c:v>
                </c:pt>
                <c:pt idx="883">
                  <c:v>196.31307111640871</c:v>
                </c:pt>
                <c:pt idx="884">
                  <c:v>196.31307111640871</c:v>
                </c:pt>
                <c:pt idx="885">
                  <c:v>196.31307111640871</c:v>
                </c:pt>
                <c:pt idx="886">
                  <c:v>195.52642034167687</c:v>
                </c:pt>
                <c:pt idx="887">
                  <c:v>192.6420341676602</c:v>
                </c:pt>
                <c:pt idx="888">
                  <c:v>191.14819229241189</c:v>
                </c:pt>
                <c:pt idx="889">
                  <c:v>190.00397298371104</c:v>
                </c:pt>
                <c:pt idx="890">
                  <c:v>189.22526817640073</c:v>
                </c:pt>
                <c:pt idx="891">
                  <c:v>189.22526817640073</c:v>
                </c:pt>
                <c:pt idx="892">
                  <c:v>189.22526817640073</c:v>
                </c:pt>
                <c:pt idx="893">
                  <c:v>192.6420341676602</c:v>
                </c:pt>
                <c:pt idx="894">
                  <c:v>192.01430274135905</c:v>
                </c:pt>
                <c:pt idx="895">
                  <c:v>190.52046086611074</c:v>
                </c:pt>
                <c:pt idx="896">
                  <c:v>186.86531585220527</c:v>
                </c:pt>
                <c:pt idx="897">
                  <c:v>186.65077473182387</c:v>
                </c:pt>
                <c:pt idx="898">
                  <c:v>186.65077473182387</c:v>
                </c:pt>
                <c:pt idx="899">
                  <c:v>186.65077473182387</c:v>
                </c:pt>
                <c:pt idx="900">
                  <c:v>184.52125546285285</c:v>
                </c:pt>
                <c:pt idx="901">
                  <c:v>186.74612634088223</c:v>
                </c:pt>
                <c:pt idx="902">
                  <c:v>188.27175208581667</c:v>
                </c:pt>
                <c:pt idx="903">
                  <c:v>193.42073897497045</c:v>
                </c:pt>
                <c:pt idx="904">
                  <c:v>194.843067143425</c:v>
                </c:pt>
                <c:pt idx="905">
                  <c:v>194.843067143425</c:v>
                </c:pt>
                <c:pt idx="906">
                  <c:v>194.843067143425</c:v>
                </c:pt>
                <c:pt idx="907">
                  <c:v>193.93722685737015</c:v>
                </c:pt>
                <c:pt idx="908">
                  <c:v>195.02582439412024</c:v>
                </c:pt>
                <c:pt idx="909">
                  <c:v>195.02582439412024</c:v>
                </c:pt>
                <c:pt idx="910">
                  <c:v>196.16209773539956</c:v>
                </c:pt>
                <c:pt idx="911">
                  <c:v>195.7647993643229</c:v>
                </c:pt>
                <c:pt idx="912">
                  <c:v>195.7647993643229</c:v>
                </c:pt>
                <c:pt idx="913">
                  <c:v>195.7647993643229</c:v>
                </c:pt>
                <c:pt idx="914">
                  <c:v>195.12912197060021</c:v>
                </c:pt>
                <c:pt idx="915">
                  <c:v>191.36273341279329</c:v>
                </c:pt>
                <c:pt idx="916">
                  <c:v>191.36273341279329</c:v>
                </c:pt>
                <c:pt idx="917">
                  <c:v>190.08343265792638</c:v>
                </c:pt>
                <c:pt idx="918">
                  <c:v>194.10409217322237</c:v>
                </c:pt>
                <c:pt idx="919">
                  <c:v>194.10409217322237</c:v>
                </c:pt>
                <c:pt idx="920">
                  <c:v>194.10409217322237</c:v>
                </c:pt>
                <c:pt idx="921">
                  <c:v>194.07230830353623</c:v>
                </c:pt>
                <c:pt idx="922">
                  <c:v>195.69328565752909</c:v>
                </c:pt>
                <c:pt idx="923">
                  <c:v>194.47755264203445</c:v>
                </c:pt>
                <c:pt idx="924">
                  <c:v>196.08263806118427</c:v>
                </c:pt>
                <c:pt idx="925">
                  <c:v>197.10766785856208</c:v>
                </c:pt>
                <c:pt idx="926">
                  <c:v>197.10766785856208</c:v>
                </c:pt>
                <c:pt idx="927">
                  <c:v>197.10766785856208</c:v>
                </c:pt>
                <c:pt idx="928">
                  <c:v>197.48907429479567</c:v>
                </c:pt>
                <c:pt idx="929">
                  <c:v>201.0727056019073</c:v>
                </c:pt>
                <c:pt idx="930">
                  <c:v>200.07151370679406</c:v>
                </c:pt>
                <c:pt idx="931">
                  <c:v>201.21573301549489</c:v>
                </c:pt>
                <c:pt idx="932">
                  <c:v>203.2260627731429</c:v>
                </c:pt>
                <c:pt idx="933">
                  <c:v>203.2260627731429</c:v>
                </c:pt>
                <c:pt idx="934">
                  <c:v>203.2260627731429</c:v>
                </c:pt>
                <c:pt idx="935">
                  <c:v>204.14779499404079</c:v>
                </c:pt>
                <c:pt idx="936">
                  <c:v>205.73698847834748</c:v>
                </c:pt>
                <c:pt idx="937">
                  <c:v>207.50893921334944</c:v>
                </c:pt>
                <c:pt idx="938">
                  <c:v>204.08422725466846</c:v>
                </c:pt>
                <c:pt idx="939">
                  <c:v>201.85935637663908</c:v>
                </c:pt>
                <c:pt idx="940">
                  <c:v>201.85935637663908</c:v>
                </c:pt>
                <c:pt idx="941">
                  <c:v>201.85935637663908</c:v>
                </c:pt>
                <c:pt idx="942">
                  <c:v>199.98410806515719</c:v>
                </c:pt>
                <c:pt idx="943">
                  <c:v>200.96146205800579</c:v>
                </c:pt>
                <c:pt idx="944">
                  <c:v>203.84584823202252</c:v>
                </c:pt>
                <c:pt idx="945">
                  <c:v>207.73937226857396</c:v>
                </c:pt>
                <c:pt idx="946">
                  <c:v>208.86769964243175</c:v>
                </c:pt>
                <c:pt idx="947">
                  <c:v>208.86769964243175</c:v>
                </c:pt>
                <c:pt idx="948">
                  <c:v>208.86769964243175</c:v>
                </c:pt>
                <c:pt idx="949">
                  <c:v>209.47953913388983</c:v>
                </c:pt>
                <c:pt idx="950">
                  <c:v>210.54429876837534</c:v>
                </c:pt>
                <c:pt idx="951">
                  <c:v>206.8494239173622</c:v>
                </c:pt>
                <c:pt idx="952">
                  <c:v>207.44537147397725</c:v>
                </c:pt>
                <c:pt idx="953">
                  <c:v>210.87008343265822</c:v>
                </c:pt>
                <c:pt idx="954">
                  <c:v>210.87008343265822</c:v>
                </c:pt>
                <c:pt idx="955">
                  <c:v>210.87008343265822</c:v>
                </c:pt>
                <c:pt idx="956">
                  <c:v>208.84386174016714</c:v>
                </c:pt>
                <c:pt idx="957">
                  <c:v>210.42510925705233</c:v>
                </c:pt>
                <c:pt idx="958">
                  <c:v>214.54906634882826</c:v>
                </c:pt>
                <c:pt idx="959">
                  <c:v>217.66388557806943</c:v>
                </c:pt>
                <c:pt idx="960">
                  <c:v>216.31307111640871</c:v>
                </c:pt>
                <c:pt idx="961">
                  <c:v>216.31307111640871</c:v>
                </c:pt>
                <c:pt idx="962">
                  <c:v>216.31307111640871</c:v>
                </c:pt>
                <c:pt idx="963">
                  <c:v>216.31307111640871</c:v>
                </c:pt>
                <c:pt idx="964">
                  <c:v>218.8319427890348</c:v>
                </c:pt>
                <c:pt idx="965">
                  <c:v>217.60826380611866</c:v>
                </c:pt>
                <c:pt idx="966">
                  <c:v>214.08025427095774</c:v>
                </c:pt>
                <c:pt idx="967">
                  <c:v>212.76916964640469</c:v>
                </c:pt>
                <c:pt idx="968">
                  <c:v>212.76916964640469</c:v>
                </c:pt>
                <c:pt idx="969">
                  <c:v>212.76916964640469</c:v>
                </c:pt>
                <c:pt idx="970">
                  <c:v>216.31307111640871</c:v>
                </c:pt>
                <c:pt idx="971">
                  <c:v>217.02820818434671</c:v>
                </c:pt>
                <c:pt idx="972">
                  <c:v>215.07350019864947</c:v>
                </c:pt>
                <c:pt idx="973">
                  <c:v>211.26738180373488</c:v>
                </c:pt>
                <c:pt idx="974">
                  <c:v>209.44775526420366</c:v>
                </c:pt>
                <c:pt idx="975">
                  <c:v>209.44775526420366</c:v>
                </c:pt>
                <c:pt idx="976">
                  <c:v>209.44775526420366</c:v>
                </c:pt>
                <c:pt idx="977">
                  <c:v>211.87127532777143</c:v>
                </c:pt>
                <c:pt idx="978">
                  <c:v>210.05164878824027</c:v>
                </c:pt>
                <c:pt idx="979">
                  <c:v>214.24711958680999</c:v>
                </c:pt>
                <c:pt idx="980">
                  <c:v>212.64998013508173</c:v>
                </c:pt>
                <c:pt idx="981">
                  <c:v>214.66030989272971</c:v>
                </c:pt>
                <c:pt idx="982">
                  <c:v>214.66030989272971</c:v>
                </c:pt>
                <c:pt idx="983">
                  <c:v>214.66030989272971</c:v>
                </c:pt>
                <c:pt idx="984">
                  <c:v>217.60031783869718</c:v>
                </c:pt>
                <c:pt idx="985">
                  <c:v>216.59912594358391</c:v>
                </c:pt>
                <c:pt idx="986">
                  <c:v>214.19149781485928</c:v>
                </c:pt>
                <c:pt idx="987">
                  <c:v>209.76559396106506</c:v>
                </c:pt>
                <c:pt idx="988">
                  <c:v>209.94040524433876</c:v>
                </c:pt>
                <c:pt idx="989">
                  <c:v>209.94040524433876</c:v>
                </c:pt>
                <c:pt idx="990">
                  <c:v>209.94040524433876</c:v>
                </c:pt>
                <c:pt idx="991">
                  <c:v>211.43424711958707</c:v>
                </c:pt>
                <c:pt idx="992">
                  <c:v>209.30472785061613</c:v>
                </c:pt>
                <c:pt idx="993">
                  <c:v>208.53396901072736</c:v>
                </c:pt>
                <c:pt idx="994">
                  <c:v>207.17520858164514</c:v>
                </c:pt>
                <c:pt idx="995">
                  <c:v>207.44537147397725</c:v>
                </c:pt>
                <c:pt idx="996">
                  <c:v>207.44537147397725</c:v>
                </c:pt>
                <c:pt idx="997">
                  <c:v>207.44537147397725</c:v>
                </c:pt>
                <c:pt idx="998">
                  <c:v>209.36829558998838</c:v>
                </c:pt>
                <c:pt idx="999">
                  <c:v>208.97894318633323</c:v>
                </c:pt>
                <c:pt idx="1000">
                  <c:v>209.08224076281314</c:v>
                </c:pt>
                <c:pt idx="1001">
                  <c:v>204.20341676599153</c:v>
                </c:pt>
                <c:pt idx="1002">
                  <c:v>204.20341676599153</c:v>
                </c:pt>
                <c:pt idx="1003">
                  <c:v>204.20341676599153</c:v>
                </c:pt>
                <c:pt idx="1004">
                  <c:v>204.20341676599153</c:v>
                </c:pt>
                <c:pt idx="1005">
                  <c:v>198.02940007945992</c:v>
                </c:pt>
                <c:pt idx="1006">
                  <c:v>200.28605482717546</c:v>
                </c:pt>
                <c:pt idx="1007">
                  <c:v>197.4334525228449</c:v>
                </c:pt>
                <c:pt idx="1008">
                  <c:v>198.3551847437428</c:v>
                </c:pt>
                <c:pt idx="1009">
                  <c:v>200.96940802542736</c:v>
                </c:pt>
                <c:pt idx="1010">
                  <c:v>200.96940802542736</c:v>
                </c:pt>
                <c:pt idx="1011">
                  <c:v>200.96940802542736</c:v>
                </c:pt>
                <c:pt idx="1012">
                  <c:v>201.83551847437451</c:v>
                </c:pt>
                <c:pt idx="1013">
                  <c:v>203.6789829161703</c:v>
                </c:pt>
                <c:pt idx="1014">
                  <c:v>201.41438220103325</c:v>
                </c:pt>
                <c:pt idx="1015">
                  <c:v>200.49264998013535</c:v>
                </c:pt>
                <c:pt idx="1016">
                  <c:v>194.39809296781911</c:v>
                </c:pt>
                <c:pt idx="1017">
                  <c:v>194.39809296781911</c:v>
                </c:pt>
                <c:pt idx="1018">
                  <c:v>194.39809296781911</c:v>
                </c:pt>
                <c:pt idx="1019">
                  <c:v>197.20301946762046</c:v>
                </c:pt>
                <c:pt idx="1020">
                  <c:v>200.1668653158525</c:v>
                </c:pt>
                <c:pt idx="1021">
                  <c:v>202.54270957489103</c:v>
                </c:pt>
                <c:pt idx="1022">
                  <c:v>202.52681764004794</c:v>
                </c:pt>
                <c:pt idx="1023">
                  <c:v>203.59952324195498</c:v>
                </c:pt>
                <c:pt idx="1024">
                  <c:v>203.59952324195498</c:v>
                </c:pt>
                <c:pt idx="1025">
                  <c:v>203.59952324195498</c:v>
                </c:pt>
                <c:pt idx="1026">
                  <c:v>202.59833134684175</c:v>
                </c:pt>
                <c:pt idx="1027">
                  <c:v>207.77115613826012</c:v>
                </c:pt>
                <c:pt idx="1028">
                  <c:v>207.80294000794621</c:v>
                </c:pt>
                <c:pt idx="1029">
                  <c:v>207.90623758442615</c:v>
                </c:pt>
                <c:pt idx="1030">
                  <c:v>206.42828764402094</c:v>
                </c:pt>
                <c:pt idx="1031">
                  <c:v>206.42828764402094</c:v>
                </c:pt>
                <c:pt idx="1032">
                  <c:v>206.42828764402094</c:v>
                </c:pt>
                <c:pt idx="1033">
                  <c:v>208.9868891537547</c:v>
                </c:pt>
                <c:pt idx="1034">
                  <c:v>215.78069129916594</c:v>
                </c:pt>
                <c:pt idx="1035">
                  <c:v>217.86253476360773</c:v>
                </c:pt>
                <c:pt idx="1036">
                  <c:v>216.69447755264227</c:v>
                </c:pt>
                <c:pt idx="1037">
                  <c:v>221.00119189511346</c:v>
                </c:pt>
                <c:pt idx="1038">
                  <c:v>221.00119189511346</c:v>
                </c:pt>
                <c:pt idx="1039">
                  <c:v>221.00119189511346</c:v>
                </c:pt>
                <c:pt idx="1040">
                  <c:v>225.0854191497817</c:v>
                </c:pt>
                <c:pt idx="1041">
                  <c:v>224.94239173619408</c:v>
                </c:pt>
                <c:pt idx="1042">
                  <c:v>220.81843464441815</c:v>
                </c:pt>
                <c:pt idx="1043">
                  <c:v>221.95470798569747</c:v>
                </c:pt>
                <c:pt idx="1044">
                  <c:v>223.82995629717939</c:v>
                </c:pt>
                <c:pt idx="1045">
                  <c:v>223.82995629717939</c:v>
                </c:pt>
                <c:pt idx="1046">
                  <c:v>223.82995629717939</c:v>
                </c:pt>
                <c:pt idx="1047">
                  <c:v>227.5407230830356</c:v>
                </c:pt>
                <c:pt idx="1048">
                  <c:v>226.23758442590412</c:v>
                </c:pt>
                <c:pt idx="1049">
                  <c:v>227.52483114819253</c:v>
                </c:pt>
                <c:pt idx="1050">
                  <c:v>229.29678188319451</c:v>
                </c:pt>
                <c:pt idx="1051">
                  <c:v>225.18077075884011</c:v>
                </c:pt>
                <c:pt idx="1052">
                  <c:v>225.18077075884011</c:v>
                </c:pt>
                <c:pt idx="1053">
                  <c:v>225.18077075884011</c:v>
                </c:pt>
                <c:pt idx="1054">
                  <c:v>225.62574493444598</c:v>
                </c:pt>
                <c:pt idx="1055">
                  <c:v>229.11402463249919</c:v>
                </c:pt>
                <c:pt idx="1056">
                  <c:v>227.85061581247538</c:v>
                </c:pt>
                <c:pt idx="1057">
                  <c:v>227.09574890742971</c:v>
                </c:pt>
                <c:pt idx="1058">
                  <c:v>230.18673023440627</c:v>
                </c:pt>
                <c:pt idx="1059">
                  <c:v>230.18673023440627</c:v>
                </c:pt>
                <c:pt idx="1060">
                  <c:v>230.18673023440627</c:v>
                </c:pt>
                <c:pt idx="1061">
                  <c:v>230.18673023440627</c:v>
                </c:pt>
                <c:pt idx="1062">
                  <c:v>230.74294795391364</c:v>
                </c:pt>
                <c:pt idx="1063">
                  <c:v>229.70997218911427</c:v>
                </c:pt>
                <c:pt idx="1064">
                  <c:v>228.10488676996451</c:v>
                </c:pt>
                <c:pt idx="1065">
                  <c:v>229.02661899086243</c:v>
                </c:pt>
                <c:pt idx="1066">
                  <c:v>229.02661899086243</c:v>
                </c:pt>
                <c:pt idx="1067">
                  <c:v>229.02661899086243</c:v>
                </c:pt>
                <c:pt idx="1068">
                  <c:v>227.67580452920168</c:v>
                </c:pt>
                <c:pt idx="1069">
                  <c:v>227.30234406038963</c:v>
                </c:pt>
                <c:pt idx="1070">
                  <c:v>225.96742153357198</c:v>
                </c:pt>
                <c:pt idx="1071">
                  <c:v>227.14342471195894</c:v>
                </c:pt>
                <c:pt idx="1072">
                  <c:v>232.27651966626959</c:v>
                </c:pt>
                <c:pt idx="1073">
                  <c:v>232.27651966626959</c:v>
                </c:pt>
                <c:pt idx="1074">
                  <c:v>232.27651966626959</c:v>
                </c:pt>
                <c:pt idx="1075">
                  <c:v>234.20738974970223</c:v>
                </c:pt>
                <c:pt idx="1076">
                  <c:v>234.31068732618215</c:v>
                </c:pt>
                <c:pt idx="1077">
                  <c:v>236.39253079062394</c:v>
                </c:pt>
                <c:pt idx="1078">
                  <c:v>240.61978545887979</c:v>
                </c:pt>
                <c:pt idx="1079">
                  <c:v>243.76638855780703</c:v>
                </c:pt>
                <c:pt idx="1080">
                  <c:v>243.76638855780703</c:v>
                </c:pt>
                <c:pt idx="1081">
                  <c:v>243.76638855780703</c:v>
                </c:pt>
                <c:pt idx="1082">
                  <c:v>243.75844259038553</c:v>
                </c:pt>
                <c:pt idx="1083">
                  <c:v>243.93325387365928</c:v>
                </c:pt>
                <c:pt idx="1084">
                  <c:v>242.08978943186349</c:v>
                </c:pt>
                <c:pt idx="1085">
                  <c:v>245.60190703218132</c:v>
                </c:pt>
                <c:pt idx="1086">
                  <c:v>245.99920540325803</c:v>
                </c:pt>
                <c:pt idx="1087">
                  <c:v>245.99920540325803</c:v>
                </c:pt>
                <c:pt idx="1088">
                  <c:v>245.99920540325803</c:v>
                </c:pt>
                <c:pt idx="1089">
                  <c:v>239.80135081446187</c:v>
                </c:pt>
                <c:pt idx="1090">
                  <c:v>245.98331346841496</c:v>
                </c:pt>
                <c:pt idx="1091">
                  <c:v>243.6233611442195</c:v>
                </c:pt>
                <c:pt idx="1092">
                  <c:v>241.85141040921749</c:v>
                </c:pt>
                <c:pt idx="1093">
                  <c:v>243.06714342471213</c:v>
                </c:pt>
                <c:pt idx="1094">
                  <c:v>243.06714342471213</c:v>
                </c:pt>
                <c:pt idx="1095">
                  <c:v>243.06714342471213</c:v>
                </c:pt>
                <c:pt idx="1096">
                  <c:v>241.63686928883612</c:v>
                </c:pt>
                <c:pt idx="1097">
                  <c:v>243.47238776321038</c:v>
                </c:pt>
                <c:pt idx="1098">
                  <c:v>247.38180373460486</c:v>
                </c:pt>
                <c:pt idx="1099">
                  <c:v>251.72030194676225</c:v>
                </c:pt>
                <c:pt idx="1100">
                  <c:v>251.72030194676225</c:v>
                </c:pt>
                <c:pt idx="1101">
                  <c:v>251.72030194676225</c:v>
                </c:pt>
                <c:pt idx="1102">
                  <c:v>251.72030194676225</c:v>
                </c:pt>
                <c:pt idx="1103">
                  <c:v>249.78148589590805</c:v>
                </c:pt>
                <c:pt idx="1104">
                  <c:v>251.87922129519293</c:v>
                </c:pt>
                <c:pt idx="1105">
                  <c:v>248.88359157727479</c:v>
                </c:pt>
                <c:pt idx="1106">
                  <c:v>250.12316249503399</c:v>
                </c:pt>
                <c:pt idx="1107">
                  <c:v>251.36273341279323</c:v>
                </c:pt>
                <c:pt idx="1108">
                  <c:v>251.36273341279323</c:v>
                </c:pt>
                <c:pt idx="1109">
                  <c:v>251.36273341279323</c:v>
                </c:pt>
                <c:pt idx="1110">
                  <c:v>252.01430274135902</c:v>
                </c:pt>
                <c:pt idx="1111">
                  <c:v>254.36630909813294</c:v>
                </c:pt>
                <c:pt idx="1112">
                  <c:v>258.76042908224099</c:v>
                </c:pt>
                <c:pt idx="1113">
                  <c:v>257.98967024235225</c:v>
                </c:pt>
                <c:pt idx="1114">
                  <c:v>252.72149384187549</c:v>
                </c:pt>
                <c:pt idx="1115">
                  <c:v>252.72149384187549</c:v>
                </c:pt>
                <c:pt idx="1116">
                  <c:v>252.72149384187549</c:v>
                </c:pt>
                <c:pt idx="1117">
                  <c:v>251.79976162097756</c:v>
                </c:pt>
                <c:pt idx="1118">
                  <c:v>257.94199443782304</c:v>
                </c:pt>
                <c:pt idx="1119">
                  <c:v>258.51410409217345</c:v>
                </c:pt>
                <c:pt idx="1120">
                  <c:v>259.64243146603121</c:v>
                </c:pt>
                <c:pt idx="1121">
                  <c:v>258.71275327771178</c:v>
                </c:pt>
                <c:pt idx="1122">
                  <c:v>258.71275327771178</c:v>
                </c:pt>
                <c:pt idx="1123">
                  <c:v>258.71275327771178</c:v>
                </c:pt>
                <c:pt idx="1124">
                  <c:v>256.7024235200638</c:v>
                </c:pt>
                <c:pt idx="1125">
                  <c:v>258.36313071116433</c:v>
                </c:pt>
                <c:pt idx="1126">
                  <c:v>261.39054429876859</c:v>
                </c:pt>
                <c:pt idx="1127">
                  <c:v>262.14541120381432</c:v>
                </c:pt>
                <c:pt idx="1128">
                  <c:v>260.0238379022648</c:v>
                </c:pt>
                <c:pt idx="1129">
                  <c:v>260.0238379022648</c:v>
                </c:pt>
                <c:pt idx="1130">
                  <c:v>260.0238379022648</c:v>
                </c:pt>
                <c:pt idx="1131">
                  <c:v>260.50854191497837</c:v>
                </c:pt>
                <c:pt idx="1132">
                  <c:v>261.07270560190722</c:v>
                </c:pt>
                <c:pt idx="1133">
                  <c:v>262.76519666269388</c:v>
                </c:pt>
                <c:pt idx="1134">
                  <c:v>259.60270162892351</c:v>
                </c:pt>
                <c:pt idx="1135">
                  <c:v>253.86571315057628</c:v>
                </c:pt>
                <c:pt idx="1136">
                  <c:v>253.86571315057628</c:v>
                </c:pt>
                <c:pt idx="1137">
                  <c:v>253.86571315057628</c:v>
                </c:pt>
                <c:pt idx="1138">
                  <c:v>253.65117203019489</c:v>
                </c:pt>
                <c:pt idx="1139">
                  <c:v>250.1311084624555</c:v>
                </c:pt>
                <c:pt idx="1140">
                  <c:v>249.24910607866528</c:v>
                </c:pt>
                <c:pt idx="1141">
                  <c:v>251.00516487882416</c:v>
                </c:pt>
                <c:pt idx="1142">
                  <c:v>243.41676599125958</c:v>
                </c:pt>
                <c:pt idx="1143">
                  <c:v>243.41676599125958</c:v>
                </c:pt>
                <c:pt idx="1144">
                  <c:v>243.41676599125958</c:v>
                </c:pt>
                <c:pt idx="1145">
                  <c:v>247.59634485498631</c:v>
                </c:pt>
                <c:pt idx="1146">
                  <c:v>252.02224870878052</c:v>
                </c:pt>
                <c:pt idx="1147">
                  <c:v>256.20977353992868</c:v>
                </c:pt>
                <c:pt idx="1148">
                  <c:v>251.49781485895926</c:v>
                </c:pt>
                <c:pt idx="1149">
                  <c:v>250.40127135478761</c:v>
                </c:pt>
                <c:pt idx="1150">
                  <c:v>250.40127135478761</c:v>
                </c:pt>
                <c:pt idx="1151">
                  <c:v>250.40127135478761</c:v>
                </c:pt>
                <c:pt idx="1152">
                  <c:v>248.4545093365119</c:v>
                </c:pt>
                <c:pt idx="1153">
                  <c:v>245.81644815256277</c:v>
                </c:pt>
                <c:pt idx="1154">
                  <c:v>246.17401668653176</c:v>
                </c:pt>
                <c:pt idx="1155">
                  <c:v>243.32141438220123</c:v>
                </c:pt>
                <c:pt idx="1156">
                  <c:v>242.38379022646026</c:v>
                </c:pt>
                <c:pt idx="1157">
                  <c:v>242.38379022646026</c:v>
                </c:pt>
                <c:pt idx="1158">
                  <c:v>242.38379022646026</c:v>
                </c:pt>
                <c:pt idx="1159">
                  <c:v>242.38379022646026</c:v>
                </c:pt>
                <c:pt idx="1160">
                  <c:v>250.5601907032183</c:v>
                </c:pt>
                <c:pt idx="1161">
                  <c:v>250.32975764799386</c:v>
                </c:pt>
                <c:pt idx="1162">
                  <c:v>251.48192292411622</c:v>
                </c:pt>
                <c:pt idx="1163">
                  <c:v>251.00516487882419</c:v>
                </c:pt>
                <c:pt idx="1164">
                  <c:v>251.00516487882419</c:v>
                </c:pt>
                <c:pt idx="1165">
                  <c:v>251.00516487882419</c:v>
                </c:pt>
                <c:pt idx="1166">
                  <c:v>251.37067938021474</c:v>
                </c:pt>
                <c:pt idx="1167">
                  <c:v>251.85538339292827</c:v>
                </c:pt>
                <c:pt idx="1168">
                  <c:v>246.90504568931289</c:v>
                </c:pt>
                <c:pt idx="1169">
                  <c:v>245.15693285657545</c:v>
                </c:pt>
                <c:pt idx="1170">
                  <c:v>248.6611044894718</c:v>
                </c:pt>
                <c:pt idx="1171">
                  <c:v>248.6611044894718</c:v>
                </c:pt>
                <c:pt idx="1172">
                  <c:v>248.6611044894718</c:v>
                </c:pt>
                <c:pt idx="1173">
                  <c:v>247.17520858164502</c:v>
                </c:pt>
                <c:pt idx="1174">
                  <c:v>255.20858164481547</c:v>
                </c:pt>
                <c:pt idx="1175">
                  <c:v>255.05760826380634</c:v>
                </c:pt>
                <c:pt idx="1176">
                  <c:v>255.32777115613845</c:v>
                </c:pt>
                <c:pt idx="1177">
                  <c:v>256.63090981327002</c:v>
                </c:pt>
                <c:pt idx="1178">
                  <c:v>256.63090981327002</c:v>
                </c:pt>
                <c:pt idx="1179">
                  <c:v>256.63090981327002</c:v>
                </c:pt>
                <c:pt idx="1180">
                  <c:v>258.64918553833957</c:v>
                </c:pt>
                <c:pt idx="1181">
                  <c:v>258.14064362336143</c:v>
                </c:pt>
                <c:pt idx="1182">
                  <c:v>255.20063567739399</c:v>
                </c:pt>
                <c:pt idx="1183">
                  <c:v>252.91219705999231</c:v>
                </c:pt>
                <c:pt idx="1184">
                  <c:v>255.77274533174435</c:v>
                </c:pt>
                <c:pt idx="1185">
                  <c:v>255.77274533174435</c:v>
                </c:pt>
                <c:pt idx="1186">
                  <c:v>255.77274533174435</c:v>
                </c:pt>
                <c:pt idx="1187">
                  <c:v>258.31545490663513</c:v>
                </c:pt>
                <c:pt idx="1188">
                  <c:v>255.70123162495062</c:v>
                </c:pt>
                <c:pt idx="1189">
                  <c:v>257.78307508939247</c:v>
                </c:pt>
                <c:pt idx="1190">
                  <c:v>259.63448549860982</c:v>
                </c:pt>
                <c:pt idx="1191">
                  <c:v>261.41438220103339</c:v>
                </c:pt>
                <c:pt idx="1192">
                  <c:v>261.41438220103339</c:v>
                </c:pt>
                <c:pt idx="1193">
                  <c:v>261.41438220103339</c:v>
                </c:pt>
                <c:pt idx="1194">
                  <c:v>263.65514501390584</c:v>
                </c:pt>
                <c:pt idx="1195">
                  <c:v>267.40564163686963</c:v>
                </c:pt>
                <c:pt idx="1196">
                  <c:v>265.02185141040957</c:v>
                </c:pt>
                <c:pt idx="1197">
                  <c:v>263.81406436233647</c:v>
                </c:pt>
                <c:pt idx="1198">
                  <c:v>262.3758442590389</c:v>
                </c:pt>
                <c:pt idx="1199">
                  <c:v>262.3758442590389</c:v>
                </c:pt>
                <c:pt idx="1200">
                  <c:v>262.3758442590389</c:v>
                </c:pt>
                <c:pt idx="1201">
                  <c:v>262.87644020659548</c:v>
                </c:pt>
                <c:pt idx="1202">
                  <c:v>263.39292808899518</c:v>
                </c:pt>
                <c:pt idx="1203">
                  <c:v>261.21573301549495</c:v>
                </c:pt>
                <c:pt idx="1204">
                  <c:v>258.66507747318263</c:v>
                </c:pt>
                <c:pt idx="1205">
                  <c:v>254.90663488279731</c:v>
                </c:pt>
                <c:pt idx="1206">
                  <c:v>254.90663488279731</c:v>
                </c:pt>
                <c:pt idx="1207">
                  <c:v>254.90663488279731</c:v>
                </c:pt>
                <c:pt idx="1208">
                  <c:v>257.64799364322641</c:v>
                </c:pt>
                <c:pt idx="1209">
                  <c:v>263.28963051251526</c:v>
                </c:pt>
                <c:pt idx="1210">
                  <c:v>263.10687326181994</c:v>
                </c:pt>
                <c:pt idx="1211">
                  <c:v>258.10885975367529</c:v>
                </c:pt>
                <c:pt idx="1212">
                  <c:v>255.11323003575714</c:v>
                </c:pt>
                <c:pt idx="1213">
                  <c:v>255.11323003575714</c:v>
                </c:pt>
                <c:pt idx="1214">
                  <c:v>255.11323003575714</c:v>
                </c:pt>
                <c:pt idx="1215">
                  <c:v>237.687723480334</c:v>
                </c:pt>
                <c:pt idx="1216">
                  <c:v>250.92570520460896</c:v>
                </c:pt>
                <c:pt idx="1217">
                  <c:v>249.9721891140249</c:v>
                </c:pt>
                <c:pt idx="1218">
                  <c:v>244.99801350814488</c:v>
                </c:pt>
                <c:pt idx="1219">
                  <c:v>248.20023837902292</c:v>
                </c:pt>
                <c:pt idx="1220">
                  <c:v>248.20023837902292</c:v>
                </c:pt>
                <c:pt idx="1221">
                  <c:v>248.20023837902292</c:v>
                </c:pt>
                <c:pt idx="1222">
                  <c:v>254.48549860945593</c:v>
                </c:pt>
                <c:pt idx="1223">
                  <c:v>255.35955502582465</c:v>
                </c:pt>
                <c:pt idx="1224">
                  <c:v>257.09177592371901</c:v>
                </c:pt>
                <c:pt idx="1225">
                  <c:v>255.08939213349251</c:v>
                </c:pt>
                <c:pt idx="1226">
                  <c:v>251.51370679380238</c:v>
                </c:pt>
                <c:pt idx="1227">
                  <c:v>251.51370679380238</c:v>
                </c:pt>
                <c:pt idx="1228">
                  <c:v>251.51370679380238</c:v>
                </c:pt>
                <c:pt idx="1229">
                  <c:v>248.50218514104117</c:v>
                </c:pt>
                <c:pt idx="1230">
                  <c:v>247.93802145411223</c:v>
                </c:pt>
                <c:pt idx="1231">
                  <c:v>242.12951926897122</c:v>
                </c:pt>
                <c:pt idx="1232">
                  <c:v>245.87206992451354</c:v>
                </c:pt>
                <c:pt idx="1233">
                  <c:v>249.53516090584051</c:v>
                </c:pt>
                <c:pt idx="1234">
                  <c:v>249.53516090584051</c:v>
                </c:pt>
                <c:pt idx="1235">
                  <c:v>249.53516090584051</c:v>
                </c:pt>
                <c:pt idx="1236">
                  <c:v>254.58879618593585</c:v>
                </c:pt>
                <c:pt idx="1237">
                  <c:v>251.56138259833156</c:v>
                </c:pt>
                <c:pt idx="1238">
                  <c:v>253.59555025824417</c:v>
                </c:pt>
                <c:pt idx="1239">
                  <c:v>257.8625347636077</c:v>
                </c:pt>
                <c:pt idx="1240">
                  <c:v>258.73659117997641</c:v>
                </c:pt>
                <c:pt idx="1241">
                  <c:v>258.73659117997641</c:v>
                </c:pt>
                <c:pt idx="1242">
                  <c:v>258.73659117997641</c:v>
                </c:pt>
                <c:pt idx="1243">
                  <c:v>253.70679380214565</c:v>
                </c:pt>
                <c:pt idx="1244">
                  <c:v>255.82836710369506</c:v>
                </c:pt>
                <c:pt idx="1245">
                  <c:v>256.64680174811309</c:v>
                </c:pt>
                <c:pt idx="1246">
                  <c:v>256.64680174811309</c:v>
                </c:pt>
                <c:pt idx="1247">
                  <c:v>257.88637266587233</c:v>
                </c:pt>
                <c:pt idx="1248">
                  <c:v>257.88637266587233</c:v>
                </c:pt>
                <c:pt idx="1249">
                  <c:v>257.88637266587233</c:v>
                </c:pt>
                <c:pt idx="1250">
                  <c:v>262.7731426301155</c:v>
                </c:pt>
                <c:pt idx="1251">
                  <c:v>262.60627731426331</c:v>
                </c:pt>
                <c:pt idx="1252">
                  <c:v>263.59952324195501</c:v>
                </c:pt>
                <c:pt idx="1253">
                  <c:v>263.0274135876046</c:v>
                </c:pt>
                <c:pt idx="1254">
                  <c:v>264.95828367103724</c:v>
                </c:pt>
                <c:pt idx="1255">
                  <c:v>264.95828367103724</c:v>
                </c:pt>
                <c:pt idx="1256">
                  <c:v>264.95828367103724</c:v>
                </c:pt>
                <c:pt idx="1257">
                  <c:v>265.34763607469239</c:v>
                </c:pt>
                <c:pt idx="1258">
                  <c:v>263.8061183949149</c:v>
                </c:pt>
                <c:pt idx="1259">
                  <c:v>261.36670639650407</c:v>
                </c:pt>
                <c:pt idx="1260">
                  <c:v>256.84545093365148</c:v>
                </c:pt>
                <c:pt idx="1261">
                  <c:v>256.0508541914981</c:v>
                </c:pt>
                <c:pt idx="1262">
                  <c:v>256.0508541914981</c:v>
                </c:pt>
                <c:pt idx="1263">
                  <c:v>256.0508541914981</c:v>
                </c:pt>
                <c:pt idx="1264">
                  <c:v>258.64918553833957</c:v>
                </c:pt>
                <c:pt idx="1265">
                  <c:v>259.93643226062801</c:v>
                </c:pt>
                <c:pt idx="1266">
                  <c:v>259.32459276916995</c:v>
                </c:pt>
                <c:pt idx="1267">
                  <c:v>257.24274930472814</c:v>
                </c:pt>
                <c:pt idx="1268">
                  <c:v>255.31982518871698</c:v>
                </c:pt>
                <c:pt idx="1269">
                  <c:v>255.31982518871698</c:v>
                </c:pt>
                <c:pt idx="1270">
                  <c:v>255.31982518871698</c:v>
                </c:pt>
                <c:pt idx="1271">
                  <c:v>257.05204608661131</c:v>
                </c:pt>
                <c:pt idx="1272">
                  <c:v>252.19705999205428</c:v>
                </c:pt>
                <c:pt idx="1273">
                  <c:v>249.59872864521282</c:v>
                </c:pt>
                <c:pt idx="1274">
                  <c:v>249.59872864521282</c:v>
                </c:pt>
                <c:pt idx="1275">
                  <c:v>251.85538339292833</c:v>
                </c:pt>
                <c:pt idx="1276">
                  <c:v>251.85538339292833</c:v>
                </c:pt>
                <c:pt idx="1277">
                  <c:v>251.85538339292833</c:v>
                </c:pt>
                <c:pt idx="1278">
                  <c:v>257.1712355979343</c:v>
                </c:pt>
                <c:pt idx="1279">
                  <c:v>262.41557409614643</c:v>
                </c:pt>
                <c:pt idx="1280">
                  <c:v>262.35200635677415</c:v>
                </c:pt>
                <c:pt idx="1281">
                  <c:v>262.35200635677415</c:v>
                </c:pt>
                <c:pt idx="1282">
                  <c:v>262.44735796583257</c:v>
                </c:pt>
                <c:pt idx="1283">
                  <c:v>262.44735796583257</c:v>
                </c:pt>
                <c:pt idx="1284">
                  <c:v>262.44735796583257</c:v>
                </c:pt>
                <c:pt idx="1285">
                  <c:v>264.76758045292036</c:v>
                </c:pt>
                <c:pt idx="1286">
                  <c:v>262.31227651966651</c:v>
                </c:pt>
                <c:pt idx="1287">
                  <c:v>260.41319030592001</c:v>
                </c:pt>
                <c:pt idx="1288">
                  <c:v>258.34723877632126</c:v>
                </c:pt>
                <c:pt idx="1289">
                  <c:v>249.24910607866531</c:v>
                </c:pt>
                <c:pt idx="1290">
                  <c:v>249.24910607866531</c:v>
                </c:pt>
                <c:pt idx="1291">
                  <c:v>249.24910607866531</c:v>
                </c:pt>
                <c:pt idx="1292">
                  <c:v>252.53873659118017</c:v>
                </c:pt>
                <c:pt idx="1293">
                  <c:v>257.16328963051268</c:v>
                </c:pt>
                <c:pt idx="1294">
                  <c:v>259.14183551847452</c:v>
                </c:pt>
                <c:pt idx="1295">
                  <c:v>257.7830750893923</c:v>
                </c:pt>
                <c:pt idx="1296">
                  <c:v>260.64362336114436</c:v>
                </c:pt>
                <c:pt idx="1297">
                  <c:v>260.64362336114436</c:v>
                </c:pt>
                <c:pt idx="1298">
                  <c:v>260.64362336114436</c:v>
                </c:pt>
                <c:pt idx="1299">
                  <c:v>260.64362336114436</c:v>
                </c:pt>
                <c:pt idx="1300">
                  <c:v>267.27056019070341</c:v>
                </c:pt>
                <c:pt idx="1301">
                  <c:v>264.11601112435454</c:v>
                </c:pt>
                <c:pt idx="1302">
                  <c:v>262.17719507350034</c:v>
                </c:pt>
                <c:pt idx="1303">
                  <c:v>260.92173222089804</c:v>
                </c:pt>
                <c:pt idx="1304">
                  <c:v>260.92173222089804</c:v>
                </c:pt>
                <c:pt idx="1305">
                  <c:v>260.92173222089804</c:v>
                </c:pt>
                <c:pt idx="1306">
                  <c:v>260.11918951132316</c:v>
                </c:pt>
                <c:pt idx="1307">
                  <c:v>264.33055224473594</c:v>
                </c:pt>
                <c:pt idx="1308">
                  <c:v>267.96185935637675</c:v>
                </c:pt>
                <c:pt idx="1309">
                  <c:v>270.68732618196276</c:v>
                </c:pt>
                <c:pt idx="1310">
                  <c:v>269.2967818831944</c:v>
                </c:pt>
                <c:pt idx="1311">
                  <c:v>269.2967818831944</c:v>
                </c:pt>
                <c:pt idx="1312">
                  <c:v>269.2967818831944</c:v>
                </c:pt>
                <c:pt idx="1313">
                  <c:v>275.05760826380623</c:v>
                </c:pt>
                <c:pt idx="1314">
                  <c:v>275.83631307111648</c:v>
                </c:pt>
                <c:pt idx="1315">
                  <c:v>276.4958283671038</c:v>
                </c:pt>
                <c:pt idx="1316">
                  <c:v>274.64441795788645</c:v>
                </c:pt>
                <c:pt idx="1317">
                  <c:v>276.81366706396517</c:v>
                </c:pt>
                <c:pt idx="1318">
                  <c:v>276.81366706396517</c:v>
                </c:pt>
                <c:pt idx="1319">
                  <c:v>276.81366706396517</c:v>
                </c:pt>
                <c:pt idx="1320">
                  <c:v>276.08263806118407</c:v>
                </c:pt>
                <c:pt idx="1321">
                  <c:v>278.49026618990877</c:v>
                </c:pt>
                <c:pt idx="1322">
                  <c:v>279.48351211760047</c:v>
                </c:pt>
                <c:pt idx="1323">
                  <c:v>280.16686531585236</c:v>
                </c:pt>
                <c:pt idx="1324">
                  <c:v>278.43464441795811</c:v>
                </c:pt>
                <c:pt idx="1325">
                  <c:v>278.43464441795811</c:v>
                </c:pt>
                <c:pt idx="1326">
                  <c:v>278.43464441795811</c:v>
                </c:pt>
                <c:pt idx="1327">
                  <c:v>278.43464441795811</c:v>
                </c:pt>
                <c:pt idx="1328">
                  <c:v>278.15653555820444</c:v>
                </c:pt>
                <c:pt idx="1329">
                  <c:v>280.57210965435064</c:v>
                </c:pt>
                <c:pt idx="1330">
                  <c:v>279.90464839094176</c:v>
                </c:pt>
                <c:pt idx="1331">
                  <c:v>281.27930075486705</c:v>
                </c:pt>
                <c:pt idx="1332">
                  <c:v>281.27930075486705</c:v>
                </c:pt>
                <c:pt idx="1333">
                  <c:v>281.27930075486705</c:v>
                </c:pt>
                <c:pt idx="1334">
                  <c:v>284.73579658323411</c:v>
                </c:pt>
                <c:pt idx="1335">
                  <c:v>282.47914183551859</c:v>
                </c:pt>
                <c:pt idx="1336">
                  <c:v>286.35677393722699</c:v>
                </c:pt>
                <c:pt idx="1337">
                  <c:v>287.79499404052456</c:v>
                </c:pt>
                <c:pt idx="1338">
                  <c:v>286.58720699245146</c:v>
                </c:pt>
                <c:pt idx="1339">
                  <c:v>286.58720699245146</c:v>
                </c:pt>
                <c:pt idx="1340">
                  <c:v>286.58720699245146</c:v>
                </c:pt>
                <c:pt idx="1341">
                  <c:v>285.5065554231229</c:v>
                </c:pt>
                <c:pt idx="1342">
                  <c:v>286.56336909018688</c:v>
                </c:pt>
                <c:pt idx="1343">
                  <c:v>284.24314660309915</c:v>
                </c:pt>
                <c:pt idx="1344">
                  <c:v>282.23281684545111</c:v>
                </c:pt>
                <c:pt idx="1345">
                  <c:v>288.05721096543522</c:v>
                </c:pt>
                <c:pt idx="1346">
                  <c:v>288.05721096543522</c:v>
                </c:pt>
                <c:pt idx="1347">
                  <c:v>288.05721096543522</c:v>
                </c:pt>
                <c:pt idx="1348">
                  <c:v>287.87445371473996</c:v>
                </c:pt>
                <c:pt idx="1349">
                  <c:v>291.93484306714356</c:v>
                </c:pt>
                <c:pt idx="1350">
                  <c:v>293.2141438220105</c:v>
                </c:pt>
                <c:pt idx="1351">
                  <c:v>294.08025427095771</c:v>
                </c:pt>
                <c:pt idx="1352">
                  <c:v>294.0325784664285</c:v>
                </c:pt>
                <c:pt idx="1353">
                  <c:v>294.0325784664285</c:v>
                </c:pt>
                <c:pt idx="1354">
                  <c:v>294.0325784664285</c:v>
                </c:pt>
                <c:pt idx="1355">
                  <c:v>297.44934445768786</c:v>
                </c:pt>
                <c:pt idx="1356">
                  <c:v>298.7683750496625</c:v>
                </c:pt>
                <c:pt idx="1357">
                  <c:v>299.65832340087428</c:v>
                </c:pt>
                <c:pt idx="1358">
                  <c:v>301.30313865713168</c:v>
                </c:pt>
                <c:pt idx="1359">
                  <c:v>302.68573698847854</c:v>
                </c:pt>
                <c:pt idx="1360">
                  <c:v>302.68573698847854</c:v>
                </c:pt>
                <c:pt idx="1361">
                  <c:v>302.68573698847854</c:v>
                </c:pt>
                <c:pt idx="1362">
                  <c:v>302.12951926897119</c:v>
                </c:pt>
                <c:pt idx="1363">
                  <c:v>305.58601509733825</c:v>
                </c:pt>
                <c:pt idx="1364">
                  <c:v>305.03774334525241</c:v>
                </c:pt>
                <c:pt idx="1365">
                  <c:v>304.55303933253884</c:v>
                </c:pt>
                <c:pt idx="1366">
                  <c:v>303.37703615415194</c:v>
                </c:pt>
                <c:pt idx="1367">
                  <c:v>303.37703615415194</c:v>
                </c:pt>
                <c:pt idx="1368">
                  <c:v>303.37703615415194</c:v>
                </c:pt>
                <c:pt idx="1369">
                  <c:v>301.89114024632516</c:v>
                </c:pt>
                <c:pt idx="1370">
                  <c:v>305.65752880413208</c:v>
                </c:pt>
                <c:pt idx="1371">
                  <c:v>307.81088597536763</c:v>
                </c:pt>
                <c:pt idx="1372">
                  <c:v>311.54549066348841</c:v>
                </c:pt>
                <c:pt idx="1373">
                  <c:v>313.88955105284083</c:v>
                </c:pt>
                <c:pt idx="1374">
                  <c:v>313.88955105284083</c:v>
                </c:pt>
                <c:pt idx="1375">
                  <c:v>313.88955105284083</c:v>
                </c:pt>
                <c:pt idx="1376">
                  <c:v>315.24831148192305</c:v>
                </c:pt>
                <c:pt idx="1377">
                  <c:v>311.94278903456507</c:v>
                </c:pt>
                <c:pt idx="1378">
                  <c:v>309.88478347238788</c:v>
                </c:pt>
                <c:pt idx="1379">
                  <c:v>312.02224870878041</c:v>
                </c:pt>
                <c:pt idx="1380">
                  <c:v>312.02224870878041</c:v>
                </c:pt>
                <c:pt idx="1381">
                  <c:v>312.02224870878041</c:v>
                </c:pt>
                <c:pt idx="1382">
                  <c:v>312.02224870878041</c:v>
                </c:pt>
                <c:pt idx="1383">
                  <c:v>312.20500595947567</c:v>
                </c:pt>
                <c:pt idx="1384">
                  <c:v>313.53198251887176</c:v>
                </c:pt>
                <c:pt idx="1385">
                  <c:v>315.17679777512922</c:v>
                </c:pt>
                <c:pt idx="1386">
                  <c:v>312.58641239570926</c:v>
                </c:pt>
                <c:pt idx="1387">
                  <c:v>317.97377830750906</c:v>
                </c:pt>
                <c:pt idx="1388">
                  <c:v>317.97377830750906</c:v>
                </c:pt>
                <c:pt idx="1389">
                  <c:v>317.97377830750906</c:v>
                </c:pt>
                <c:pt idx="1390">
                  <c:v>321.03297576479946</c:v>
                </c:pt>
                <c:pt idx="1391">
                  <c:v>322.63806118394928</c:v>
                </c:pt>
                <c:pt idx="1392">
                  <c:v>324.07628128724684</c:v>
                </c:pt>
                <c:pt idx="1393">
                  <c:v>320.00000000000011</c:v>
                </c:pt>
                <c:pt idx="1394">
                  <c:v>317.08382995629728</c:v>
                </c:pt>
                <c:pt idx="1395">
                  <c:v>317.08382995629728</c:v>
                </c:pt>
                <c:pt idx="1396">
                  <c:v>317.08382995629728</c:v>
                </c:pt>
                <c:pt idx="1397">
                  <c:v>309.58283671036958</c:v>
                </c:pt>
                <c:pt idx="1398">
                  <c:v>310.06754072308308</c:v>
                </c:pt>
                <c:pt idx="1399">
                  <c:v>312.60230433055227</c:v>
                </c:pt>
                <c:pt idx="1400">
                  <c:v>318.11680572109657</c:v>
                </c:pt>
                <c:pt idx="1401">
                  <c:v>318.7922129519269</c:v>
                </c:pt>
                <c:pt idx="1402">
                  <c:v>318.7922129519269</c:v>
                </c:pt>
                <c:pt idx="1403">
                  <c:v>318.7922129519269</c:v>
                </c:pt>
                <c:pt idx="1404">
                  <c:v>318.81605085419153</c:v>
                </c:pt>
                <c:pt idx="1405">
                  <c:v>316.96464044497418</c:v>
                </c:pt>
                <c:pt idx="1406">
                  <c:v>313.0552244735797</c:v>
                </c:pt>
                <c:pt idx="1407">
                  <c:v>309.97218911402467</c:v>
                </c:pt>
                <c:pt idx="1408">
                  <c:v>314.61263408820025</c:v>
                </c:pt>
                <c:pt idx="1409">
                  <c:v>314.61263408820025</c:v>
                </c:pt>
                <c:pt idx="1410">
                  <c:v>314.61263408820025</c:v>
                </c:pt>
                <c:pt idx="1411">
                  <c:v>313.60349622566554</c:v>
                </c:pt>
                <c:pt idx="1412">
                  <c:v>315.70917759237193</c:v>
                </c:pt>
                <c:pt idx="1413">
                  <c:v>317.02820818434651</c:v>
                </c:pt>
                <c:pt idx="1414">
                  <c:v>317.29837107667862</c:v>
                </c:pt>
                <c:pt idx="1415">
                  <c:v>315.0019864918554</c:v>
                </c:pt>
                <c:pt idx="1416">
                  <c:v>315.0019864918554</c:v>
                </c:pt>
                <c:pt idx="1417">
                  <c:v>315.0019864918554</c:v>
                </c:pt>
                <c:pt idx="1418">
                  <c:v>315.53436630909817</c:v>
                </c:pt>
                <c:pt idx="1419">
                  <c:v>317.8863726658721</c:v>
                </c:pt>
                <c:pt idx="1420">
                  <c:v>320.4688120778705</c:v>
                </c:pt>
                <c:pt idx="1421">
                  <c:v>318.93524036551452</c:v>
                </c:pt>
                <c:pt idx="1422">
                  <c:v>316.95669447755262</c:v>
                </c:pt>
                <c:pt idx="1423">
                  <c:v>316.95669447755262</c:v>
                </c:pt>
                <c:pt idx="1424">
                  <c:v>316.95669447755262</c:v>
                </c:pt>
                <c:pt idx="1425">
                  <c:v>316.95669447755262</c:v>
                </c:pt>
                <c:pt idx="1426">
                  <c:v>312.16527612236791</c:v>
                </c:pt>
                <c:pt idx="1427">
                  <c:v>312.42749304727852</c:v>
                </c:pt>
                <c:pt idx="1428">
                  <c:v>313.492252681764</c:v>
                </c:pt>
                <c:pt idx="1429">
                  <c:v>310.35359555025826</c:v>
                </c:pt>
                <c:pt idx="1430">
                  <c:v>310.35359555025826</c:v>
                </c:pt>
                <c:pt idx="1431">
                  <c:v>310.35359555025826</c:v>
                </c:pt>
                <c:pt idx="1432">
                  <c:v>309.4715931664681</c:v>
                </c:pt>
                <c:pt idx="1433">
                  <c:v>311.48192292411608</c:v>
                </c:pt>
                <c:pt idx="1434">
                  <c:v>308.44656336909026</c:v>
                </c:pt>
                <c:pt idx="1435">
                  <c:v>313.36511720301951</c:v>
                </c:pt>
                <c:pt idx="1436">
                  <c:v>318.47437425506564</c:v>
                </c:pt>
                <c:pt idx="1437">
                  <c:v>318.47437425506564</c:v>
                </c:pt>
                <c:pt idx="1438">
                  <c:v>318.47437425506564</c:v>
                </c:pt>
                <c:pt idx="1439">
                  <c:v>320.15097338100924</c:v>
                </c:pt>
                <c:pt idx="1440">
                  <c:v>322.0580055621773</c:v>
                </c:pt>
                <c:pt idx="1441">
                  <c:v>321.82757250695283</c:v>
                </c:pt>
                <c:pt idx="1442">
                  <c:v>316.91696464044509</c:v>
                </c:pt>
                <c:pt idx="1443">
                  <c:v>318.2201032975766</c:v>
                </c:pt>
                <c:pt idx="1444">
                  <c:v>318.2201032975766</c:v>
                </c:pt>
                <c:pt idx="1445">
                  <c:v>318.2201032975766</c:v>
                </c:pt>
                <c:pt idx="1446">
                  <c:v>311.59316646801756</c:v>
                </c:pt>
                <c:pt idx="1447">
                  <c:v>315.46285260230445</c:v>
                </c:pt>
                <c:pt idx="1448">
                  <c:v>321.70043702820834</c:v>
                </c:pt>
                <c:pt idx="1449">
                  <c:v>321.45411203814081</c:v>
                </c:pt>
                <c:pt idx="1450">
                  <c:v>321.18394914580864</c:v>
                </c:pt>
                <c:pt idx="1451">
                  <c:v>321.18394914580864</c:v>
                </c:pt>
                <c:pt idx="1452">
                  <c:v>321.18394914580864</c:v>
                </c:pt>
                <c:pt idx="1453">
                  <c:v>322.20103297576497</c:v>
                </c:pt>
                <c:pt idx="1454">
                  <c:v>328.29558998808125</c:v>
                </c:pt>
                <c:pt idx="1455">
                  <c:v>332.35597934048485</c:v>
                </c:pt>
                <c:pt idx="1456">
                  <c:v>331.26738180373474</c:v>
                </c:pt>
                <c:pt idx="1457">
                  <c:v>332.45927691696477</c:v>
                </c:pt>
                <c:pt idx="1458">
                  <c:v>332.45927691696477</c:v>
                </c:pt>
                <c:pt idx="1459">
                  <c:v>332.45927691696477</c:v>
                </c:pt>
                <c:pt idx="1460">
                  <c:v>335.67739372268585</c:v>
                </c:pt>
                <c:pt idx="1461">
                  <c:v>334.25506555423135</c:v>
                </c:pt>
                <c:pt idx="1462">
                  <c:v>338.60150973381019</c:v>
                </c:pt>
                <c:pt idx="1463">
                  <c:v>338.10091378625356</c:v>
                </c:pt>
                <c:pt idx="1464">
                  <c:v>338.10091378625356</c:v>
                </c:pt>
                <c:pt idx="1465">
                  <c:v>338.10091378625356</c:v>
                </c:pt>
                <c:pt idx="1466">
                  <c:v>338.10091378625356</c:v>
                </c:pt>
                <c:pt idx="1467">
                  <c:v>343.17838696861349</c:v>
                </c:pt>
                <c:pt idx="1468">
                  <c:v>343.52006356773944</c:v>
                </c:pt>
                <c:pt idx="1469">
                  <c:v>348.42272546682568</c:v>
                </c:pt>
                <c:pt idx="1470">
                  <c:v>347.6201827572508</c:v>
                </c:pt>
                <c:pt idx="1471">
                  <c:v>350.60786650774742</c:v>
                </c:pt>
                <c:pt idx="1472">
                  <c:v>350.60786650774742</c:v>
                </c:pt>
                <c:pt idx="1473">
                  <c:v>350.60786650774742</c:v>
                </c:pt>
                <c:pt idx="1474">
                  <c:v>353.25387365911809</c:v>
                </c:pt>
                <c:pt idx="1475">
                  <c:v>356.79777512912204</c:v>
                </c:pt>
                <c:pt idx="1476">
                  <c:v>355.62971791815664</c:v>
                </c:pt>
                <c:pt idx="1477">
                  <c:v>358.80810488677014</c:v>
                </c:pt>
                <c:pt idx="1478">
                  <c:v>360.80254270957505</c:v>
                </c:pt>
                <c:pt idx="1479">
                  <c:v>360.80254270957505</c:v>
                </c:pt>
                <c:pt idx="1480">
                  <c:v>360.80254270957505</c:v>
                </c:pt>
                <c:pt idx="1481">
                  <c:v>362.74135876042925</c:v>
                </c:pt>
                <c:pt idx="1482">
                  <c:v>355.1529598728647</c:v>
                </c:pt>
                <c:pt idx="1483">
                  <c:v>354.8907429479541</c:v>
                </c:pt>
                <c:pt idx="1484">
                  <c:v>346.34882796980548</c:v>
                </c:pt>
                <c:pt idx="1485">
                  <c:v>346.93682955899897</c:v>
                </c:pt>
                <c:pt idx="1486">
                  <c:v>346.93682955899897</c:v>
                </c:pt>
                <c:pt idx="1487">
                  <c:v>346.93682955899897</c:v>
                </c:pt>
                <c:pt idx="1488">
                  <c:v>348.94715931664695</c:v>
                </c:pt>
                <c:pt idx="1489">
                  <c:v>342.10568136670656</c:v>
                </c:pt>
                <c:pt idx="1490">
                  <c:v>337.92610250297986</c:v>
                </c:pt>
                <c:pt idx="1491">
                  <c:v>345.37941994437841</c:v>
                </c:pt>
                <c:pt idx="1492">
                  <c:v>339.45967421533589</c:v>
                </c:pt>
                <c:pt idx="1493">
                  <c:v>339.45967421533589</c:v>
                </c:pt>
                <c:pt idx="1494">
                  <c:v>339.45967421533589</c:v>
                </c:pt>
                <c:pt idx="1495">
                  <c:v>336.91696464044514</c:v>
                </c:pt>
                <c:pt idx="1496">
                  <c:v>322.12157330154963</c:v>
                </c:pt>
                <c:pt idx="1497">
                  <c:v>326.16607071911022</c:v>
                </c:pt>
                <c:pt idx="1498">
                  <c:v>330.36154151767988</c:v>
                </c:pt>
                <c:pt idx="1499">
                  <c:v>329.45570123162508</c:v>
                </c:pt>
                <c:pt idx="1500">
                  <c:v>329.45570123162508</c:v>
                </c:pt>
                <c:pt idx="1501">
                  <c:v>329.45570123162508</c:v>
                </c:pt>
                <c:pt idx="1502">
                  <c:v>328.45450933651188</c:v>
                </c:pt>
                <c:pt idx="1503">
                  <c:v>323.17044100119205</c:v>
                </c:pt>
                <c:pt idx="1504">
                  <c:v>328.21613031386585</c:v>
                </c:pt>
                <c:pt idx="1505">
                  <c:v>324.71990464839109</c:v>
                </c:pt>
                <c:pt idx="1506">
                  <c:v>320.1589193484308</c:v>
                </c:pt>
                <c:pt idx="1507">
                  <c:v>320.1589193484308</c:v>
                </c:pt>
                <c:pt idx="1508">
                  <c:v>320.1589193484308</c:v>
                </c:pt>
                <c:pt idx="1509">
                  <c:v>326.57131505760839</c:v>
                </c:pt>
                <c:pt idx="1510">
                  <c:v>333.29360349622578</c:v>
                </c:pt>
                <c:pt idx="1511">
                  <c:v>331.90305919745737</c:v>
                </c:pt>
                <c:pt idx="1512">
                  <c:v>330.55224473579665</c:v>
                </c:pt>
                <c:pt idx="1513">
                  <c:v>327.42153357171242</c:v>
                </c:pt>
                <c:pt idx="1514">
                  <c:v>327.42153357171242</c:v>
                </c:pt>
                <c:pt idx="1515">
                  <c:v>327.42153357171242</c:v>
                </c:pt>
                <c:pt idx="1516">
                  <c:v>330.33770361541519</c:v>
                </c:pt>
                <c:pt idx="1517">
                  <c:v>332.33214143822011</c:v>
                </c:pt>
                <c:pt idx="1518">
                  <c:v>330.78267779102106</c:v>
                </c:pt>
                <c:pt idx="1519">
                  <c:v>318.49821215733016</c:v>
                </c:pt>
                <c:pt idx="1520">
                  <c:v>311.99841080651572</c:v>
                </c:pt>
                <c:pt idx="1521">
                  <c:v>311.99841080651572</c:v>
                </c:pt>
                <c:pt idx="1522">
                  <c:v>311.99841080651572</c:v>
                </c:pt>
                <c:pt idx="1523">
                  <c:v>285.97536750099329</c:v>
                </c:pt>
                <c:pt idx="1524">
                  <c:v>299.63448549860954</c:v>
                </c:pt>
                <c:pt idx="1525">
                  <c:v>299.68216130313868</c:v>
                </c:pt>
                <c:pt idx="1526">
                  <c:v>295.55820421136275</c:v>
                </c:pt>
                <c:pt idx="1527">
                  <c:v>289.40802542709582</c:v>
                </c:pt>
                <c:pt idx="1528">
                  <c:v>289.40802542709582</c:v>
                </c:pt>
                <c:pt idx="1529">
                  <c:v>289.40802542709582</c:v>
                </c:pt>
                <c:pt idx="1530">
                  <c:v>289.40802542709582</c:v>
                </c:pt>
                <c:pt idx="1531">
                  <c:v>307.3659117997617</c:v>
                </c:pt>
                <c:pt idx="1532">
                  <c:v>300.79459674215349</c:v>
                </c:pt>
                <c:pt idx="1533">
                  <c:v>291.46603098927307</c:v>
                </c:pt>
                <c:pt idx="1534">
                  <c:v>300.75486690504579</c:v>
                </c:pt>
                <c:pt idx="1535">
                  <c:v>300.75486690504579</c:v>
                </c:pt>
                <c:pt idx="1536">
                  <c:v>300.75486690504579</c:v>
                </c:pt>
                <c:pt idx="1537">
                  <c:v>306.4918553833931</c:v>
                </c:pt>
                <c:pt idx="1538">
                  <c:v>308.51807707588409</c:v>
                </c:pt>
                <c:pt idx="1539">
                  <c:v>311.5375446960669</c:v>
                </c:pt>
                <c:pt idx="1540">
                  <c:v>302.41557409614632</c:v>
                </c:pt>
                <c:pt idx="1541">
                  <c:v>301.89114024632511</c:v>
                </c:pt>
                <c:pt idx="1542">
                  <c:v>301.89114024632511</c:v>
                </c:pt>
                <c:pt idx="1543">
                  <c:v>301.89114024632511</c:v>
                </c:pt>
                <c:pt idx="1544">
                  <c:v>302.73341279300763</c:v>
                </c:pt>
                <c:pt idx="1545">
                  <c:v>305.51450139054441</c:v>
                </c:pt>
                <c:pt idx="1546">
                  <c:v>317.44139849026629</c:v>
                </c:pt>
                <c:pt idx="1547">
                  <c:v>308.93921334922538</c:v>
                </c:pt>
                <c:pt idx="1548">
                  <c:v>310.08343265792621</c:v>
                </c:pt>
                <c:pt idx="1549">
                  <c:v>310.08343265792621</c:v>
                </c:pt>
                <c:pt idx="1550">
                  <c:v>310.08343265792621</c:v>
                </c:pt>
                <c:pt idx="1551">
                  <c:v>311.14819229241169</c:v>
                </c:pt>
                <c:pt idx="1552">
                  <c:v>308.75645609853007</c:v>
                </c:pt>
                <c:pt idx="1553">
                  <c:v>299.65832340087417</c:v>
                </c:pt>
                <c:pt idx="1554">
                  <c:v>286.849423917362</c:v>
                </c:pt>
                <c:pt idx="1555">
                  <c:v>289.16964640444985</c:v>
                </c:pt>
                <c:pt idx="1556">
                  <c:v>289.16964640444985</c:v>
                </c:pt>
                <c:pt idx="1557">
                  <c:v>289.16964640444985</c:v>
                </c:pt>
                <c:pt idx="1558">
                  <c:v>280.67540723083044</c:v>
                </c:pt>
                <c:pt idx="1559">
                  <c:v>279.41199841080658</c:v>
                </c:pt>
                <c:pt idx="1560">
                  <c:v>274.03257846642839</c:v>
                </c:pt>
                <c:pt idx="1561">
                  <c:v>271.42630115216537</c:v>
                </c:pt>
                <c:pt idx="1562">
                  <c:v>282.51887167262623</c:v>
                </c:pt>
                <c:pt idx="1563">
                  <c:v>282.51887167262623</c:v>
                </c:pt>
                <c:pt idx="1564">
                  <c:v>282.51887167262623</c:v>
                </c:pt>
                <c:pt idx="1565">
                  <c:v>287.81883194278913</c:v>
                </c:pt>
                <c:pt idx="1566">
                  <c:v>286.28526023043315</c:v>
                </c:pt>
                <c:pt idx="1567">
                  <c:v>291.10846245530405</c:v>
                </c:pt>
                <c:pt idx="1568">
                  <c:v>306.59515295987296</c:v>
                </c:pt>
                <c:pt idx="1569">
                  <c:v>309.60667461263415</c:v>
                </c:pt>
                <c:pt idx="1570">
                  <c:v>309.60667461263415</c:v>
                </c:pt>
                <c:pt idx="1571">
                  <c:v>309.60667461263415</c:v>
                </c:pt>
                <c:pt idx="1572">
                  <c:v>313.71473976956702</c:v>
                </c:pt>
                <c:pt idx="1573">
                  <c:v>313.51609058402869</c:v>
                </c:pt>
                <c:pt idx="1574">
                  <c:v>316.63090981326985</c:v>
                </c:pt>
                <c:pt idx="1575">
                  <c:v>320.79459674215349</c:v>
                </c:pt>
                <c:pt idx="1576">
                  <c:v>319.11005164878833</c:v>
                </c:pt>
                <c:pt idx="1577">
                  <c:v>319.11005164878833</c:v>
                </c:pt>
                <c:pt idx="1578">
                  <c:v>319.11005164878833</c:v>
                </c:pt>
                <c:pt idx="1579">
                  <c:v>319.6027016289234</c:v>
                </c:pt>
                <c:pt idx="1580">
                  <c:v>315.87604290822412</c:v>
                </c:pt>
                <c:pt idx="1581">
                  <c:v>318.33929280889953</c:v>
                </c:pt>
                <c:pt idx="1582">
                  <c:v>323.52006356773938</c:v>
                </c:pt>
                <c:pt idx="1583">
                  <c:v>327.50893921334927</c:v>
                </c:pt>
                <c:pt idx="1584">
                  <c:v>327.50893921334927</c:v>
                </c:pt>
                <c:pt idx="1585">
                  <c:v>327.50893921334927</c:v>
                </c:pt>
                <c:pt idx="1586">
                  <c:v>331.60111243543906</c:v>
                </c:pt>
                <c:pt idx="1587">
                  <c:v>329.46364719904653</c:v>
                </c:pt>
                <c:pt idx="1588">
                  <c:v>333.61938816050861</c:v>
                </c:pt>
                <c:pt idx="1589">
                  <c:v>338.60945570123164</c:v>
                </c:pt>
                <c:pt idx="1590">
                  <c:v>341.20778704807316</c:v>
                </c:pt>
                <c:pt idx="1591">
                  <c:v>341.20778704807316</c:v>
                </c:pt>
                <c:pt idx="1592">
                  <c:v>341.20778704807316</c:v>
                </c:pt>
                <c:pt idx="1593">
                  <c:v>337.68772348033377</c:v>
                </c:pt>
                <c:pt idx="1594">
                  <c:v>337.8863726658721</c:v>
                </c:pt>
                <c:pt idx="1595">
                  <c:v>333.79419944378225</c:v>
                </c:pt>
                <c:pt idx="1596">
                  <c:v>331.32300357568533</c:v>
                </c:pt>
                <c:pt idx="1597">
                  <c:v>334.41398490266192</c:v>
                </c:pt>
                <c:pt idx="1598">
                  <c:v>334.41398490266192</c:v>
                </c:pt>
                <c:pt idx="1599">
                  <c:v>334.41398490266192</c:v>
                </c:pt>
                <c:pt idx="1600">
                  <c:v>338.63329360349627</c:v>
                </c:pt>
                <c:pt idx="1601">
                  <c:v>341.19189511323003</c:v>
                </c:pt>
                <c:pt idx="1602">
                  <c:v>345.33174413984904</c:v>
                </c:pt>
                <c:pt idx="1603">
                  <c:v>348.51013110846242</c:v>
                </c:pt>
                <c:pt idx="1604">
                  <c:v>351.10051648788232</c:v>
                </c:pt>
                <c:pt idx="1605">
                  <c:v>351.10051648788232</c:v>
                </c:pt>
                <c:pt idx="1606">
                  <c:v>351.10051648788232</c:v>
                </c:pt>
                <c:pt idx="1607">
                  <c:v>361.33492252681754</c:v>
                </c:pt>
                <c:pt idx="1608">
                  <c:v>360.3178386968612</c:v>
                </c:pt>
                <c:pt idx="1609">
                  <c:v>363.01152165276113</c:v>
                </c:pt>
                <c:pt idx="1610">
                  <c:v>363.01152165276113</c:v>
                </c:pt>
                <c:pt idx="1611">
                  <c:v>365.52244735796569</c:v>
                </c:pt>
                <c:pt idx="1612">
                  <c:v>365.52244735796569</c:v>
                </c:pt>
                <c:pt idx="1613">
                  <c:v>365.52244735796569</c:v>
                </c:pt>
                <c:pt idx="1614">
                  <c:v>354.57290425109244</c:v>
                </c:pt>
                <c:pt idx="1615">
                  <c:v>359.88875645609841</c:v>
                </c:pt>
                <c:pt idx="1616">
                  <c:v>359.48351211760018</c:v>
                </c:pt>
                <c:pt idx="1617">
                  <c:v>352.70560190703202</c:v>
                </c:pt>
                <c:pt idx="1618">
                  <c:v>360.92173222089775</c:v>
                </c:pt>
                <c:pt idx="1619">
                  <c:v>360.92173222089775</c:v>
                </c:pt>
                <c:pt idx="1620">
                  <c:v>360.92173222089775</c:v>
                </c:pt>
                <c:pt idx="1621">
                  <c:v>365.53039332538719</c:v>
                </c:pt>
                <c:pt idx="1622">
                  <c:v>364.96622963845834</c:v>
                </c:pt>
                <c:pt idx="1623">
                  <c:v>365.06952721493826</c:v>
                </c:pt>
                <c:pt idx="1624">
                  <c:v>359.89670242351991</c:v>
                </c:pt>
                <c:pt idx="1625">
                  <c:v>361.65276122367885</c:v>
                </c:pt>
                <c:pt idx="1626">
                  <c:v>361.65276122367885</c:v>
                </c:pt>
                <c:pt idx="1627">
                  <c:v>361.65276122367885</c:v>
                </c:pt>
                <c:pt idx="1628">
                  <c:v>352.50695272149369</c:v>
                </c:pt>
                <c:pt idx="1629">
                  <c:v>360.59594755661487</c:v>
                </c:pt>
                <c:pt idx="1630">
                  <c:v>360.39729837107654</c:v>
                </c:pt>
                <c:pt idx="1631">
                  <c:v>365.5780691299164</c:v>
                </c:pt>
                <c:pt idx="1632">
                  <c:v>369.76559396106467</c:v>
                </c:pt>
                <c:pt idx="1633">
                  <c:v>369.76559396106467</c:v>
                </c:pt>
                <c:pt idx="1634">
                  <c:v>369.76559396106467</c:v>
                </c:pt>
                <c:pt idx="1635">
                  <c:v>376.03496225665464</c:v>
                </c:pt>
                <c:pt idx="1636">
                  <c:v>379.12594358363117</c:v>
                </c:pt>
                <c:pt idx="1637">
                  <c:v>387.85061581247504</c:v>
                </c:pt>
                <c:pt idx="1638">
                  <c:v>386.40444974175597</c:v>
                </c:pt>
                <c:pt idx="1639">
                  <c:v>386.40444974175597</c:v>
                </c:pt>
                <c:pt idx="1640">
                  <c:v>386.40444974175597</c:v>
                </c:pt>
                <c:pt idx="1641">
                  <c:v>386.40444974175597</c:v>
                </c:pt>
                <c:pt idx="1642">
                  <c:v>387.37385776718304</c:v>
                </c:pt>
                <c:pt idx="1643">
                  <c:v>394.14382201032964</c:v>
                </c:pt>
                <c:pt idx="1644">
                  <c:v>390.12316249503374</c:v>
                </c:pt>
                <c:pt idx="1645">
                  <c:v>390.85419149781472</c:v>
                </c:pt>
                <c:pt idx="1646">
                  <c:v>390.85419149781472</c:v>
                </c:pt>
                <c:pt idx="1647">
                  <c:v>390.85419149781472</c:v>
                </c:pt>
                <c:pt idx="1648">
                  <c:v>390.85419149781472</c:v>
                </c:pt>
                <c:pt idx="1649">
                  <c:v>389.026618990862</c:v>
                </c:pt>
                <c:pt idx="1650">
                  <c:v>393.96106475963438</c:v>
                </c:pt>
                <c:pt idx="1651">
                  <c:v>400.89789431863318</c:v>
                </c:pt>
                <c:pt idx="1652">
                  <c:v>399.96821613031375</c:v>
                </c:pt>
                <c:pt idx="1653">
                  <c:v>400.1032975764798</c:v>
                </c:pt>
                <c:pt idx="1654">
                  <c:v>400.1032975764798</c:v>
                </c:pt>
                <c:pt idx="1655">
                  <c:v>400.1032975764798</c:v>
                </c:pt>
                <c:pt idx="1656">
                  <c:v>394.83512117600304</c:v>
                </c:pt>
                <c:pt idx="1657">
                  <c:v>386.05482717520846</c:v>
                </c:pt>
                <c:pt idx="1658">
                  <c:v>385.66547477155331</c:v>
                </c:pt>
                <c:pt idx="1659">
                  <c:v>380.60389352403644</c:v>
                </c:pt>
                <c:pt idx="1660">
                  <c:v>390.34564958283653</c:v>
                </c:pt>
                <c:pt idx="1661">
                  <c:v>390.34564958283653</c:v>
                </c:pt>
                <c:pt idx="1662">
                  <c:v>390.34564958283653</c:v>
                </c:pt>
                <c:pt idx="1663">
                  <c:v>390.34564958283653</c:v>
                </c:pt>
                <c:pt idx="1664">
                  <c:v>395.10528406833515</c:v>
                </c:pt>
                <c:pt idx="1665">
                  <c:v>397.35399284862916</c:v>
                </c:pt>
                <c:pt idx="1666">
                  <c:v>388.52602304330532</c:v>
                </c:pt>
                <c:pt idx="1667">
                  <c:v>385.85617798967007</c:v>
                </c:pt>
                <c:pt idx="1668">
                  <c:v>385.85617798967007</c:v>
                </c:pt>
                <c:pt idx="1669">
                  <c:v>385.85617798967007</c:v>
                </c:pt>
                <c:pt idx="1670">
                  <c:v>387.45331744139833</c:v>
                </c:pt>
                <c:pt idx="1671">
                  <c:v>397.48907429479522</c:v>
                </c:pt>
                <c:pt idx="1672">
                  <c:v>396.49582836710351</c:v>
                </c:pt>
                <c:pt idx="1673">
                  <c:v>403.72665872069899</c:v>
                </c:pt>
                <c:pt idx="1674">
                  <c:v>407.58045292014282</c:v>
                </c:pt>
                <c:pt idx="1675">
                  <c:v>407.58045292014282</c:v>
                </c:pt>
                <c:pt idx="1676">
                  <c:v>407.58045292014282</c:v>
                </c:pt>
                <c:pt idx="1677">
                  <c:v>404.95033770361516</c:v>
                </c:pt>
                <c:pt idx="1678">
                  <c:v>401.27930075486665</c:v>
                </c:pt>
                <c:pt idx="1679">
                  <c:v>403.89352403655118</c:v>
                </c:pt>
                <c:pt idx="1680">
                  <c:v>395.35955502582414</c:v>
                </c:pt>
                <c:pt idx="1681">
                  <c:v>390.90186730234376</c:v>
                </c:pt>
                <c:pt idx="1682">
                  <c:v>390.90186730234376</c:v>
                </c:pt>
                <c:pt idx="1683">
                  <c:v>390.90186730234376</c:v>
                </c:pt>
                <c:pt idx="1684">
                  <c:v>391.98251887167237</c:v>
                </c:pt>
                <c:pt idx="1685">
                  <c:v>382.72546682558578</c:v>
                </c:pt>
                <c:pt idx="1686">
                  <c:v>384.95033770361516</c:v>
                </c:pt>
                <c:pt idx="1687">
                  <c:v>396.71831545490636</c:v>
                </c:pt>
                <c:pt idx="1688">
                  <c:v>389.19348430671408</c:v>
                </c:pt>
                <c:pt idx="1689">
                  <c:v>389.19348430671408</c:v>
                </c:pt>
                <c:pt idx="1690">
                  <c:v>389.19348430671408</c:v>
                </c:pt>
                <c:pt idx="1691">
                  <c:v>389.19348430671408</c:v>
                </c:pt>
                <c:pt idx="1692">
                  <c:v>395.81247516885151</c:v>
                </c:pt>
                <c:pt idx="1693">
                  <c:v>388.97099721891107</c:v>
                </c:pt>
                <c:pt idx="1694">
                  <c:v>392.76916964640412</c:v>
                </c:pt>
                <c:pt idx="1695">
                  <c:v>393.80214541120353</c:v>
                </c:pt>
                <c:pt idx="1696">
                  <c:v>393.80214541120353</c:v>
                </c:pt>
                <c:pt idx="1697">
                  <c:v>393.80214541120353</c:v>
                </c:pt>
                <c:pt idx="1698">
                  <c:v>405.34763607469176</c:v>
                </c:pt>
                <c:pt idx="1699">
                  <c:v>405.57806912991623</c:v>
                </c:pt>
                <c:pt idx="1700">
                  <c:v>400.18275725069492</c:v>
                </c:pt>
                <c:pt idx="1701">
                  <c:v>397.51291219705962</c:v>
                </c:pt>
                <c:pt idx="1702">
                  <c:v>397.44139849026584</c:v>
                </c:pt>
                <c:pt idx="1703">
                  <c:v>397.44139849026584</c:v>
                </c:pt>
                <c:pt idx="1704">
                  <c:v>397.44139849026584</c:v>
                </c:pt>
                <c:pt idx="1705">
                  <c:v>396.23361144219274</c:v>
                </c:pt>
                <c:pt idx="1706">
                  <c:v>393.11084624553007</c:v>
                </c:pt>
                <c:pt idx="1707">
                  <c:v>392.95192689709938</c:v>
                </c:pt>
                <c:pt idx="1708">
                  <c:v>398.87167262614196</c:v>
                </c:pt>
                <c:pt idx="1709">
                  <c:v>408.35915772745295</c:v>
                </c:pt>
                <c:pt idx="1710">
                  <c:v>408.35915772745295</c:v>
                </c:pt>
                <c:pt idx="1711">
                  <c:v>408.35915772745295</c:v>
                </c:pt>
                <c:pt idx="1712">
                  <c:v>411.80770758839856</c:v>
                </c:pt>
                <c:pt idx="1713">
                  <c:v>413.29360349622533</c:v>
                </c:pt>
                <c:pt idx="1714">
                  <c:v>413.23003575685306</c:v>
                </c:pt>
                <c:pt idx="1715">
                  <c:v>417.7036154151765</c:v>
                </c:pt>
                <c:pt idx="1716">
                  <c:v>415.86015097338077</c:v>
                </c:pt>
                <c:pt idx="1717">
                  <c:v>415.86015097338077</c:v>
                </c:pt>
                <c:pt idx="1718">
                  <c:v>415.86015097338077</c:v>
                </c:pt>
                <c:pt idx="1719">
                  <c:v>421.13627334127909</c:v>
                </c:pt>
                <c:pt idx="1720">
                  <c:v>421.53357171235581</c:v>
                </c:pt>
                <c:pt idx="1721">
                  <c:v>418.66507747318218</c:v>
                </c:pt>
                <c:pt idx="1722">
                  <c:v>426.02304330552226</c:v>
                </c:pt>
                <c:pt idx="1723">
                  <c:v>420.73102900278093</c:v>
                </c:pt>
                <c:pt idx="1724">
                  <c:v>420.73102900278093</c:v>
                </c:pt>
                <c:pt idx="1725">
                  <c:v>420.73102900278093</c:v>
                </c:pt>
                <c:pt idx="1726">
                  <c:v>420.62773142630095</c:v>
                </c:pt>
                <c:pt idx="1727">
                  <c:v>408.52602304330532</c:v>
                </c:pt>
                <c:pt idx="1728">
                  <c:v>409.38418752483096</c:v>
                </c:pt>
                <c:pt idx="1729">
                  <c:v>418.06118394914557</c:v>
                </c:pt>
                <c:pt idx="1730">
                  <c:v>415.1529598728643</c:v>
                </c:pt>
                <c:pt idx="1731">
                  <c:v>415.1529598728643</c:v>
                </c:pt>
                <c:pt idx="1732">
                  <c:v>415.1529598728643</c:v>
                </c:pt>
                <c:pt idx="1733">
                  <c:v>425.45093365117174</c:v>
                </c:pt>
                <c:pt idx="1734">
                  <c:v>425.37941994437801</c:v>
                </c:pt>
                <c:pt idx="1735">
                  <c:v>420.31783869686114</c:v>
                </c:pt>
                <c:pt idx="1736">
                  <c:v>423.68692888359135</c:v>
                </c:pt>
                <c:pt idx="1737">
                  <c:v>423.68692888359135</c:v>
                </c:pt>
                <c:pt idx="1738">
                  <c:v>423.68692888359135</c:v>
                </c:pt>
                <c:pt idx="1739">
                  <c:v>423.68692888359135</c:v>
                </c:pt>
                <c:pt idx="1740">
                  <c:v>434.31068732618178</c:v>
                </c:pt>
                <c:pt idx="1741">
                  <c:v>434.05641636869268</c:v>
                </c:pt>
                <c:pt idx="1742">
                  <c:v>435.82836710369469</c:v>
                </c:pt>
                <c:pt idx="1743">
                  <c:v>443.3770361541516</c:v>
                </c:pt>
                <c:pt idx="1744">
                  <c:v>444.72785061581232</c:v>
                </c:pt>
                <c:pt idx="1745">
                  <c:v>444.72785061581232</c:v>
                </c:pt>
                <c:pt idx="1746">
                  <c:v>444.72785061581232</c:v>
                </c:pt>
                <c:pt idx="1747">
                  <c:v>449.24910607866485</c:v>
                </c:pt>
                <c:pt idx="1748">
                  <c:v>444.55303933253856</c:v>
                </c:pt>
                <c:pt idx="1749">
                  <c:v>432.05403257846626</c:v>
                </c:pt>
                <c:pt idx="1750">
                  <c:v>424.70401271354768</c:v>
                </c:pt>
                <c:pt idx="1751">
                  <c:v>418.37107667858538</c:v>
                </c:pt>
                <c:pt idx="1752">
                  <c:v>418.37107667858538</c:v>
                </c:pt>
                <c:pt idx="1753">
                  <c:v>418.37107667858538</c:v>
                </c:pt>
                <c:pt idx="1754">
                  <c:v>400.39729837107649</c:v>
                </c:pt>
                <c:pt idx="1755">
                  <c:v>411.08462455303913</c:v>
                </c:pt>
                <c:pt idx="1756">
                  <c:v>426.53158522050035</c:v>
                </c:pt>
                <c:pt idx="1757">
                  <c:v>436.25744934445748</c:v>
                </c:pt>
                <c:pt idx="1758">
                  <c:v>437.52880413190292</c:v>
                </c:pt>
                <c:pt idx="1759">
                  <c:v>437.52880413190292</c:v>
                </c:pt>
                <c:pt idx="1760">
                  <c:v>437.52880413190292</c:v>
                </c:pt>
                <c:pt idx="1761">
                  <c:v>440.2304330552243</c:v>
                </c:pt>
                <c:pt idx="1762">
                  <c:v>437.52085816448135</c:v>
                </c:pt>
                <c:pt idx="1763">
                  <c:v>428.50218514104074</c:v>
                </c:pt>
                <c:pt idx="1764">
                  <c:v>422.66984505363507</c:v>
                </c:pt>
                <c:pt idx="1765">
                  <c:v>421.48589590782666</c:v>
                </c:pt>
                <c:pt idx="1766">
                  <c:v>421.48589590782666</c:v>
                </c:pt>
                <c:pt idx="1767">
                  <c:v>421.48589590782666</c:v>
                </c:pt>
                <c:pt idx="1768">
                  <c:v>423.90941597139437</c:v>
                </c:pt>
                <c:pt idx="1769">
                  <c:v>415.11323003575666</c:v>
                </c:pt>
                <c:pt idx="1770">
                  <c:v>421.12038140643608</c:v>
                </c:pt>
                <c:pt idx="1771">
                  <c:v>414.26301152165257</c:v>
                </c:pt>
                <c:pt idx="1772">
                  <c:v>418.64123957091755</c:v>
                </c:pt>
                <c:pt idx="1773">
                  <c:v>418.64123957091755</c:v>
                </c:pt>
                <c:pt idx="1774">
                  <c:v>418.64123957091755</c:v>
                </c:pt>
                <c:pt idx="1775">
                  <c:v>418.57767183154527</c:v>
                </c:pt>
                <c:pt idx="1776">
                  <c:v>425.68136670639632</c:v>
                </c:pt>
                <c:pt idx="1777">
                  <c:v>429.47159316646781</c:v>
                </c:pt>
                <c:pt idx="1778">
                  <c:v>431.02105681366692</c:v>
                </c:pt>
                <c:pt idx="1779">
                  <c:v>420.61978545887945</c:v>
                </c:pt>
                <c:pt idx="1780">
                  <c:v>420.61978545887945</c:v>
                </c:pt>
                <c:pt idx="1781">
                  <c:v>420.61978545887945</c:v>
                </c:pt>
                <c:pt idx="1782">
                  <c:v>423.94119984108039</c:v>
                </c:pt>
                <c:pt idx="1783">
                  <c:v>421.61303138657109</c:v>
                </c:pt>
                <c:pt idx="1784">
                  <c:v>425.29996027016261</c:v>
                </c:pt>
                <c:pt idx="1785">
                  <c:v>422.59833134684123</c:v>
                </c:pt>
                <c:pt idx="1786">
                  <c:v>417.36193881605055</c:v>
                </c:pt>
                <c:pt idx="1787">
                  <c:v>417.36193881605055</c:v>
                </c:pt>
                <c:pt idx="1788">
                  <c:v>417.36193881605055</c:v>
                </c:pt>
                <c:pt idx="1789">
                  <c:v>409.36829558998784</c:v>
                </c:pt>
                <c:pt idx="1790">
                  <c:v>402.35200635677364</c:v>
                </c:pt>
                <c:pt idx="1791">
                  <c:v>410.51251489868861</c:v>
                </c:pt>
                <c:pt idx="1792">
                  <c:v>402.789034564958</c:v>
                </c:pt>
                <c:pt idx="1793">
                  <c:v>409.78943186332907</c:v>
                </c:pt>
                <c:pt idx="1794">
                  <c:v>409.78943186332907</c:v>
                </c:pt>
                <c:pt idx="1795">
                  <c:v>409.78943186332907</c:v>
                </c:pt>
                <c:pt idx="1796">
                  <c:v>409.78943186332907</c:v>
                </c:pt>
                <c:pt idx="1797">
                  <c:v>405.09336511720272</c:v>
                </c:pt>
                <c:pt idx="1798">
                  <c:v>407.27056019070289</c:v>
                </c:pt>
                <c:pt idx="1799">
                  <c:v>408.37504966229614</c:v>
                </c:pt>
                <c:pt idx="1800">
                  <c:v>421.41438220103271</c:v>
                </c:pt>
                <c:pt idx="1801">
                  <c:v>421.41438220103271</c:v>
                </c:pt>
                <c:pt idx="1802">
                  <c:v>421.41438220103271</c:v>
                </c:pt>
                <c:pt idx="1803">
                  <c:v>422.88438617401641</c:v>
                </c:pt>
                <c:pt idx="1804">
                  <c:v>415.43901470003948</c:v>
                </c:pt>
                <c:pt idx="1805">
                  <c:v>417.33015494636442</c:v>
                </c:pt>
                <c:pt idx="1806">
                  <c:v>411.44219308700798</c:v>
                </c:pt>
                <c:pt idx="1807">
                  <c:v>407.73937226857339</c:v>
                </c:pt>
                <c:pt idx="1808">
                  <c:v>407.73937226857339</c:v>
                </c:pt>
                <c:pt idx="1809">
                  <c:v>407.73937226857339</c:v>
                </c:pt>
                <c:pt idx="1810">
                  <c:v>405.00595947556587</c:v>
                </c:pt>
                <c:pt idx="1811">
                  <c:v>408.27969805323772</c:v>
                </c:pt>
                <c:pt idx="1812">
                  <c:v>422.81287246722258</c:v>
                </c:pt>
                <c:pt idx="1813">
                  <c:v>426.0309892729436</c:v>
                </c:pt>
                <c:pt idx="1814">
                  <c:v>427.69964243146569</c:v>
                </c:pt>
                <c:pt idx="1815">
                  <c:v>427.69964243146569</c:v>
                </c:pt>
                <c:pt idx="1816">
                  <c:v>427.69964243146569</c:v>
                </c:pt>
                <c:pt idx="1817">
                  <c:v>433.32538736591147</c:v>
                </c:pt>
                <c:pt idx="1818">
                  <c:v>427.15931664680141</c:v>
                </c:pt>
                <c:pt idx="1819">
                  <c:v>427.97775129121931</c:v>
                </c:pt>
                <c:pt idx="1820">
                  <c:v>420.85816448152519</c:v>
                </c:pt>
                <c:pt idx="1821">
                  <c:v>420.24632499006714</c:v>
                </c:pt>
                <c:pt idx="1822">
                  <c:v>420.24632499006714</c:v>
                </c:pt>
                <c:pt idx="1823">
                  <c:v>420.24632499006714</c:v>
                </c:pt>
                <c:pt idx="1824">
                  <c:v>428.31148192292363</c:v>
                </c:pt>
                <c:pt idx="1825">
                  <c:v>435.25625744934399</c:v>
                </c:pt>
                <c:pt idx="1826">
                  <c:v>442.95589988081002</c:v>
                </c:pt>
                <c:pt idx="1827">
                  <c:v>445.71315057608206</c:v>
                </c:pt>
                <c:pt idx="1828">
                  <c:v>451.27532777115556</c:v>
                </c:pt>
                <c:pt idx="1829">
                  <c:v>451.27532777115556</c:v>
                </c:pt>
                <c:pt idx="1830">
                  <c:v>451.27532777115556</c:v>
                </c:pt>
                <c:pt idx="1831">
                  <c:v>451.27532777115556</c:v>
                </c:pt>
                <c:pt idx="1832">
                  <c:v>450.64759634485443</c:v>
                </c:pt>
                <c:pt idx="1833">
                  <c:v>453.26976559396053</c:v>
                </c:pt>
                <c:pt idx="1834">
                  <c:v>454.07230830353546</c:v>
                </c:pt>
                <c:pt idx="1835">
                  <c:v>457.41756058800104</c:v>
                </c:pt>
                <c:pt idx="1836">
                  <c:v>457.41756058800104</c:v>
                </c:pt>
                <c:pt idx="1837">
                  <c:v>457.41756058800104</c:v>
                </c:pt>
                <c:pt idx="1838">
                  <c:v>455.3118792212947</c:v>
                </c:pt>
                <c:pt idx="1839">
                  <c:v>453.75446960667409</c:v>
                </c:pt>
                <c:pt idx="1840">
                  <c:v>455.92371871275276</c:v>
                </c:pt>
                <c:pt idx="1841">
                  <c:v>458.95907826777864</c:v>
                </c:pt>
                <c:pt idx="1842">
                  <c:v>461.72427493047235</c:v>
                </c:pt>
                <c:pt idx="1843">
                  <c:v>461.72427493047235</c:v>
                </c:pt>
                <c:pt idx="1844">
                  <c:v>461.72427493047235</c:v>
                </c:pt>
                <c:pt idx="1845">
                  <c:v>459.32459276916916</c:v>
                </c:pt>
                <c:pt idx="1846">
                  <c:v>445.42709574890699</c:v>
                </c:pt>
                <c:pt idx="1847">
                  <c:v>446.97655939610598</c:v>
                </c:pt>
                <c:pt idx="1848">
                  <c:v>438.98291617004327</c:v>
                </c:pt>
                <c:pt idx="1849">
                  <c:v>438.48232022248663</c:v>
                </c:pt>
                <c:pt idx="1850">
                  <c:v>438.48232022248663</c:v>
                </c:pt>
                <c:pt idx="1851">
                  <c:v>438.48232022248663</c:v>
                </c:pt>
                <c:pt idx="1852">
                  <c:v>432.69765593961012</c:v>
                </c:pt>
                <c:pt idx="1853">
                  <c:v>438.56177989670186</c:v>
                </c:pt>
                <c:pt idx="1854">
                  <c:v>441.29519268970944</c:v>
                </c:pt>
                <c:pt idx="1855">
                  <c:v>432.45927691696414</c:v>
                </c:pt>
                <c:pt idx="1856">
                  <c:v>428.13667063964988</c:v>
                </c:pt>
                <c:pt idx="1857">
                  <c:v>428.13667063964988</c:v>
                </c:pt>
                <c:pt idx="1858">
                  <c:v>428.13667063964988</c:v>
                </c:pt>
                <c:pt idx="1859">
                  <c:v>426.57926102502933</c:v>
                </c:pt>
                <c:pt idx="1860">
                  <c:v>422.78903456495783</c:v>
                </c:pt>
                <c:pt idx="1861">
                  <c:v>416.54350417163243</c:v>
                </c:pt>
                <c:pt idx="1862">
                  <c:v>418.8875645609848</c:v>
                </c:pt>
                <c:pt idx="1863">
                  <c:v>415.4310687326178</c:v>
                </c:pt>
                <c:pt idx="1864">
                  <c:v>415.4310687326178</c:v>
                </c:pt>
                <c:pt idx="1865">
                  <c:v>415.4310687326178</c:v>
                </c:pt>
                <c:pt idx="1866">
                  <c:v>412.16527612236746</c:v>
                </c:pt>
                <c:pt idx="1867">
                  <c:v>407.35001986491807</c:v>
                </c:pt>
                <c:pt idx="1868">
                  <c:v>417.48112832737337</c:v>
                </c:pt>
                <c:pt idx="1869">
                  <c:v>416.3369090186726</c:v>
                </c:pt>
                <c:pt idx="1870">
                  <c:v>428.24791418355142</c:v>
                </c:pt>
                <c:pt idx="1871">
                  <c:v>428.24791418355142</c:v>
                </c:pt>
                <c:pt idx="1872">
                  <c:v>428.24791418355142</c:v>
                </c:pt>
                <c:pt idx="1873">
                  <c:v>429.96424314660266</c:v>
                </c:pt>
                <c:pt idx="1874">
                  <c:v>434.7000397298367</c:v>
                </c:pt>
                <c:pt idx="1875">
                  <c:v>429.78148589590739</c:v>
                </c:pt>
                <c:pt idx="1876">
                  <c:v>424.68017481128288</c:v>
                </c:pt>
                <c:pt idx="1877">
                  <c:v>428.62932061978501</c:v>
                </c:pt>
                <c:pt idx="1878">
                  <c:v>428.62932061978501</c:v>
                </c:pt>
                <c:pt idx="1879">
                  <c:v>428.62932061978501</c:v>
                </c:pt>
                <c:pt idx="1880">
                  <c:v>438.50615812475132</c:v>
                </c:pt>
                <c:pt idx="1881">
                  <c:v>439.85697258641198</c:v>
                </c:pt>
                <c:pt idx="1882">
                  <c:v>447.54866905045657</c:v>
                </c:pt>
                <c:pt idx="1883">
                  <c:v>441.13627334127898</c:v>
                </c:pt>
                <c:pt idx="1884">
                  <c:v>437.21096543504149</c:v>
                </c:pt>
                <c:pt idx="1885">
                  <c:v>437.21096543504149</c:v>
                </c:pt>
                <c:pt idx="1886">
                  <c:v>437.21096543504149</c:v>
                </c:pt>
                <c:pt idx="1887">
                  <c:v>428.21613031386545</c:v>
                </c:pt>
                <c:pt idx="1888">
                  <c:v>426.20580055621753</c:v>
                </c:pt>
                <c:pt idx="1889">
                  <c:v>429.63845848232006</c:v>
                </c:pt>
                <c:pt idx="1890">
                  <c:v>426.99245133094934</c:v>
                </c:pt>
                <c:pt idx="1891">
                  <c:v>441.60508541914959</c:v>
                </c:pt>
                <c:pt idx="1892">
                  <c:v>441.60508541914959</c:v>
                </c:pt>
                <c:pt idx="1893">
                  <c:v>441.60508541914959</c:v>
                </c:pt>
                <c:pt idx="1894">
                  <c:v>441.60508541914959</c:v>
                </c:pt>
                <c:pt idx="1895">
                  <c:v>440.82638061183928</c:v>
                </c:pt>
                <c:pt idx="1896">
                  <c:v>438.54588796185914</c:v>
                </c:pt>
                <c:pt idx="1897">
                  <c:v>440.36551450139035</c:v>
                </c:pt>
                <c:pt idx="1898">
                  <c:v>442.57449344457666</c:v>
                </c:pt>
                <c:pt idx="1899">
                  <c:v>442.57449344457666</c:v>
                </c:pt>
                <c:pt idx="1900">
                  <c:v>442.57449344457666</c:v>
                </c:pt>
                <c:pt idx="1901">
                  <c:v>438.71275327771133</c:v>
                </c:pt>
                <c:pt idx="1902">
                  <c:v>438.62534763607442</c:v>
                </c:pt>
                <c:pt idx="1903">
                  <c:v>431.1958680969405</c:v>
                </c:pt>
                <c:pt idx="1904">
                  <c:v>431.99841080651538</c:v>
                </c:pt>
                <c:pt idx="1905">
                  <c:v>439.22129519268941</c:v>
                </c:pt>
                <c:pt idx="1906">
                  <c:v>439.22129519268941</c:v>
                </c:pt>
                <c:pt idx="1907">
                  <c:v>439.22129519268941</c:v>
                </c:pt>
                <c:pt idx="1908">
                  <c:v>439.92054032578437</c:v>
                </c:pt>
                <c:pt idx="1909">
                  <c:v>431.10051648788209</c:v>
                </c:pt>
                <c:pt idx="1910">
                  <c:v>433.23798172427468</c:v>
                </c:pt>
                <c:pt idx="1911">
                  <c:v>421.94676201827542</c:v>
                </c:pt>
                <c:pt idx="1912">
                  <c:v>422.63011521652732</c:v>
                </c:pt>
                <c:pt idx="1913">
                  <c:v>422.63011521652732</c:v>
                </c:pt>
                <c:pt idx="1914">
                  <c:v>422.63011521652732</c:v>
                </c:pt>
                <c:pt idx="1915">
                  <c:v>424.71195868096913</c:v>
                </c:pt>
                <c:pt idx="1916">
                  <c:v>426.82558601509703</c:v>
                </c:pt>
                <c:pt idx="1917">
                  <c:v>420.81843464441772</c:v>
                </c:pt>
                <c:pt idx="1918">
                  <c:v>425.11720301946735</c:v>
                </c:pt>
                <c:pt idx="1919">
                  <c:v>424.99801350814437</c:v>
                </c:pt>
                <c:pt idx="1920">
                  <c:v>424.99801350814437</c:v>
                </c:pt>
                <c:pt idx="1921">
                  <c:v>424.99801350814437</c:v>
                </c:pt>
                <c:pt idx="1922">
                  <c:v>433.69090186730205</c:v>
                </c:pt>
                <c:pt idx="1923">
                  <c:v>435.04171632896282</c:v>
                </c:pt>
                <c:pt idx="1924">
                  <c:v>442.05005959475551</c:v>
                </c:pt>
                <c:pt idx="1925">
                  <c:v>439.89670242351991</c:v>
                </c:pt>
                <c:pt idx="1926">
                  <c:v>447.18315454906616</c:v>
                </c:pt>
                <c:pt idx="1927">
                  <c:v>447.18315454906616</c:v>
                </c:pt>
                <c:pt idx="1928">
                  <c:v>447.18315454906616</c:v>
                </c:pt>
                <c:pt idx="1929">
                  <c:v>447.79499404052427</c:v>
                </c:pt>
                <c:pt idx="1930">
                  <c:v>438.92729439809284</c:v>
                </c:pt>
                <c:pt idx="1931">
                  <c:v>428.16050854191485</c:v>
                </c:pt>
                <c:pt idx="1932">
                  <c:v>429.00278108859732</c:v>
                </c:pt>
                <c:pt idx="1933">
                  <c:v>416.20182757250672</c:v>
                </c:pt>
                <c:pt idx="1934">
                  <c:v>416.20182757250672</c:v>
                </c:pt>
                <c:pt idx="1935">
                  <c:v>416.20182757250672</c:v>
                </c:pt>
                <c:pt idx="1936">
                  <c:v>417.94199443782259</c:v>
                </c:pt>
                <c:pt idx="1937">
                  <c:v>420.19070321811654</c:v>
                </c:pt>
                <c:pt idx="1938">
                  <c:v>430.12316249503351</c:v>
                </c:pt>
                <c:pt idx="1939">
                  <c:v>428.13667063965011</c:v>
                </c:pt>
                <c:pt idx="1940">
                  <c:v>433.07906237584405</c:v>
                </c:pt>
                <c:pt idx="1941">
                  <c:v>433.07906237584405</c:v>
                </c:pt>
                <c:pt idx="1942">
                  <c:v>433.07906237584405</c:v>
                </c:pt>
                <c:pt idx="1943">
                  <c:v>430.53635280095335</c:v>
                </c:pt>
                <c:pt idx="1944">
                  <c:v>428.12077870480709</c:v>
                </c:pt>
                <c:pt idx="1945">
                  <c:v>433.00754866905032</c:v>
                </c:pt>
                <c:pt idx="1946">
                  <c:v>450.07548669050436</c:v>
                </c:pt>
                <c:pt idx="1947">
                  <c:v>460.27016289233194</c:v>
                </c:pt>
                <c:pt idx="1948">
                  <c:v>460.27016289233194</c:v>
                </c:pt>
                <c:pt idx="1949">
                  <c:v>460.27016289233194</c:v>
                </c:pt>
                <c:pt idx="1950">
                  <c:v>457.53675009932437</c:v>
                </c:pt>
                <c:pt idx="1951">
                  <c:v>455.41517679777496</c:v>
                </c:pt>
                <c:pt idx="1952">
                  <c:v>458.48232022248698</c:v>
                </c:pt>
                <c:pt idx="1953">
                  <c:v>461.42232816845438</c:v>
                </c:pt>
                <c:pt idx="1954">
                  <c:v>467.49304727850603</c:v>
                </c:pt>
                <c:pt idx="1955">
                  <c:v>467.49304727850603</c:v>
                </c:pt>
                <c:pt idx="1956">
                  <c:v>467.49304727850603</c:v>
                </c:pt>
                <c:pt idx="1957">
                  <c:v>470.67938021454103</c:v>
                </c:pt>
                <c:pt idx="1958">
                  <c:v>466.75407230830342</c:v>
                </c:pt>
                <c:pt idx="1959">
                  <c:v>471.42630115216519</c:v>
                </c:pt>
                <c:pt idx="1960">
                  <c:v>476.17798967024225</c:v>
                </c:pt>
                <c:pt idx="1961">
                  <c:v>481.97854588796179</c:v>
                </c:pt>
                <c:pt idx="1962">
                  <c:v>481.97854588796179</c:v>
                </c:pt>
                <c:pt idx="1963">
                  <c:v>481.97854588796179</c:v>
                </c:pt>
                <c:pt idx="1964">
                  <c:v>480.56416368692874</c:v>
                </c:pt>
                <c:pt idx="1965">
                  <c:v>490.61581247516875</c:v>
                </c:pt>
                <c:pt idx="1966">
                  <c:v>486.13428684942375</c:v>
                </c:pt>
                <c:pt idx="1967">
                  <c:v>494.00874056416359</c:v>
                </c:pt>
                <c:pt idx="1968">
                  <c:v>494.239173619388</c:v>
                </c:pt>
                <c:pt idx="1969">
                  <c:v>494.239173619388</c:v>
                </c:pt>
                <c:pt idx="1970">
                  <c:v>494.239173619388</c:v>
                </c:pt>
                <c:pt idx="1971">
                  <c:v>492.76916964640429</c:v>
                </c:pt>
                <c:pt idx="1972">
                  <c:v>488.77234803337296</c:v>
                </c:pt>
                <c:pt idx="1973">
                  <c:v>493.08700834326567</c:v>
                </c:pt>
                <c:pt idx="1974">
                  <c:v>493.08700834326567</c:v>
                </c:pt>
                <c:pt idx="1975">
                  <c:v>493.46841477949926</c:v>
                </c:pt>
                <c:pt idx="1976">
                  <c:v>493.46841477949926</c:v>
                </c:pt>
                <c:pt idx="1977">
                  <c:v>493.46841477949926</c:v>
                </c:pt>
                <c:pt idx="1978">
                  <c:v>489.16170043702806</c:v>
                </c:pt>
                <c:pt idx="1979">
                  <c:v>479.23718712753259</c:v>
                </c:pt>
                <c:pt idx="1980">
                  <c:v>485.39531187922108</c:v>
                </c:pt>
                <c:pt idx="1981">
                  <c:v>493.07111640842248</c:v>
                </c:pt>
                <c:pt idx="1982">
                  <c:v>502.16130313865688</c:v>
                </c:pt>
                <c:pt idx="1983">
                  <c:v>502.16130313865688</c:v>
                </c:pt>
                <c:pt idx="1984">
                  <c:v>502.16130313865688</c:v>
                </c:pt>
                <c:pt idx="1985">
                  <c:v>504.12395709177565</c:v>
                </c:pt>
                <c:pt idx="1986">
                  <c:v>502.93206197854562</c:v>
                </c:pt>
                <c:pt idx="1987">
                  <c:v>502.32816845450895</c:v>
                </c:pt>
                <c:pt idx="1988">
                  <c:v>508.07310290027777</c:v>
                </c:pt>
                <c:pt idx="1989">
                  <c:v>513.51609058402835</c:v>
                </c:pt>
                <c:pt idx="1990">
                  <c:v>513.51609058402835</c:v>
                </c:pt>
                <c:pt idx="1991">
                  <c:v>513.51609058402835</c:v>
                </c:pt>
                <c:pt idx="1992">
                  <c:v>517.13150576082603</c:v>
                </c:pt>
                <c:pt idx="1993">
                  <c:v>507.71553436630887</c:v>
                </c:pt>
                <c:pt idx="1994">
                  <c:v>513.86571315057586</c:v>
                </c:pt>
                <c:pt idx="1995">
                  <c:v>518.50615812475144</c:v>
                </c:pt>
                <c:pt idx="1996">
                  <c:v>520.611839491458</c:v>
                </c:pt>
                <c:pt idx="1997">
                  <c:v>520.611839491458</c:v>
                </c:pt>
                <c:pt idx="1998">
                  <c:v>520.611839491458</c:v>
                </c:pt>
                <c:pt idx="1999">
                  <c:v>524.02065951529585</c:v>
                </c:pt>
                <c:pt idx="2000">
                  <c:v>530.67143424711935</c:v>
                </c:pt>
                <c:pt idx="2001">
                  <c:v>532.01430274135851</c:v>
                </c:pt>
                <c:pt idx="2002">
                  <c:v>538.52999602701607</c:v>
                </c:pt>
                <c:pt idx="2003">
                  <c:v>538.52999602701607</c:v>
                </c:pt>
                <c:pt idx="2004">
                  <c:v>538.52999602701607</c:v>
                </c:pt>
                <c:pt idx="2005">
                  <c:v>538.52999602701607</c:v>
                </c:pt>
                <c:pt idx="2006">
                  <c:v>539.18156535558182</c:v>
                </c:pt>
                <c:pt idx="2007">
                  <c:v>539.50735001986482</c:v>
                </c:pt>
                <c:pt idx="2008">
                  <c:v>546.20580055621758</c:v>
                </c:pt>
                <c:pt idx="2009">
                  <c:v>545.54628526023032</c:v>
                </c:pt>
                <c:pt idx="2010">
                  <c:v>548.38299562971781</c:v>
                </c:pt>
                <c:pt idx="2011">
                  <c:v>548.38299562971781</c:v>
                </c:pt>
                <c:pt idx="2012">
                  <c:v>548.38299562971781</c:v>
                </c:pt>
                <c:pt idx="2013">
                  <c:v>551.40246324990062</c:v>
                </c:pt>
                <c:pt idx="2014">
                  <c:v>522.37584425903844</c:v>
                </c:pt>
                <c:pt idx="2015">
                  <c:v>517.95788637266583</c:v>
                </c:pt>
                <c:pt idx="2016">
                  <c:v>503.49622566547464</c:v>
                </c:pt>
                <c:pt idx="2017">
                  <c:v>525.88796185935621</c:v>
                </c:pt>
                <c:pt idx="2018">
                  <c:v>525.88796185935621</c:v>
                </c:pt>
                <c:pt idx="2019">
                  <c:v>525.88796185935621</c:v>
                </c:pt>
                <c:pt idx="2020">
                  <c:v>540.51648788239947</c:v>
                </c:pt>
                <c:pt idx="2021">
                  <c:v>527.57250695272137</c:v>
                </c:pt>
                <c:pt idx="2022">
                  <c:v>520.92967818831926</c:v>
                </c:pt>
                <c:pt idx="2023">
                  <c:v>529.3365117203017</c:v>
                </c:pt>
                <c:pt idx="2024">
                  <c:v>536.63090981326957</c:v>
                </c:pt>
                <c:pt idx="2025">
                  <c:v>536.63090981326957</c:v>
                </c:pt>
                <c:pt idx="2026">
                  <c:v>536.63090981326957</c:v>
                </c:pt>
                <c:pt idx="2027">
                  <c:v>536.63090981326957</c:v>
                </c:pt>
                <c:pt idx="2028">
                  <c:v>533.15057608263783</c:v>
                </c:pt>
                <c:pt idx="2029">
                  <c:v>536.69447755264173</c:v>
                </c:pt>
                <c:pt idx="2030">
                  <c:v>535.66944775526395</c:v>
                </c:pt>
                <c:pt idx="2031">
                  <c:v>536.94080254270932</c:v>
                </c:pt>
                <c:pt idx="2032">
                  <c:v>536.94080254270932</c:v>
                </c:pt>
                <c:pt idx="2033">
                  <c:v>536.94080254270932</c:v>
                </c:pt>
                <c:pt idx="2034">
                  <c:v>519.57091775923686</c:v>
                </c:pt>
                <c:pt idx="2035">
                  <c:v>525.78466428287618</c:v>
                </c:pt>
                <c:pt idx="2036">
                  <c:v>518.15653555820393</c:v>
                </c:pt>
                <c:pt idx="2037">
                  <c:v>515.82042113627301</c:v>
                </c:pt>
                <c:pt idx="2038">
                  <c:v>497.40961462057982</c:v>
                </c:pt>
                <c:pt idx="2039">
                  <c:v>497.40961462057982</c:v>
                </c:pt>
                <c:pt idx="2040">
                  <c:v>497.40961462057982</c:v>
                </c:pt>
                <c:pt idx="2041">
                  <c:v>510.7191100516485</c:v>
                </c:pt>
                <c:pt idx="2042">
                  <c:v>521.39054429876796</c:v>
                </c:pt>
                <c:pt idx="2043">
                  <c:v>523.37703615415126</c:v>
                </c:pt>
                <c:pt idx="2044">
                  <c:v>534.00874056416319</c:v>
                </c:pt>
                <c:pt idx="2045">
                  <c:v>533.9292808899479</c:v>
                </c:pt>
                <c:pt idx="2046">
                  <c:v>533.9292808899479</c:v>
                </c:pt>
                <c:pt idx="2047">
                  <c:v>533.9292808899479</c:v>
                </c:pt>
                <c:pt idx="2048">
                  <c:v>535.76479936432213</c:v>
                </c:pt>
                <c:pt idx="2049">
                  <c:v>545.51450139054373</c:v>
                </c:pt>
                <c:pt idx="2050">
                  <c:v>533.77830750893861</c:v>
                </c:pt>
                <c:pt idx="2051">
                  <c:v>538.78426698450471</c:v>
                </c:pt>
                <c:pt idx="2052">
                  <c:v>526.73818037345984</c:v>
                </c:pt>
                <c:pt idx="2053">
                  <c:v>526.73818037345984</c:v>
                </c:pt>
                <c:pt idx="2054">
                  <c:v>526.73818037345984</c:v>
                </c:pt>
                <c:pt idx="2055">
                  <c:v>528.37504966229585</c:v>
                </c:pt>
                <c:pt idx="2056">
                  <c:v>528.7564560985295</c:v>
                </c:pt>
                <c:pt idx="2057">
                  <c:v>520.01589193484256</c:v>
                </c:pt>
                <c:pt idx="2058">
                  <c:v>521.97854588796122</c:v>
                </c:pt>
                <c:pt idx="2059">
                  <c:v>505.39531187922069</c:v>
                </c:pt>
                <c:pt idx="2060">
                  <c:v>505.39531187922069</c:v>
                </c:pt>
                <c:pt idx="2061">
                  <c:v>505.39531187922069</c:v>
                </c:pt>
                <c:pt idx="2062">
                  <c:v>505.39531187922069</c:v>
                </c:pt>
                <c:pt idx="2063">
                  <c:v>507.50893921334864</c:v>
                </c:pt>
                <c:pt idx="2064">
                  <c:v>518.45053635280033</c:v>
                </c:pt>
                <c:pt idx="2065">
                  <c:v>519.49940405244274</c:v>
                </c:pt>
                <c:pt idx="2066">
                  <c:v>514.09614620579998</c:v>
                </c:pt>
                <c:pt idx="2067">
                  <c:v>514.09614620579998</c:v>
                </c:pt>
                <c:pt idx="2068">
                  <c:v>514.09614620579998</c:v>
                </c:pt>
                <c:pt idx="2069">
                  <c:v>517.90226460071449</c:v>
                </c:pt>
                <c:pt idx="2070">
                  <c:v>528.61342868494182</c:v>
                </c:pt>
                <c:pt idx="2071">
                  <c:v>530.00397298371013</c:v>
                </c:pt>
                <c:pt idx="2072">
                  <c:v>531.1879221295186</c:v>
                </c:pt>
                <c:pt idx="2073">
                  <c:v>544.60866110448876</c:v>
                </c:pt>
                <c:pt idx="2074">
                  <c:v>544.60866110448876</c:v>
                </c:pt>
                <c:pt idx="2075">
                  <c:v>544.60866110448876</c:v>
                </c:pt>
                <c:pt idx="2076">
                  <c:v>538.40286054827106</c:v>
                </c:pt>
                <c:pt idx="2077">
                  <c:v>524.13190305919682</c:v>
                </c:pt>
                <c:pt idx="2078">
                  <c:v>529.74970202622103</c:v>
                </c:pt>
                <c:pt idx="2079">
                  <c:v>544.36233611442117</c:v>
                </c:pt>
                <c:pt idx="2080">
                  <c:v>541.70838299562888</c:v>
                </c:pt>
                <c:pt idx="2081">
                  <c:v>541.70838299562888</c:v>
                </c:pt>
                <c:pt idx="2082">
                  <c:v>541.70838299562888</c:v>
                </c:pt>
                <c:pt idx="2083">
                  <c:v>534.9145808502177</c:v>
                </c:pt>
                <c:pt idx="2084">
                  <c:v>523.29757647993563</c:v>
                </c:pt>
                <c:pt idx="2085">
                  <c:v>530.85419149781399</c:v>
                </c:pt>
                <c:pt idx="2086">
                  <c:v>556.71831545490568</c:v>
                </c:pt>
                <c:pt idx="2087">
                  <c:v>563.43265792610146</c:v>
                </c:pt>
                <c:pt idx="2088">
                  <c:v>563.43265792610146</c:v>
                </c:pt>
                <c:pt idx="2089">
                  <c:v>563.43265792610146</c:v>
                </c:pt>
                <c:pt idx="2090">
                  <c:v>560.77075883988766</c:v>
                </c:pt>
                <c:pt idx="2091">
                  <c:v>577.37783075089271</c:v>
                </c:pt>
                <c:pt idx="2092">
                  <c:v>586.53158522049932</c:v>
                </c:pt>
                <c:pt idx="2093">
                  <c:v>597.25864123956967</c:v>
                </c:pt>
                <c:pt idx="2094">
                  <c:v>597.40961462057885</c:v>
                </c:pt>
                <c:pt idx="2095">
                  <c:v>597.40961462057885</c:v>
                </c:pt>
                <c:pt idx="2096">
                  <c:v>597.40961462057885</c:v>
                </c:pt>
                <c:pt idx="2097">
                  <c:v>599.6106475963436</c:v>
                </c:pt>
                <c:pt idx="2098">
                  <c:v>592.13349225268053</c:v>
                </c:pt>
                <c:pt idx="2099">
                  <c:v>586.66666666666549</c:v>
                </c:pt>
                <c:pt idx="2100">
                  <c:v>572.7135478744525</c:v>
                </c:pt>
                <c:pt idx="2101">
                  <c:v>577.69566944775409</c:v>
                </c:pt>
                <c:pt idx="2102">
                  <c:v>577.69566944775409</c:v>
                </c:pt>
                <c:pt idx="2103">
                  <c:v>577.69566944775409</c:v>
                </c:pt>
                <c:pt idx="2104">
                  <c:v>573.46046881207678</c:v>
                </c:pt>
                <c:pt idx="2105">
                  <c:v>566.72228843861626</c:v>
                </c:pt>
                <c:pt idx="2106">
                  <c:v>567.46920937624043</c:v>
                </c:pt>
                <c:pt idx="2107">
                  <c:v>574.83512117600208</c:v>
                </c:pt>
                <c:pt idx="2108">
                  <c:v>587.15931664680068</c:v>
                </c:pt>
                <c:pt idx="2109">
                  <c:v>587.15931664680068</c:v>
                </c:pt>
                <c:pt idx="2110">
                  <c:v>587.15931664680068</c:v>
                </c:pt>
                <c:pt idx="2111">
                  <c:v>577.187127532776</c:v>
                </c:pt>
                <c:pt idx="2112">
                  <c:v>568.77234803337194</c:v>
                </c:pt>
                <c:pt idx="2113">
                  <c:v>546.84147794993942</c:v>
                </c:pt>
                <c:pt idx="2114">
                  <c:v>534.36630909813175</c:v>
                </c:pt>
                <c:pt idx="2115">
                  <c:v>496.82161303138571</c:v>
                </c:pt>
                <c:pt idx="2116">
                  <c:v>496.82161303138571</c:v>
                </c:pt>
                <c:pt idx="2117">
                  <c:v>496.82161303138571</c:v>
                </c:pt>
                <c:pt idx="2118">
                  <c:v>525.51450139054339</c:v>
                </c:pt>
                <c:pt idx="2119">
                  <c:v>543.31346841477853</c:v>
                </c:pt>
                <c:pt idx="2120">
                  <c:v>530.71116408422631</c:v>
                </c:pt>
                <c:pt idx="2121">
                  <c:v>530.23440603893425</c:v>
                </c:pt>
                <c:pt idx="2122">
                  <c:v>530.23440603893425</c:v>
                </c:pt>
                <c:pt idx="2123">
                  <c:v>530.23440603893425</c:v>
                </c:pt>
                <c:pt idx="2124">
                  <c:v>530.23440603893425</c:v>
                </c:pt>
                <c:pt idx="2125">
                  <c:v>524.49741756058711</c:v>
                </c:pt>
                <c:pt idx="2126">
                  <c:v>546.68255860150884</c:v>
                </c:pt>
                <c:pt idx="2127">
                  <c:v>541.02502979737699</c:v>
                </c:pt>
                <c:pt idx="2128">
                  <c:v>548.06515693285576</c:v>
                </c:pt>
                <c:pt idx="2129">
                  <c:v>547.35001986491773</c:v>
                </c:pt>
                <c:pt idx="2130">
                  <c:v>547.35001986491773</c:v>
                </c:pt>
                <c:pt idx="2131">
                  <c:v>547.35001986491773</c:v>
                </c:pt>
                <c:pt idx="2132">
                  <c:v>551.83949145808424</c:v>
                </c:pt>
                <c:pt idx="2133">
                  <c:v>540.95351609058321</c:v>
                </c:pt>
                <c:pt idx="2134">
                  <c:v>527.08780294000712</c:v>
                </c:pt>
                <c:pt idx="2135">
                  <c:v>524.42590385379333</c:v>
                </c:pt>
                <c:pt idx="2136">
                  <c:v>533.18235995232328</c:v>
                </c:pt>
                <c:pt idx="2137">
                  <c:v>533.18235995232328</c:v>
                </c:pt>
                <c:pt idx="2138">
                  <c:v>533.18235995232328</c:v>
                </c:pt>
                <c:pt idx="2139">
                  <c:v>523.62336114421839</c:v>
                </c:pt>
                <c:pt idx="2140">
                  <c:v>517.80691299165574</c:v>
                </c:pt>
                <c:pt idx="2141">
                  <c:v>501.176003178386</c:v>
                </c:pt>
                <c:pt idx="2142">
                  <c:v>514.42193087008241</c:v>
                </c:pt>
                <c:pt idx="2143">
                  <c:v>519.64243146602996</c:v>
                </c:pt>
                <c:pt idx="2144">
                  <c:v>519.64243146602996</c:v>
                </c:pt>
                <c:pt idx="2145">
                  <c:v>519.64243146602996</c:v>
                </c:pt>
                <c:pt idx="2146">
                  <c:v>532.42749304727738</c:v>
                </c:pt>
                <c:pt idx="2147">
                  <c:v>540.07151370679264</c:v>
                </c:pt>
                <c:pt idx="2148">
                  <c:v>531.52959872864403</c:v>
                </c:pt>
                <c:pt idx="2149">
                  <c:v>522.84465633690786</c:v>
                </c:pt>
                <c:pt idx="2150">
                  <c:v>508.82002383790115</c:v>
                </c:pt>
                <c:pt idx="2151">
                  <c:v>508.82002383790115</c:v>
                </c:pt>
                <c:pt idx="2152">
                  <c:v>508.82002383790115</c:v>
                </c:pt>
                <c:pt idx="2153">
                  <c:v>504.78347238776206</c:v>
                </c:pt>
                <c:pt idx="2154">
                  <c:v>489.1696464044486</c:v>
                </c:pt>
                <c:pt idx="2155">
                  <c:v>498.84783472387642</c:v>
                </c:pt>
                <c:pt idx="2156">
                  <c:v>492.84068335319705</c:v>
                </c:pt>
                <c:pt idx="2157">
                  <c:v>490.43305522447241</c:v>
                </c:pt>
                <c:pt idx="2158">
                  <c:v>490.43305522447241</c:v>
                </c:pt>
                <c:pt idx="2159">
                  <c:v>490.43305522447241</c:v>
                </c:pt>
                <c:pt idx="2160">
                  <c:v>490.43305522447241</c:v>
                </c:pt>
                <c:pt idx="2161">
                  <c:v>514.97814858958952</c:v>
                </c:pt>
                <c:pt idx="2162">
                  <c:v>513.56376638855659</c:v>
                </c:pt>
                <c:pt idx="2163">
                  <c:v>528.95510528406703</c:v>
                </c:pt>
                <c:pt idx="2164">
                  <c:v>546.618990862136</c:v>
                </c:pt>
                <c:pt idx="2165">
                  <c:v>546.618990862136</c:v>
                </c:pt>
                <c:pt idx="2166">
                  <c:v>546.618990862136</c:v>
                </c:pt>
                <c:pt idx="2167">
                  <c:v>546.03098927294252</c:v>
                </c:pt>
                <c:pt idx="2168">
                  <c:v>538.27572506952572</c:v>
                </c:pt>
                <c:pt idx="2169">
                  <c:v>547.11958680969258</c:v>
                </c:pt>
                <c:pt idx="2170">
                  <c:v>546.28526023043162</c:v>
                </c:pt>
                <c:pt idx="2171">
                  <c:v>544.84704012713405</c:v>
                </c:pt>
                <c:pt idx="2172">
                  <c:v>544.84704012713405</c:v>
                </c:pt>
                <c:pt idx="2173">
                  <c:v>544.84704012713405</c:v>
                </c:pt>
                <c:pt idx="2174">
                  <c:v>538.33929280889799</c:v>
                </c:pt>
                <c:pt idx="2175">
                  <c:v>548.93126738180217</c:v>
                </c:pt>
                <c:pt idx="2176">
                  <c:v>543.85379419944229</c:v>
                </c:pt>
                <c:pt idx="2177">
                  <c:v>550.20262216924755</c:v>
                </c:pt>
                <c:pt idx="2178">
                  <c:v>549.13786253476212</c:v>
                </c:pt>
                <c:pt idx="2179">
                  <c:v>549.13786253476212</c:v>
                </c:pt>
                <c:pt idx="2180">
                  <c:v>549.13786253476212</c:v>
                </c:pt>
                <c:pt idx="2181">
                  <c:v>561.48589590782524</c:v>
                </c:pt>
                <c:pt idx="2182">
                  <c:v>559.95232419546926</c:v>
                </c:pt>
                <c:pt idx="2183">
                  <c:v>560.14302741358608</c:v>
                </c:pt>
                <c:pt idx="2184">
                  <c:v>544.97417560587849</c:v>
                </c:pt>
                <c:pt idx="2185">
                  <c:v>538.29956297179024</c:v>
                </c:pt>
                <c:pt idx="2186">
                  <c:v>538.29956297179024</c:v>
                </c:pt>
                <c:pt idx="2187">
                  <c:v>538.29956297179024</c:v>
                </c:pt>
                <c:pt idx="2188">
                  <c:v>542.64600715136908</c:v>
                </c:pt>
                <c:pt idx="2189">
                  <c:v>537.87842669844895</c:v>
                </c:pt>
                <c:pt idx="2190">
                  <c:v>542.20103297576327</c:v>
                </c:pt>
                <c:pt idx="2191">
                  <c:v>537.55264203416607</c:v>
                </c:pt>
                <c:pt idx="2192">
                  <c:v>544.40206595152802</c:v>
                </c:pt>
                <c:pt idx="2193">
                  <c:v>544.40206595152802</c:v>
                </c:pt>
                <c:pt idx="2194">
                  <c:v>544.40206595152802</c:v>
                </c:pt>
                <c:pt idx="2195">
                  <c:v>547.12753277711397</c:v>
                </c:pt>
                <c:pt idx="2196">
                  <c:v>547.12753277711397</c:v>
                </c:pt>
                <c:pt idx="2197">
                  <c:v>532.46722288438457</c:v>
                </c:pt>
                <c:pt idx="2198">
                  <c:v>538.02940007945813</c:v>
                </c:pt>
                <c:pt idx="2199">
                  <c:v>548.62932061978393</c:v>
                </c:pt>
                <c:pt idx="2200">
                  <c:v>548.62932061978393</c:v>
                </c:pt>
                <c:pt idx="2201">
                  <c:v>548.62932061978393</c:v>
                </c:pt>
                <c:pt idx="2202">
                  <c:v>546.01509733809939</c:v>
                </c:pt>
                <c:pt idx="2203">
                  <c:v>546.24553039332397</c:v>
                </c:pt>
                <c:pt idx="2204">
                  <c:v>554.79539133889409</c:v>
                </c:pt>
                <c:pt idx="2205">
                  <c:v>558.95113230035611</c:v>
                </c:pt>
                <c:pt idx="2206">
                  <c:v>566.70639650377279</c:v>
                </c:pt>
                <c:pt idx="2207">
                  <c:v>566.70639650377279</c:v>
                </c:pt>
                <c:pt idx="2208">
                  <c:v>566.70639650377279</c:v>
                </c:pt>
                <c:pt idx="2209">
                  <c:v>570.58402860548119</c:v>
                </c:pt>
                <c:pt idx="2210">
                  <c:v>560.91378625347477</c:v>
                </c:pt>
                <c:pt idx="2211">
                  <c:v>557.25864123956933</c:v>
                </c:pt>
                <c:pt idx="2212">
                  <c:v>566.07071911005005</c:v>
                </c:pt>
                <c:pt idx="2213">
                  <c:v>557.47318235995078</c:v>
                </c:pt>
                <c:pt idx="2214">
                  <c:v>557.47318235995078</c:v>
                </c:pt>
                <c:pt idx="2215">
                  <c:v>557.47318235995078</c:v>
                </c:pt>
                <c:pt idx="2216">
                  <c:v>548.08899483511959</c:v>
                </c:pt>
                <c:pt idx="2217">
                  <c:v>555.17679777512751</c:v>
                </c:pt>
                <c:pt idx="2218">
                  <c:v>546.7302344060372</c:v>
                </c:pt>
                <c:pt idx="2219">
                  <c:v>542.20103297576316</c:v>
                </c:pt>
                <c:pt idx="2220">
                  <c:v>528.11283273738422</c:v>
                </c:pt>
                <c:pt idx="2221">
                  <c:v>528.11283273738422</c:v>
                </c:pt>
                <c:pt idx="2222">
                  <c:v>528.11283273738422</c:v>
                </c:pt>
                <c:pt idx="2223">
                  <c:v>534.89074294795228</c:v>
                </c:pt>
                <c:pt idx="2224">
                  <c:v>534.70003972983545</c:v>
                </c:pt>
                <c:pt idx="2225">
                  <c:v>533.26976559395951</c:v>
                </c:pt>
                <c:pt idx="2226">
                  <c:v>538.6094557012301</c:v>
                </c:pt>
                <c:pt idx="2227">
                  <c:v>544.36233611442037</c:v>
                </c:pt>
                <c:pt idx="2228">
                  <c:v>544.36233611442037</c:v>
                </c:pt>
                <c:pt idx="2229">
                  <c:v>544.36233611442037</c:v>
                </c:pt>
                <c:pt idx="2230">
                  <c:v>552.72149384187367</c:v>
                </c:pt>
                <c:pt idx="2231">
                  <c:v>555.35955502582283</c:v>
                </c:pt>
                <c:pt idx="2232">
                  <c:v>551.78386968613279</c:v>
                </c:pt>
                <c:pt idx="2233">
                  <c:v>543.22606277314117</c:v>
                </c:pt>
                <c:pt idx="2234">
                  <c:v>545.78466428287493</c:v>
                </c:pt>
                <c:pt idx="2235">
                  <c:v>545.78466428287493</c:v>
                </c:pt>
                <c:pt idx="2236">
                  <c:v>545.78466428287493</c:v>
                </c:pt>
                <c:pt idx="2237">
                  <c:v>556.56734207389593</c:v>
                </c:pt>
                <c:pt idx="2238">
                  <c:v>553.54787445371312</c:v>
                </c:pt>
                <c:pt idx="2239">
                  <c:v>552.4116011124338</c:v>
                </c:pt>
                <c:pt idx="2240">
                  <c:v>560.90584028605315</c:v>
                </c:pt>
                <c:pt idx="2241">
                  <c:v>560.19070321811512</c:v>
                </c:pt>
                <c:pt idx="2242">
                  <c:v>560.19070321811512</c:v>
                </c:pt>
                <c:pt idx="2243">
                  <c:v>560.19070321811512</c:v>
                </c:pt>
                <c:pt idx="2244">
                  <c:v>561.66865315852044</c:v>
                </c:pt>
                <c:pt idx="2245">
                  <c:v>560.63567739372104</c:v>
                </c:pt>
                <c:pt idx="2246">
                  <c:v>566.05482717520692</c:v>
                </c:pt>
                <c:pt idx="2247">
                  <c:v>569.13786253476201</c:v>
                </c:pt>
                <c:pt idx="2248">
                  <c:v>567.71553436630745</c:v>
                </c:pt>
                <c:pt idx="2249">
                  <c:v>567.71553436630745</c:v>
                </c:pt>
                <c:pt idx="2250">
                  <c:v>567.71553436630745</c:v>
                </c:pt>
                <c:pt idx="2251">
                  <c:v>573.33333333333155</c:v>
                </c:pt>
                <c:pt idx="2252">
                  <c:v>574.04052443384808</c:v>
                </c:pt>
                <c:pt idx="2253">
                  <c:v>571.8235995232402</c:v>
                </c:pt>
                <c:pt idx="2254">
                  <c:v>578.25983313468237</c:v>
                </c:pt>
                <c:pt idx="2255">
                  <c:v>579.97616209773366</c:v>
                </c:pt>
                <c:pt idx="2256">
                  <c:v>579.97616209773366</c:v>
                </c:pt>
                <c:pt idx="2257">
                  <c:v>579.97616209773366</c:v>
                </c:pt>
                <c:pt idx="2258">
                  <c:v>579.97616209773366</c:v>
                </c:pt>
                <c:pt idx="2259">
                  <c:v>572.11760031783695</c:v>
                </c:pt>
                <c:pt idx="2260">
                  <c:v>562.96384584823033</c:v>
                </c:pt>
                <c:pt idx="2261">
                  <c:v>567.62812872467055</c:v>
                </c:pt>
                <c:pt idx="2262">
                  <c:v>560.07945967421369</c:v>
                </c:pt>
                <c:pt idx="2263">
                  <c:v>560.07945967421369</c:v>
                </c:pt>
                <c:pt idx="2264">
                  <c:v>560.07945967421369</c:v>
                </c:pt>
                <c:pt idx="2265">
                  <c:v>554.87485101310915</c:v>
                </c:pt>
                <c:pt idx="2266">
                  <c:v>549.87683750496456</c:v>
                </c:pt>
                <c:pt idx="2267">
                  <c:v>551.27532777115448</c:v>
                </c:pt>
                <c:pt idx="2268">
                  <c:v>552.57052046086449</c:v>
                </c:pt>
                <c:pt idx="2269">
                  <c:v>545.70520460865953</c:v>
                </c:pt>
                <c:pt idx="2270">
                  <c:v>545.70520460865953</c:v>
                </c:pt>
                <c:pt idx="2271">
                  <c:v>545.70520460865953</c:v>
                </c:pt>
                <c:pt idx="2272">
                  <c:v>538.59356376638698</c:v>
                </c:pt>
                <c:pt idx="2273">
                  <c:v>549.69408025426924</c:v>
                </c:pt>
                <c:pt idx="2274">
                  <c:v>548.79618593563589</c:v>
                </c:pt>
                <c:pt idx="2275">
                  <c:v>544.41001191894941</c:v>
                </c:pt>
                <c:pt idx="2276">
                  <c:v>540.32578466428117</c:v>
                </c:pt>
                <c:pt idx="2277">
                  <c:v>540.32578466428117</c:v>
                </c:pt>
                <c:pt idx="2278">
                  <c:v>540.32578466428117</c:v>
                </c:pt>
                <c:pt idx="2279">
                  <c:v>534.08820023837734</c:v>
                </c:pt>
                <c:pt idx="2280">
                  <c:v>527.61223678982753</c:v>
                </c:pt>
                <c:pt idx="2281">
                  <c:v>527.95391338895354</c:v>
                </c:pt>
                <c:pt idx="2282">
                  <c:v>539.25307906237424</c:v>
                </c:pt>
                <c:pt idx="2283">
                  <c:v>524.58482320222345</c:v>
                </c:pt>
                <c:pt idx="2284">
                  <c:v>524.58482320222345</c:v>
                </c:pt>
                <c:pt idx="2285">
                  <c:v>524.58482320222345</c:v>
                </c:pt>
                <c:pt idx="2286">
                  <c:v>524.21930870083281</c:v>
                </c:pt>
                <c:pt idx="2287">
                  <c:v>517.38577671831399</c:v>
                </c:pt>
                <c:pt idx="2288">
                  <c:v>522.16924910607725</c:v>
                </c:pt>
                <c:pt idx="2289">
                  <c:v>519.1974572904237</c:v>
                </c:pt>
                <c:pt idx="2290">
                  <c:v>508.48629320619648</c:v>
                </c:pt>
                <c:pt idx="2291">
                  <c:v>508.48629320619648</c:v>
                </c:pt>
                <c:pt idx="2292">
                  <c:v>508.48629320619648</c:v>
                </c:pt>
                <c:pt idx="2293">
                  <c:v>505.89590782677658</c:v>
                </c:pt>
                <c:pt idx="2294">
                  <c:v>496.66269368295457</c:v>
                </c:pt>
                <c:pt idx="2295">
                  <c:v>483.52006356773808</c:v>
                </c:pt>
                <c:pt idx="2296">
                  <c:v>466.91299165673297</c:v>
                </c:pt>
                <c:pt idx="2297">
                  <c:v>492.59435836312929</c:v>
                </c:pt>
                <c:pt idx="2298">
                  <c:v>492.59435836312929</c:v>
                </c:pt>
                <c:pt idx="2299">
                  <c:v>492.59435836312929</c:v>
                </c:pt>
                <c:pt idx="2300">
                  <c:v>492.45927691696323</c:v>
                </c:pt>
                <c:pt idx="2301">
                  <c:v>479.976162097734</c:v>
                </c:pt>
                <c:pt idx="2302">
                  <c:v>474.06436233611311</c:v>
                </c:pt>
                <c:pt idx="2303">
                  <c:v>496.00317838696725</c:v>
                </c:pt>
                <c:pt idx="2304">
                  <c:v>499.38021454111896</c:v>
                </c:pt>
                <c:pt idx="2305">
                  <c:v>499.38021454111896</c:v>
                </c:pt>
                <c:pt idx="2306">
                  <c:v>499.38021454111896</c:v>
                </c:pt>
                <c:pt idx="2307">
                  <c:v>498.57767183154408</c:v>
                </c:pt>
                <c:pt idx="2308">
                  <c:v>496.17798967024095</c:v>
                </c:pt>
                <c:pt idx="2309">
                  <c:v>478.81605085419011</c:v>
                </c:pt>
                <c:pt idx="2310">
                  <c:v>479.88875645609721</c:v>
                </c:pt>
                <c:pt idx="2311">
                  <c:v>484.61660707190958</c:v>
                </c:pt>
                <c:pt idx="2312">
                  <c:v>484.61660707190958</c:v>
                </c:pt>
                <c:pt idx="2313">
                  <c:v>484.61660707190958</c:v>
                </c:pt>
                <c:pt idx="2314">
                  <c:v>484.4974175605866</c:v>
                </c:pt>
                <c:pt idx="2315">
                  <c:v>500.89789431863181</c:v>
                </c:pt>
                <c:pt idx="2316">
                  <c:v>499.65832340087258</c:v>
                </c:pt>
                <c:pt idx="2317">
                  <c:v>499.02264600714983</c:v>
                </c:pt>
                <c:pt idx="2318">
                  <c:v>498.57767183154402</c:v>
                </c:pt>
                <c:pt idx="2319">
                  <c:v>498.57767183154402</c:v>
                </c:pt>
                <c:pt idx="2320">
                  <c:v>498.57767183154402</c:v>
                </c:pt>
                <c:pt idx="2321">
                  <c:v>501.04092173221937</c:v>
                </c:pt>
                <c:pt idx="2322">
                  <c:v>500.89789431863181</c:v>
                </c:pt>
                <c:pt idx="2323">
                  <c:v>495.65355582041963</c:v>
                </c:pt>
                <c:pt idx="2324">
                  <c:v>495.66944775526275</c:v>
                </c:pt>
                <c:pt idx="2325">
                  <c:v>490.47278506157983</c:v>
                </c:pt>
                <c:pt idx="2326">
                  <c:v>490.47278506157983</c:v>
                </c:pt>
                <c:pt idx="2327">
                  <c:v>490.47278506157983</c:v>
                </c:pt>
                <c:pt idx="2328">
                  <c:v>479.32459276916831</c:v>
                </c:pt>
                <c:pt idx="2329">
                  <c:v>488.55780691299026</c:v>
                </c:pt>
                <c:pt idx="2330">
                  <c:v>492.76122367898154</c:v>
                </c:pt>
                <c:pt idx="2331">
                  <c:v>490.5760826380598</c:v>
                </c:pt>
                <c:pt idx="2332">
                  <c:v>489.1458085021838</c:v>
                </c:pt>
                <c:pt idx="2333">
                  <c:v>489.1458085021838</c:v>
                </c:pt>
                <c:pt idx="2334">
                  <c:v>489.1458085021838</c:v>
                </c:pt>
                <c:pt idx="2335">
                  <c:v>480.54032578466297</c:v>
                </c:pt>
                <c:pt idx="2336">
                  <c:v>483.32936034962125</c:v>
                </c:pt>
                <c:pt idx="2337">
                  <c:v>471.64878823996702</c:v>
                </c:pt>
                <c:pt idx="2338">
                  <c:v>471.64878823996702</c:v>
                </c:pt>
                <c:pt idx="2339">
                  <c:v>476.45609852999485</c:v>
                </c:pt>
                <c:pt idx="2340">
                  <c:v>476.45609852999485</c:v>
                </c:pt>
                <c:pt idx="2341">
                  <c:v>476.45609852999485</c:v>
                </c:pt>
                <c:pt idx="2342">
                  <c:v>480.10329757647872</c:v>
                </c:pt>
                <c:pt idx="2343">
                  <c:v>480.30989272943856</c:v>
                </c:pt>
                <c:pt idx="2344">
                  <c:v>482.66984505363405</c:v>
                </c:pt>
                <c:pt idx="2345">
                  <c:v>480.07151370679247</c:v>
                </c:pt>
                <c:pt idx="2346">
                  <c:v>480.53237981724141</c:v>
                </c:pt>
                <c:pt idx="2347">
                  <c:v>480.53237981724141</c:v>
                </c:pt>
                <c:pt idx="2348">
                  <c:v>480.53237981724141</c:v>
                </c:pt>
                <c:pt idx="2349">
                  <c:v>481.37465236392399</c:v>
                </c:pt>
                <c:pt idx="2350">
                  <c:v>501.390544298767</c:v>
                </c:pt>
                <c:pt idx="2351">
                  <c:v>496.29717918156405</c:v>
                </c:pt>
                <c:pt idx="2352">
                  <c:v>494.58085021851275</c:v>
                </c:pt>
                <c:pt idx="2353">
                  <c:v>505.76082638061052</c:v>
                </c:pt>
                <c:pt idx="2354">
                  <c:v>505.76082638061052</c:v>
                </c:pt>
                <c:pt idx="2355">
                  <c:v>505.76082638061052</c:v>
                </c:pt>
                <c:pt idx="2356">
                  <c:v>510.2185141040909</c:v>
                </c:pt>
                <c:pt idx="2357">
                  <c:v>501.5097338100901</c:v>
                </c:pt>
                <c:pt idx="2358">
                  <c:v>495.97934048470279</c:v>
                </c:pt>
                <c:pt idx="2359">
                  <c:v>487.03218116805596</c:v>
                </c:pt>
                <c:pt idx="2360">
                  <c:v>480.27810885975242</c:v>
                </c:pt>
                <c:pt idx="2361">
                  <c:v>480.27810885975242</c:v>
                </c:pt>
                <c:pt idx="2362">
                  <c:v>480.27810885975242</c:v>
                </c:pt>
                <c:pt idx="2363">
                  <c:v>489.4318633293592</c:v>
                </c:pt>
                <c:pt idx="2364">
                  <c:v>483.33730631704287</c:v>
                </c:pt>
                <c:pt idx="2365">
                  <c:v>471.17997616209658</c:v>
                </c:pt>
                <c:pt idx="2366">
                  <c:v>476.63090981326866</c:v>
                </c:pt>
                <c:pt idx="2367">
                  <c:v>487.65991259435719</c:v>
                </c:pt>
                <c:pt idx="2368">
                  <c:v>487.65991259435719</c:v>
                </c:pt>
                <c:pt idx="2369">
                  <c:v>487.65991259435719</c:v>
                </c:pt>
                <c:pt idx="2370">
                  <c:v>487.65991259435719</c:v>
                </c:pt>
                <c:pt idx="2371">
                  <c:v>492.82479141835404</c:v>
                </c:pt>
                <c:pt idx="2372">
                  <c:v>497.59237187127422</c:v>
                </c:pt>
                <c:pt idx="2373">
                  <c:v>503.88557806912871</c:v>
                </c:pt>
                <c:pt idx="2374">
                  <c:v>495.47079856972465</c:v>
                </c:pt>
                <c:pt idx="2375">
                  <c:v>495.47079856972465</c:v>
                </c:pt>
                <c:pt idx="2376">
                  <c:v>495.47079856972465</c:v>
                </c:pt>
                <c:pt idx="2377">
                  <c:v>495.47079856972465</c:v>
                </c:pt>
                <c:pt idx="2378">
                  <c:v>472.62614223281571</c:v>
                </c:pt>
                <c:pt idx="2379">
                  <c:v>487.38180373460358</c:v>
                </c:pt>
                <c:pt idx="2380">
                  <c:v>472.10965435041606</c:v>
                </c:pt>
                <c:pt idx="2381">
                  <c:v>459.95232419546977</c:v>
                </c:pt>
                <c:pt idx="2382">
                  <c:v>459.95232419546977</c:v>
                </c:pt>
                <c:pt idx="2383">
                  <c:v>459.95232419546977</c:v>
                </c:pt>
                <c:pt idx="2384">
                  <c:v>459.47556615017777</c:v>
                </c:pt>
                <c:pt idx="2385">
                  <c:v>460.92967818831846</c:v>
                </c:pt>
                <c:pt idx="2386">
                  <c:v>467.31823599523136</c:v>
                </c:pt>
                <c:pt idx="2387">
                  <c:v>469.16964640444871</c:v>
                </c:pt>
                <c:pt idx="2388">
                  <c:v>465.91974572904149</c:v>
                </c:pt>
                <c:pt idx="2389">
                  <c:v>465.91974572904149</c:v>
                </c:pt>
                <c:pt idx="2390">
                  <c:v>465.91974572904149</c:v>
                </c:pt>
                <c:pt idx="2391">
                  <c:v>465.91974572904149</c:v>
                </c:pt>
                <c:pt idx="2392">
                  <c:v>470.21851410409113</c:v>
                </c:pt>
                <c:pt idx="2393">
                  <c:v>471.19586809693976</c:v>
                </c:pt>
                <c:pt idx="2394">
                  <c:v>474.96225665474668</c:v>
                </c:pt>
                <c:pt idx="2395">
                  <c:v>472.19705999205297</c:v>
                </c:pt>
                <c:pt idx="2396">
                  <c:v>472.19705999205297</c:v>
                </c:pt>
                <c:pt idx="2397">
                  <c:v>472.19705999205297</c:v>
                </c:pt>
                <c:pt idx="2398">
                  <c:v>473.07906237584325</c:v>
                </c:pt>
                <c:pt idx="2399">
                  <c:v>480.17481128327267</c:v>
                </c:pt>
                <c:pt idx="2400">
                  <c:v>481.69249106078564</c:v>
                </c:pt>
                <c:pt idx="2401">
                  <c:v>481.58919348430572</c:v>
                </c:pt>
                <c:pt idx="2402">
                  <c:v>479.84108065156829</c:v>
                </c:pt>
                <c:pt idx="2403">
                  <c:v>479.84108065156829</c:v>
                </c:pt>
                <c:pt idx="2404">
                  <c:v>479.84108065156829</c:v>
                </c:pt>
                <c:pt idx="2405">
                  <c:v>480.92967818831841</c:v>
                </c:pt>
                <c:pt idx="2406">
                  <c:v>480.50854191497712</c:v>
                </c:pt>
                <c:pt idx="2407">
                  <c:v>475.61382598331238</c:v>
                </c:pt>
                <c:pt idx="2408">
                  <c:v>478.55383392927985</c:v>
                </c:pt>
                <c:pt idx="2409">
                  <c:v>472.80889948351108</c:v>
                </c:pt>
                <c:pt idx="2410">
                  <c:v>472.80889948351108</c:v>
                </c:pt>
                <c:pt idx="2411">
                  <c:v>472.80889948351108</c:v>
                </c:pt>
                <c:pt idx="2412">
                  <c:v>476.22566547477055</c:v>
                </c:pt>
                <c:pt idx="2413">
                  <c:v>473.21414382200925</c:v>
                </c:pt>
                <c:pt idx="2414">
                  <c:v>470.7111640842262</c:v>
                </c:pt>
                <c:pt idx="2415">
                  <c:v>468.44656336908912</c:v>
                </c:pt>
                <c:pt idx="2416">
                  <c:v>463.59157727453209</c:v>
                </c:pt>
                <c:pt idx="2417">
                  <c:v>463.59157727453209</c:v>
                </c:pt>
                <c:pt idx="2418">
                  <c:v>463.59157727453209</c:v>
                </c:pt>
                <c:pt idx="2419">
                  <c:v>466.69050456893024</c:v>
                </c:pt>
                <c:pt idx="2420">
                  <c:v>462.35995232419441</c:v>
                </c:pt>
                <c:pt idx="2421">
                  <c:v>461.8275725069517</c:v>
                </c:pt>
                <c:pt idx="2422">
                  <c:v>463.82201032975661</c:v>
                </c:pt>
                <c:pt idx="2423">
                  <c:v>457.38577671831445</c:v>
                </c:pt>
                <c:pt idx="2424">
                  <c:v>457.38577671831445</c:v>
                </c:pt>
                <c:pt idx="2425">
                  <c:v>457.38577671831445</c:v>
                </c:pt>
                <c:pt idx="2426">
                  <c:v>457.38577671831445</c:v>
                </c:pt>
                <c:pt idx="2427">
                  <c:v>450.74294795391239</c:v>
                </c:pt>
                <c:pt idx="2428">
                  <c:v>444.13984902661809</c:v>
                </c:pt>
                <c:pt idx="2429">
                  <c:v>441.51767977751194</c:v>
                </c:pt>
                <c:pt idx="2430">
                  <c:v>438.13269765593867</c:v>
                </c:pt>
                <c:pt idx="2431">
                  <c:v>438.13269765593867</c:v>
                </c:pt>
                <c:pt idx="2432">
                  <c:v>438.13269765593867</c:v>
                </c:pt>
                <c:pt idx="2433">
                  <c:v>446.13428684942295</c:v>
                </c:pt>
                <c:pt idx="2434">
                  <c:v>444.14779499403954</c:v>
                </c:pt>
                <c:pt idx="2435">
                  <c:v>436.92491060786551</c:v>
                </c:pt>
                <c:pt idx="2436">
                  <c:v>439.52324195470698</c:v>
                </c:pt>
                <c:pt idx="2437">
                  <c:v>432.79300754866802</c:v>
                </c:pt>
                <c:pt idx="2438">
                  <c:v>432.79300754866802</c:v>
                </c:pt>
                <c:pt idx="2439">
                  <c:v>432.79300754866802</c:v>
                </c:pt>
                <c:pt idx="2440">
                  <c:v>433.18235995232317</c:v>
                </c:pt>
                <c:pt idx="2441">
                  <c:v>433.87365911799662</c:v>
                </c:pt>
                <c:pt idx="2442">
                  <c:v>437.17123559793305</c:v>
                </c:pt>
                <c:pt idx="2443">
                  <c:v>436.41636869288737</c:v>
                </c:pt>
                <c:pt idx="2444">
                  <c:v>428.03337306316939</c:v>
                </c:pt>
                <c:pt idx="2445">
                  <c:v>428.03337306316939</c:v>
                </c:pt>
                <c:pt idx="2446">
                  <c:v>428.03337306316939</c:v>
                </c:pt>
                <c:pt idx="2447">
                  <c:v>408.51807707588301</c:v>
                </c:pt>
                <c:pt idx="2448">
                  <c:v>415.08144616606972</c:v>
                </c:pt>
                <c:pt idx="2449">
                  <c:v>404.16368692888261</c:v>
                </c:pt>
                <c:pt idx="2450">
                  <c:v>405.60985299960174</c:v>
                </c:pt>
                <c:pt idx="2451">
                  <c:v>396.9090186730225</c:v>
                </c:pt>
                <c:pt idx="2452">
                  <c:v>396.9090186730225</c:v>
                </c:pt>
                <c:pt idx="2453">
                  <c:v>396.9090186730225</c:v>
                </c:pt>
                <c:pt idx="2454">
                  <c:v>403.48033373063078</c:v>
                </c:pt>
                <c:pt idx="2455">
                  <c:v>394.94636471990378</c:v>
                </c:pt>
                <c:pt idx="2456">
                  <c:v>386.31704410011832</c:v>
                </c:pt>
                <c:pt idx="2457">
                  <c:v>380.31783869686046</c:v>
                </c:pt>
                <c:pt idx="2458">
                  <c:v>388.40683353198165</c:v>
                </c:pt>
                <c:pt idx="2459">
                  <c:v>388.40683353198165</c:v>
                </c:pt>
                <c:pt idx="2460">
                  <c:v>388.40683353198165</c:v>
                </c:pt>
                <c:pt idx="2461">
                  <c:v>395.0019864918545</c:v>
                </c:pt>
                <c:pt idx="2462">
                  <c:v>405.24433849821128</c:v>
                </c:pt>
                <c:pt idx="2463">
                  <c:v>398.52205005959394</c:v>
                </c:pt>
                <c:pt idx="2464">
                  <c:v>396.52761223678897</c:v>
                </c:pt>
                <c:pt idx="2465">
                  <c:v>403.11481922924037</c:v>
                </c:pt>
                <c:pt idx="2466">
                  <c:v>403.11481922924037</c:v>
                </c:pt>
                <c:pt idx="2467">
                  <c:v>403.11481922924037</c:v>
                </c:pt>
                <c:pt idx="2468">
                  <c:v>400.62773142630033</c:v>
                </c:pt>
                <c:pt idx="2469">
                  <c:v>386.11044894715855</c:v>
                </c:pt>
                <c:pt idx="2470">
                  <c:v>384.91855383392851</c:v>
                </c:pt>
                <c:pt idx="2471">
                  <c:v>399.54707985697172</c:v>
                </c:pt>
                <c:pt idx="2472">
                  <c:v>392.46722288438531</c:v>
                </c:pt>
                <c:pt idx="2473">
                  <c:v>392.46722288438531</c:v>
                </c:pt>
                <c:pt idx="2474">
                  <c:v>392.46722288438531</c:v>
                </c:pt>
                <c:pt idx="2475">
                  <c:v>396.83750496622878</c:v>
                </c:pt>
                <c:pt idx="2476">
                  <c:v>407.890345649582</c:v>
                </c:pt>
                <c:pt idx="2477">
                  <c:v>403.59157727453237</c:v>
                </c:pt>
                <c:pt idx="2478">
                  <c:v>408.31148192292329</c:v>
                </c:pt>
                <c:pt idx="2479">
                  <c:v>408.31148192292329</c:v>
                </c:pt>
                <c:pt idx="2480">
                  <c:v>408.31148192292329</c:v>
                </c:pt>
                <c:pt idx="2481">
                  <c:v>408.31148192292329</c:v>
                </c:pt>
                <c:pt idx="2482">
                  <c:v>408.08104886769883</c:v>
                </c:pt>
                <c:pt idx="2483">
                  <c:v>414.97814858958986</c:v>
                </c:pt>
                <c:pt idx="2484">
                  <c:v>426.22963845848136</c:v>
                </c:pt>
                <c:pt idx="2485">
                  <c:v>432.27651966626843</c:v>
                </c:pt>
                <c:pt idx="2486">
                  <c:v>428.03337306316945</c:v>
                </c:pt>
                <c:pt idx="2487">
                  <c:v>428.03337306316945</c:v>
                </c:pt>
                <c:pt idx="2488">
                  <c:v>428.03337306316945</c:v>
                </c:pt>
                <c:pt idx="2489">
                  <c:v>420.77075883988778</c:v>
                </c:pt>
                <c:pt idx="2490">
                  <c:v>416.8613428684933</c:v>
                </c:pt>
                <c:pt idx="2491">
                  <c:v>424.46563369090097</c:v>
                </c:pt>
                <c:pt idx="2492">
                  <c:v>426.85736988478254</c:v>
                </c:pt>
                <c:pt idx="2493">
                  <c:v>433.30949543106777</c:v>
                </c:pt>
                <c:pt idx="2494">
                  <c:v>433.30949543106777</c:v>
                </c:pt>
                <c:pt idx="2495">
                  <c:v>433.30949543106777</c:v>
                </c:pt>
                <c:pt idx="2496">
                  <c:v>432.35597934048371</c:v>
                </c:pt>
                <c:pt idx="2497">
                  <c:v>437.00437028208086</c:v>
                </c:pt>
                <c:pt idx="2498">
                  <c:v>436.3528009535151</c:v>
                </c:pt>
                <c:pt idx="2499">
                  <c:v>430.67938021454017</c:v>
                </c:pt>
                <c:pt idx="2500">
                  <c:v>436.6547477155334</c:v>
                </c:pt>
                <c:pt idx="2501">
                  <c:v>436.6547477155334</c:v>
                </c:pt>
                <c:pt idx="2502">
                  <c:v>436.6547477155334</c:v>
                </c:pt>
                <c:pt idx="2503">
                  <c:v>433.71473976956605</c:v>
                </c:pt>
                <c:pt idx="2504">
                  <c:v>431.52959872864432</c:v>
                </c:pt>
                <c:pt idx="2505">
                  <c:v>432.61025029797287</c:v>
                </c:pt>
                <c:pt idx="2506">
                  <c:v>431.22765196662601</c:v>
                </c:pt>
                <c:pt idx="2507">
                  <c:v>428.75645609852904</c:v>
                </c:pt>
                <c:pt idx="2508">
                  <c:v>428.75645609852904</c:v>
                </c:pt>
                <c:pt idx="2509">
                  <c:v>428.75645609852904</c:v>
                </c:pt>
                <c:pt idx="2510">
                  <c:v>430.7906237584416</c:v>
                </c:pt>
                <c:pt idx="2511">
                  <c:v>431.33094954310593</c:v>
                </c:pt>
                <c:pt idx="2512">
                  <c:v>443.67103694874748</c:v>
                </c:pt>
                <c:pt idx="2513">
                  <c:v>444.51330949543001</c:v>
                </c:pt>
                <c:pt idx="2514">
                  <c:v>443.99682161303036</c:v>
                </c:pt>
                <c:pt idx="2515">
                  <c:v>443.99682161303036</c:v>
                </c:pt>
                <c:pt idx="2516">
                  <c:v>443.99682161303036</c:v>
                </c:pt>
                <c:pt idx="2517">
                  <c:v>450.06754072308195</c:v>
                </c:pt>
                <c:pt idx="2518">
                  <c:v>448.41477949940304</c:v>
                </c:pt>
                <c:pt idx="2519">
                  <c:v>441.74811283273635</c:v>
                </c:pt>
                <c:pt idx="2520">
                  <c:v>443.82201032975649</c:v>
                </c:pt>
                <c:pt idx="2521">
                  <c:v>438.5617798967013</c:v>
                </c:pt>
                <c:pt idx="2522">
                  <c:v>438.5617798967013</c:v>
                </c:pt>
                <c:pt idx="2523">
                  <c:v>438.5617798967013</c:v>
                </c:pt>
                <c:pt idx="2524">
                  <c:v>438.5617798967013</c:v>
                </c:pt>
                <c:pt idx="2525">
                  <c:v>435.05760826380504</c:v>
                </c:pt>
                <c:pt idx="2526">
                  <c:v>429.36829558998704</c:v>
                </c:pt>
                <c:pt idx="2527">
                  <c:v>432.64998013508034</c:v>
                </c:pt>
                <c:pt idx="2528">
                  <c:v>432.80889948351103</c:v>
                </c:pt>
                <c:pt idx="2529">
                  <c:v>432.80889948351103</c:v>
                </c:pt>
                <c:pt idx="2530">
                  <c:v>432.80889948351103</c:v>
                </c:pt>
                <c:pt idx="2531">
                  <c:v>435.43901470003857</c:v>
                </c:pt>
                <c:pt idx="2532">
                  <c:v>437.17123559793282</c:v>
                </c:pt>
                <c:pt idx="2533">
                  <c:v>432.90425109256927</c:v>
                </c:pt>
                <c:pt idx="2534">
                  <c:v>432.30830353595422</c:v>
                </c:pt>
                <c:pt idx="2535">
                  <c:v>430.59992054032449</c:v>
                </c:pt>
                <c:pt idx="2536">
                  <c:v>430.59992054032449</c:v>
                </c:pt>
                <c:pt idx="2537">
                  <c:v>430.59992054032449</c:v>
                </c:pt>
                <c:pt idx="2538">
                  <c:v>428.98688915375322</c:v>
                </c:pt>
                <c:pt idx="2539">
                  <c:v>429.61462058005435</c:v>
                </c:pt>
                <c:pt idx="2540">
                  <c:v>426.40444974175483</c:v>
                </c:pt>
                <c:pt idx="2541">
                  <c:v>420.31783869686018</c:v>
                </c:pt>
                <c:pt idx="2542">
                  <c:v>420.84227254668139</c:v>
                </c:pt>
                <c:pt idx="2543">
                  <c:v>420.84227254668139</c:v>
                </c:pt>
                <c:pt idx="2544">
                  <c:v>420.84227254668139</c:v>
                </c:pt>
                <c:pt idx="2545">
                  <c:v>421.91497814858838</c:v>
                </c:pt>
                <c:pt idx="2546">
                  <c:v>423.17044100119062</c:v>
                </c:pt>
                <c:pt idx="2547">
                  <c:v>425.27612236789713</c:v>
                </c:pt>
                <c:pt idx="2548">
                  <c:v>426.60309892729322</c:v>
                </c:pt>
                <c:pt idx="2549">
                  <c:v>423.79817242749186</c:v>
                </c:pt>
                <c:pt idx="2550">
                  <c:v>423.79817242749186</c:v>
                </c:pt>
                <c:pt idx="2551">
                  <c:v>423.79817242749186</c:v>
                </c:pt>
                <c:pt idx="2552">
                  <c:v>419.26897099721771</c:v>
                </c:pt>
                <c:pt idx="2553">
                  <c:v>417.96583234008619</c:v>
                </c:pt>
                <c:pt idx="2554">
                  <c:v>416.10647596344734</c:v>
                </c:pt>
                <c:pt idx="2555">
                  <c:v>418.94318633293483</c:v>
                </c:pt>
                <c:pt idx="2556">
                  <c:v>417.8307508939202</c:v>
                </c:pt>
                <c:pt idx="2557">
                  <c:v>417.8307508939202</c:v>
                </c:pt>
                <c:pt idx="2558">
                  <c:v>417.8307508939202</c:v>
                </c:pt>
                <c:pt idx="2559">
                  <c:v>419.85697258641119</c:v>
                </c:pt>
                <c:pt idx="2560">
                  <c:v>418.88756456098406</c:v>
                </c:pt>
                <c:pt idx="2561">
                  <c:v>418.88756456098406</c:v>
                </c:pt>
                <c:pt idx="2562">
                  <c:v>417.24274930472666</c:v>
                </c:pt>
                <c:pt idx="2563">
                  <c:v>411.9348430671422</c:v>
                </c:pt>
                <c:pt idx="2564">
                  <c:v>411.9348430671422</c:v>
                </c:pt>
                <c:pt idx="2565">
                  <c:v>411.9348430671422</c:v>
                </c:pt>
                <c:pt idx="2566">
                  <c:v>413.3492252681753</c:v>
                </c:pt>
                <c:pt idx="2567">
                  <c:v>411.48986889153645</c:v>
                </c:pt>
                <c:pt idx="2568">
                  <c:v>410.76678585617691</c:v>
                </c:pt>
                <c:pt idx="2569">
                  <c:v>414.60468812077755</c:v>
                </c:pt>
                <c:pt idx="2570">
                  <c:v>416.32896305125041</c:v>
                </c:pt>
                <c:pt idx="2571">
                  <c:v>416.32896305125041</c:v>
                </c:pt>
                <c:pt idx="2572">
                  <c:v>416.32896305125041</c:v>
                </c:pt>
                <c:pt idx="2573">
                  <c:v>414.11203814064248</c:v>
                </c:pt>
                <c:pt idx="2574">
                  <c:v>417.52085816448044</c:v>
                </c:pt>
                <c:pt idx="2575">
                  <c:v>419.58680969407908</c:v>
                </c:pt>
                <c:pt idx="2576">
                  <c:v>418.32340087405527</c:v>
                </c:pt>
                <c:pt idx="2577">
                  <c:v>415.97934048470279</c:v>
                </c:pt>
                <c:pt idx="2578">
                  <c:v>415.97934048470279</c:v>
                </c:pt>
                <c:pt idx="2579">
                  <c:v>415.97934048470279</c:v>
                </c:pt>
                <c:pt idx="2580">
                  <c:v>411.18792212951809</c:v>
                </c:pt>
                <c:pt idx="2581">
                  <c:v>403.77433452522723</c:v>
                </c:pt>
                <c:pt idx="2582">
                  <c:v>409.05840286054706</c:v>
                </c:pt>
                <c:pt idx="2583">
                  <c:v>412.45133094954201</c:v>
                </c:pt>
                <c:pt idx="2584">
                  <c:v>412.28446563368976</c:v>
                </c:pt>
                <c:pt idx="2585">
                  <c:v>412.28446563368976</c:v>
                </c:pt>
                <c:pt idx="2586">
                  <c:v>412.28446563368976</c:v>
                </c:pt>
                <c:pt idx="2587">
                  <c:v>413.45252284465522</c:v>
                </c:pt>
                <c:pt idx="2588">
                  <c:v>416.85339690107156</c:v>
                </c:pt>
                <c:pt idx="2589">
                  <c:v>417.33015494636362</c:v>
                </c:pt>
                <c:pt idx="2590">
                  <c:v>418.41080651569223</c:v>
                </c:pt>
                <c:pt idx="2591">
                  <c:v>417.56853396900959</c:v>
                </c:pt>
                <c:pt idx="2592">
                  <c:v>417.56853396900959</c:v>
                </c:pt>
                <c:pt idx="2593">
                  <c:v>417.56853396900959</c:v>
                </c:pt>
                <c:pt idx="2594">
                  <c:v>413.17441398490155</c:v>
                </c:pt>
                <c:pt idx="2595">
                  <c:v>415.38339292808786</c:v>
                </c:pt>
                <c:pt idx="2596">
                  <c:v>409.33651172030079</c:v>
                </c:pt>
                <c:pt idx="2597">
                  <c:v>410.04370282081726</c:v>
                </c:pt>
                <c:pt idx="2598">
                  <c:v>413.39690107270445</c:v>
                </c:pt>
                <c:pt idx="2599">
                  <c:v>413.39690107270445</c:v>
                </c:pt>
                <c:pt idx="2600">
                  <c:v>413.39690107270445</c:v>
                </c:pt>
                <c:pt idx="2601">
                  <c:v>414.06436233611328</c:v>
                </c:pt>
                <c:pt idx="2602">
                  <c:v>415.23241954707873</c:v>
                </c:pt>
                <c:pt idx="2603">
                  <c:v>414.18355184743626</c:v>
                </c:pt>
                <c:pt idx="2604">
                  <c:v>413.7862534763596</c:v>
                </c:pt>
                <c:pt idx="2605">
                  <c:v>410.27413587604178</c:v>
                </c:pt>
                <c:pt idx="2606">
                  <c:v>410.27413587604178</c:v>
                </c:pt>
                <c:pt idx="2607">
                  <c:v>410.27413587604178</c:v>
                </c:pt>
                <c:pt idx="2608">
                  <c:v>413.84982121573188</c:v>
                </c:pt>
                <c:pt idx="2609">
                  <c:v>410.87008343265683</c:v>
                </c:pt>
                <c:pt idx="2610">
                  <c:v>414.00079459674106</c:v>
                </c:pt>
                <c:pt idx="2611">
                  <c:v>414.25506555423016</c:v>
                </c:pt>
                <c:pt idx="2612">
                  <c:v>417.0997218911391</c:v>
                </c:pt>
                <c:pt idx="2613">
                  <c:v>417.0997218911391</c:v>
                </c:pt>
                <c:pt idx="2614">
                  <c:v>417.0997218911391</c:v>
                </c:pt>
                <c:pt idx="2615">
                  <c:v>415.22447357965717</c:v>
                </c:pt>
                <c:pt idx="2616">
                  <c:v>411.52165276122253</c:v>
                </c:pt>
                <c:pt idx="2617">
                  <c:v>408.37504966229528</c:v>
                </c:pt>
                <c:pt idx="2618">
                  <c:v>405.36352800953398</c:v>
                </c:pt>
                <c:pt idx="2619">
                  <c:v>405.64958283670921</c:v>
                </c:pt>
                <c:pt idx="2620">
                  <c:v>405.64958283670921</c:v>
                </c:pt>
                <c:pt idx="2621">
                  <c:v>405.64958283670921</c:v>
                </c:pt>
                <c:pt idx="2622">
                  <c:v>405.64958283670921</c:v>
                </c:pt>
                <c:pt idx="2623">
                  <c:v>408.64521255462734</c:v>
                </c:pt>
                <c:pt idx="2624">
                  <c:v>408.42272546682443</c:v>
                </c:pt>
                <c:pt idx="2625">
                  <c:v>404.07628128724554</c:v>
                </c:pt>
                <c:pt idx="2626">
                  <c:v>396.63090981326866</c:v>
                </c:pt>
                <c:pt idx="2627">
                  <c:v>396.63090981326866</c:v>
                </c:pt>
                <c:pt idx="2628">
                  <c:v>396.63090981326866</c:v>
                </c:pt>
                <c:pt idx="2629">
                  <c:v>396.00317838696748</c:v>
                </c:pt>
                <c:pt idx="2630">
                  <c:v>396.00317838696748</c:v>
                </c:pt>
                <c:pt idx="2631">
                  <c:v>396.00317838696748</c:v>
                </c:pt>
                <c:pt idx="2632">
                  <c:v>396.00317838696748</c:v>
                </c:pt>
                <c:pt idx="2633">
                  <c:v>396.00317838696748</c:v>
                </c:pt>
                <c:pt idx="2634">
                  <c:v>396.00317838696748</c:v>
                </c:pt>
                <c:pt idx="2635">
                  <c:v>396.00317838696748</c:v>
                </c:pt>
                <c:pt idx="2636">
                  <c:v>380.88994835121071</c:v>
                </c:pt>
                <c:pt idx="2637">
                  <c:v>377.27453317441297</c:v>
                </c:pt>
                <c:pt idx="2638">
                  <c:v>370.56019070321713</c:v>
                </c:pt>
                <c:pt idx="2639">
                  <c:v>361.53357171235501</c:v>
                </c:pt>
                <c:pt idx="2640">
                  <c:v>356.79777512912096</c:v>
                </c:pt>
                <c:pt idx="2641">
                  <c:v>356.79777512912096</c:v>
                </c:pt>
                <c:pt idx="2642">
                  <c:v>356.79777512912096</c:v>
                </c:pt>
                <c:pt idx="2643">
                  <c:v>365.21255462852497</c:v>
                </c:pt>
                <c:pt idx="2644">
                  <c:v>366.74612634088095</c:v>
                </c:pt>
                <c:pt idx="2645">
                  <c:v>366.96066746126235</c:v>
                </c:pt>
                <c:pt idx="2646">
                  <c:v>372.14938418752376</c:v>
                </c:pt>
                <c:pt idx="2647">
                  <c:v>379.30075486690396</c:v>
                </c:pt>
                <c:pt idx="2648">
                  <c:v>379.30075486690396</c:v>
                </c:pt>
                <c:pt idx="2649">
                  <c:v>379.30075486690396</c:v>
                </c:pt>
                <c:pt idx="2650">
                  <c:v>379.078267779101</c:v>
                </c:pt>
                <c:pt idx="2651">
                  <c:v>382.75725069527107</c:v>
                </c:pt>
                <c:pt idx="2652">
                  <c:v>387.15137067937917</c:v>
                </c:pt>
                <c:pt idx="2653">
                  <c:v>386.95272149384084</c:v>
                </c:pt>
                <c:pt idx="2654">
                  <c:v>387.91418355184635</c:v>
                </c:pt>
                <c:pt idx="2655">
                  <c:v>387.91418355184635</c:v>
                </c:pt>
                <c:pt idx="2656">
                  <c:v>387.91418355184635</c:v>
                </c:pt>
                <c:pt idx="2657">
                  <c:v>384.66428287643913</c:v>
                </c:pt>
                <c:pt idx="2658">
                  <c:v>381.66070719109939</c:v>
                </c:pt>
                <c:pt idx="2659">
                  <c:v>389.70997218911282</c:v>
                </c:pt>
                <c:pt idx="2660">
                  <c:v>392.38776321016962</c:v>
                </c:pt>
                <c:pt idx="2661">
                  <c:v>389.43186332935915</c:v>
                </c:pt>
                <c:pt idx="2662">
                  <c:v>389.43186332935915</c:v>
                </c:pt>
                <c:pt idx="2663">
                  <c:v>389.43186332935915</c:v>
                </c:pt>
                <c:pt idx="2664">
                  <c:v>390.05959475566027</c:v>
                </c:pt>
                <c:pt idx="2665">
                  <c:v>393.79419944378105</c:v>
                </c:pt>
                <c:pt idx="2666">
                  <c:v>387.31823599523125</c:v>
                </c:pt>
                <c:pt idx="2667">
                  <c:v>383.98887564560869</c:v>
                </c:pt>
                <c:pt idx="2668">
                  <c:v>384.25109257051929</c:v>
                </c:pt>
                <c:pt idx="2669">
                  <c:v>384.25109257051929</c:v>
                </c:pt>
                <c:pt idx="2670">
                  <c:v>384.25109257051929</c:v>
                </c:pt>
                <c:pt idx="2671">
                  <c:v>389.30472785061465</c:v>
                </c:pt>
                <c:pt idx="2672">
                  <c:v>387.34207389749588</c:v>
                </c:pt>
                <c:pt idx="2673">
                  <c:v>386.47596344854867</c:v>
                </c:pt>
                <c:pt idx="2674">
                  <c:v>389.89272943980814</c:v>
                </c:pt>
                <c:pt idx="2675">
                  <c:v>390.54429876837384</c:v>
                </c:pt>
                <c:pt idx="2676">
                  <c:v>390.54429876837384</c:v>
                </c:pt>
                <c:pt idx="2677">
                  <c:v>390.54429876837384</c:v>
                </c:pt>
                <c:pt idx="2678">
                  <c:v>384.0047675804517</c:v>
                </c:pt>
                <c:pt idx="2679">
                  <c:v>377.85458879618471</c:v>
                </c:pt>
                <c:pt idx="2680">
                  <c:v>376.91696464044378</c:v>
                </c:pt>
                <c:pt idx="2681">
                  <c:v>382.45530393325265</c:v>
                </c:pt>
                <c:pt idx="2682">
                  <c:v>383.67103694874731</c:v>
                </c:pt>
                <c:pt idx="2683">
                  <c:v>383.67103694874731</c:v>
                </c:pt>
                <c:pt idx="2684">
                  <c:v>383.67103694874731</c:v>
                </c:pt>
                <c:pt idx="2685">
                  <c:v>387.48510131108338</c:v>
                </c:pt>
                <c:pt idx="2686">
                  <c:v>391.62495033770244</c:v>
                </c:pt>
                <c:pt idx="2687">
                  <c:v>391.91100516487768</c:v>
                </c:pt>
                <c:pt idx="2688">
                  <c:v>390.31386571314937</c:v>
                </c:pt>
                <c:pt idx="2689">
                  <c:v>390.81446166070594</c:v>
                </c:pt>
                <c:pt idx="2690">
                  <c:v>390.81446166070594</c:v>
                </c:pt>
                <c:pt idx="2691">
                  <c:v>390.81446166070594</c:v>
                </c:pt>
                <c:pt idx="2692">
                  <c:v>390.50456893126614</c:v>
                </c:pt>
                <c:pt idx="2693">
                  <c:v>397.44934445768644</c:v>
                </c:pt>
                <c:pt idx="2694">
                  <c:v>398.95113230035628</c:v>
                </c:pt>
                <c:pt idx="2695">
                  <c:v>398.72069924513181</c:v>
                </c:pt>
                <c:pt idx="2696">
                  <c:v>397.78307508939082</c:v>
                </c:pt>
                <c:pt idx="2697">
                  <c:v>397.78307508939082</c:v>
                </c:pt>
                <c:pt idx="2698">
                  <c:v>397.78307508939082</c:v>
                </c:pt>
                <c:pt idx="2699">
                  <c:v>400.9614620580042</c:v>
                </c:pt>
                <c:pt idx="2700">
                  <c:v>400.93762415573957</c:v>
                </c:pt>
                <c:pt idx="2701">
                  <c:v>400.33373063170302</c:v>
                </c:pt>
                <c:pt idx="2702">
                  <c:v>400.33373063170302</c:v>
                </c:pt>
                <c:pt idx="2703">
                  <c:v>403.92530790623613</c:v>
                </c:pt>
                <c:pt idx="2704">
                  <c:v>403.92530790623613</c:v>
                </c:pt>
                <c:pt idx="2705">
                  <c:v>403.92530790623613</c:v>
                </c:pt>
                <c:pt idx="2706">
                  <c:v>403.90147000397155</c:v>
                </c:pt>
                <c:pt idx="2707">
                  <c:v>400.46086611044751</c:v>
                </c:pt>
                <c:pt idx="2708">
                  <c:v>396.90107270560048</c:v>
                </c:pt>
                <c:pt idx="2709">
                  <c:v>399.99999999999852</c:v>
                </c:pt>
                <c:pt idx="2710">
                  <c:v>401.50178784266842</c:v>
                </c:pt>
                <c:pt idx="2711">
                  <c:v>401.50178784266842</c:v>
                </c:pt>
                <c:pt idx="2712">
                  <c:v>401.50178784266842</c:v>
                </c:pt>
                <c:pt idx="2713">
                  <c:v>400.4052443384968</c:v>
                </c:pt>
                <c:pt idx="2714">
                  <c:v>402.67779102105538</c:v>
                </c:pt>
                <c:pt idx="2715">
                  <c:v>406.53953118792066</c:v>
                </c:pt>
                <c:pt idx="2716">
                  <c:v>403.16249503376895</c:v>
                </c:pt>
                <c:pt idx="2717">
                  <c:v>402.94795391338755</c:v>
                </c:pt>
                <c:pt idx="2718">
                  <c:v>402.94795391338755</c:v>
                </c:pt>
                <c:pt idx="2719">
                  <c:v>402.94795391338755</c:v>
                </c:pt>
                <c:pt idx="2720">
                  <c:v>399.43583631306973</c:v>
                </c:pt>
                <c:pt idx="2721">
                  <c:v>398.37107667858425</c:v>
                </c:pt>
                <c:pt idx="2722">
                  <c:v>398.77632101708241</c:v>
                </c:pt>
                <c:pt idx="2723">
                  <c:v>396.44020659515155</c:v>
                </c:pt>
                <c:pt idx="2724">
                  <c:v>397.75129121970463</c:v>
                </c:pt>
                <c:pt idx="2725">
                  <c:v>397.75129121970463</c:v>
                </c:pt>
                <c:pt idx="2726">
                  <c:v>397.75129121970463</c:v>
                </c:pt>
                <c:pt idx="2727">
                  <c:v>401.39849026618856</c:v>
                </c:pt>
                <c:pt idx="2728">
                  <c:v>403.50417163289495</c:v>
                </c:pt>
                <c:pt idx="2729">
                  <c:v>405.7846642828751</c:v>
                </c:pt>
                <c:pt idx="2730">
                  <c:v>405.26023043305383</c:v>
                </c:pt>
                <c:pt idx="2731">
                  <c:v>406.07866507747178</c:v>
                </c:pt>
                <c:pt idx="2732">
                  <c:v>406.07866507747178</c:v>
                </c:pt>
                <c:pt idx="2733">
                  <c:v>406.07866507747178</c:v>
                </c:pt>
                <c:pt idx="2734">
                  <c:v>406.79380214540981</c:v>
                </c:pt>
                <c:pt idx="2735">
                  <c:v>406.79380214540981</c:v>
                </c:pt>
                <c:pt idx="2736">
                  <c:v>408.69288835915631</c:v>
                </c:pt>
                <c:pt idx="2737">
                  <c:v>410.56813667063824</c:v>
                </c:pt>
                <c:pt idx="2738">
                  <c:v>410.95748907429339</c:v>
                </c:pt>
                <c:pt idx="2739">
                  <c:v>410.95748907429339</c:v>
                </c:pt>
                <c:pt idx="2740">
                  <c:v>410.95748907429339</c:v>
                </c:pt>
                <c:pt idx="2741">
                  <c:v>408.19229241159968</c:v>
                </c:pt>
                <c:pt idx="2742">
                  <c:v>408.19229241159968</c:v>
                </c:pt>
                <c:pt idx="2743">
                  <c:v>407.85856177989518</c:v>
                </c:pt>
                <c:pt idx="2744">
                  <c:v>407.13547874453565</c:v>
                </c:pt>
                <c:pt idx="2745">
                  <c:v>408.43861740166716</c:v>
                </c:pt>
                <c:pt idx="2746">
                  <c:v>408.43861740166716</c:v>
                </c:pt>
                <c:pt idx="2747">
                  <c:v>408.43861740166716</c:v>
                </c:pt>
                <c:pt idx="2748">
                  <c:v>406.11044894715781</c:v>
                </c:pt>
                <c:pt idx="2749">
                  <c:v>404.71195868096794</c:v>
                </c:pt>
                <c:pt idx="2750">
                  <c:v>402.78903456495686</c:v>
                </c:pt>
                <c:pt idx="2751">
                  <c:v>403.79022646007007</c:v>
                </c:pt>
                <c:pt idx="2752">
                  <c:v>402.15335717123418</c:v>
                </c:pt>
                <c:pt idx="2753">
                  <c:v>402.15335717123418</c:v>
                </c:pt>
                <c:pt idx="2754">
                  <c:v>402.15335717123418</c:v>
                </c:pt>
                <c:pt idx="2755">
                  <c:v>402.35995232419407</c:v>
                </c:pt>
                <c:pt idx="2756">
                  <c:v>406.27731426301017</c:v>
                </c:pt>
                <c:pt idx="2757">
                  <c:v>403.25784664282742</c:v>
                </c:pt>
                <c:pt idx="2758">
                  <c:v>406.18196265395176</c:v>
                </c:pt>
                <c:pt idx="2759">
                  <c:v>405.80850218513967</c:v>
                </c:pt>
                <c:pt idx="2760">
                  <c:v>405.80850218513967</c:v>
                </c:pt>
                <c:pt idx="2761">
                  <c:v>405.80850218513967</c:v>
                </c:pt>
                <c:pt idx="2762">
                  <c:v>405.80850218513967</c:v>
                </c:pt>
                <c:pt idx="2763">
                  <c:v>407.62018275724932</c:v>
                </c:pt>
                <c:pt idx="2764">
                  <c:v>409.87683750496484</c:v>
                </c:pt>
                <c:pt idx="2765">
                  <c:v>409.74175605879873</c:v>
                </c:pt>
                <c:pt idx="2766">
                  <c:v>410.0595947556601</c:v>
                </c:pt>
                <c:pt idx="2767">
                  <c:v>410.0595947556601</c:v>
                </c:pt>
                <c:pt idx="2768">
                  <c:v>410.0595947556601</c:v>
                </c:pt>
                <c:pt idx="2769">
                  <c:v>410.69527214938279</c:v>
                </c:pt>
                <c:pt idx="2770">
                  <c:v>402.54270957488939</c:v>
                </c:pt>
                <c:pt idx="2771">
                  <c:v>406.65872069924376</c:v>
                </c:pt>
                <c:pt idx="2772">
                  <c:v>413.2459276916951</c:v>
                </c:pt>
                <c:pt idx="2773">
                  <c:v>411.41835518474232</c:v>
                </c:pt>
                <c:pt idx="2774">
                  <c:v>411.41835518474232</c:v>
                </c:pt>
                <c:pt idx="2775">
                  <c:v>411.41835518474232</c:v>
                </c:pt>
                <c:pt idx="2776">
                  <c:v>406.01509733809957</c:v>
                </c:pt>
                <c:pt idx="2777">
                  <c:v>405.73698847834584</c:v>
                </c:pt>
                <c:pt idx="2778">
                  <c:v>403.21017083829815</c:v>
                </c:pt>
                <c:pt idx="2779">
                  <c:v>401.69249106078524</c:v>
                </c:pt>
                <c:pt idx="2780">
                  <c:v>405.45887961859222</c:v>
                </c:pt>
                <c:pt idx="2781">
                  <c:v>405.45887961859222</c:v>
                </c:pt>
                <c:pt idx="2782">
                  <c:v>405.45887961859222</c:v>
                </c:pt>
                <c:pt idx="2783">
                  <c:v>408.67699642431336</c:v>
                </c:pt>
                <c:pt idx="2784">
                  <c:v>408.82796980532243</c:v>
                </c:pt>
                <c:pt idx="2785">
                  <c:v>411.50576082637923</c:v>
                </c:pt>
                <c:pt idx="2786">
                  <c:v>411.39451728247775</c:v>
                </c:pt>
                <c:pt idx="2787">
                  <c:v>411.21176003178249</c:v>
                </c:pt>
                <c:pt idx="2788">
                  <c:v>411.21176003178249</c:v>
                </c:pt>
                <c:pt idx="2789">
                  <c:v>411.21176003178249</c:v>
                </c:pt>
                <c:pt idx="2790">
                  <c:v>411.21176003178249</c:v>
                </c:pt>
                <c:pt idx="2791">
                  <c:v>406.12634088200105</c:v>
                </c:pt>
                <c:pt idx="2792">
                  <c:v>410.65554231227514</c:v>
                </c:pt>
                <c:pt idx="2793">
                  <c:v>407.88239968216004</c:v>
                </c:pt>
                <c:pt idx="2794">
                  <c:v>411.31505760826252</c:v>
                </c:pt>
                <c:pt idx="2795">
                  <c:v>411.31505760826252</c:v>
                </c:pt>
                <c:pt idx="2796">
                  <c:v>411.31505760826252</c:v>
                </c:pt>
                <c:pt idx="2797">
                  <c:v>416.00317838696731</c:v>
                </c:pt>
                <c:pt idx="2798">
                  <c:v>417.17918156535433</c:v>
                </c:pt>
                <c:pt idx="2799">
                  <c:v>417.44139849026493</c:v>
                </c:pt>
                <c:pt idx="2800">
                  <c:v>417.28247914183424</c:v>
                </c:pt>
                <c:pt idx="2801">
                  <c:v>423.33730631704282</c:v>
                </c:pt>
                <c:pt idx="2802">
                  <c:v>423.33730631704282</c:v>
                </c:pt>
                <c:pt idx="2803">
                  <c:v>423.33730631704282</c:v>
                </c:pt>
                <c:pt idx="2804">
                  <c:v>426.89709972188984</c:v>
                </c:pt>
                <c:pt idx="2805">
                  <c:v>421.39849026618867</c:v>
                </c:pt>
                <c:pt idx="2806">
                  <c:v>426.73023440603765</c:v>
                </c:pt>
                <c:pt idx="2807">
                  <c:v>425.82439411998286</c:v>
                </c:pt>
                <c:pt idx="2808">
                  <c:v>425.37147397695549</c:v>
                </c:pt>
                <c:pt idx="2809">
                  <c:v>425.37147397695549</c:v>
                </c:pt>
                <c:pt idx="2810">
                  <c:v>425.37147397695549</c:v>
                </c:pt>
                <c:pt idx="2811">
                  <c:v>427.06396503774209</c:v>
                </c:pt>
                <c:pt idx="2812">
                  <c:v>427.57250695272018</c:v>
                </c:pt>
                <c:pt idx="2813">
                  <c:v>426.87326181962527</c:v>
                </c:pt>
                <c:pt idx="2814">
                  <c:v>427.18315454906508</c:v>
                </c:pt>
                <c:pt idx="2815">
                  <c:v>432.45927691696329</c:v>
                </c:pt>
                <c:pt idx="2816">
                  <c:v>432.45927691696329</c:v>
                </c:pt>
                <c:pt idx="2817">
                  <c:v>432.45927691696329</c:v>
                </c:pt>
                <c:pt idx="2818">
                  <c:v>431.64084227254534</c:v>
                </c:pt>
                <c:pt idx="2819">
                  <c:v>433.89749702026086</c:v>
                </c:pt>
                <c:pt idx="2820">
                  <c:v>429.87683750496495</c:v>
                </c:pt>
                <c:pt idx="2821">
                  <c:v>430.94954310687206</c:v>
                </c:pt>
                <c:pt idx="2822">
                  <c:v>430.67143424711838</c:v>
                </c:pt>
                <c:pt idx="2823">
                  <c:v>430.67143424711838</c:v>
                </c:pt>
                <c:pt idx="2824">
                  <c:v>430.67143424711838</c:v>
                </c:pt>
                <c:pt idx="2825">
                  <c:v>426.32499006753949</c:v>
                </c:pt>
                <c:pt idx="2826">
                  <c:v>429.72586412395583</c:v>
                </c:pt>
                <c:pt idx="2827">
                  <c:v>432.06992451330825</c:v>
                </c:pt>
                <c:pt idx="2828">
                  <c:v>431.7203019467608</c:v>
                </c:pt>
                <c:pt idx="2829">
                  <c:v>431.7203019467608</c:v>
                </c:pt>
                <c:pt idx="2830">
                  <c:v>431.7203019467608</c:v>
                </c:pt>
                <c:pt idx="2831">
                  <c:v>431.7203019467608</c:v>
                </c:pt>
                <c:pt idx="2832">
                  <c:v>430.60786650774605</c:v>
                </c:pt>
                <c:pt idx="2833">
                  <c:v>430.14700039729718</c:v>
                </c:pt>
                <c:pt idx="2834">
                  <c:v>426.7620182757239</c:v>
                </c:pt>
                <c:pt idx="2835">
                  <c:v>428.08899483511999</c:v>
                </c:pt>
                <c:pt idx="2836">
                  <c:v>428.30353595550133</c:v>
                </c:pt>
                <c:pt idx="2837">
                  <c:v>428.30353595550133</c:v>
                </c:pt>
                <c:pt idx="2838">
                  <c:v>428.30353595550133</c:v>
                </c:pt>
                <c:pt idx="2839">
                  <c:v>430.73500198649066</c:v>
                </c:pt>
                <c:pt idx="2840">
                  <c:v>432.12554628525902</c:v>
                </c:pt>
                <c:pt idx="2841">
                  <c:v>438.38696861342748</c:v>
                </c:pt>
                <c:pt idx="2842">
                  <c:v>432.90425109256927</c:v>
                </c:pt>
                <c:pt idx="2843">
                  <c:v>434.22328168454391</c:v>
                </c:pt>
                <c:pt idx="2844">
                  <c:v>434.22328168454391</c:v>
                </c:pt>
                <c:pt idx="2845">
                  <c:v>434.22328168454391</c:v>
                </c:pt>
                <c:pt idx="2846">
                  <c:v>430.6317044100108</c:v>
                </c:pt>
                <c:pt idx="2847">
                  <c:v>435.61382598331232</c:v>
                </c:pt>
                <c:pt idx="2848">
                  <c:v>434.00079459674106</c:v>
                </c:pt>
                <c:pt idx="2849">
                  <c:v>434.73976956694366</c:v>
                </c:pt>
                <c:pt idx="2850">
                  <c:v>437.38577671831439</c:v>
                </c:pt>
                <c:pt idx="2851">
                  <c:v>437.38577671831439</c:v>
                </c:pt>
                <c:pt idx="2852">
                  <c:v>437.38577671831439</c:v>
                </c:pt>
                <c:pt idx="2853">
                  <c:v>433.65117203019361</c:v>
                </c:pt>
                <c:pt idx="2854">
                  <c:v>434.09614620579941</c:v>
                </c:pt>
                <c:pt idx="2855">
                  <c:v>432.74533174413875</c:v>
                </c:pt>
                <c:pt idx="2856">
                  <c:v>432.10965435041601</c:v>
                </c:pt>
                <c:pt idx="2857">
                  <c:v>430.70321811680458</c:v>
                </c:pt>
                <c:pt idx="2858">
                  <c:v>430.70321811680458</c:v>
                </c:pt>
                <c:pt idx="2859">
                  <c:v>430.70321811680458</c:v>
                </c:pt>
                <c:pt idx="2860">
                  <c:v>427.41358760428966</c:v>
                </c:pt>
                <c:pt idx="2861">
                  <c:v>432.02224870877916</c:v>
                </c:pt>
                <c:pt idx="2862">
                  <c:v>435.59793404846926</c:v>
                </c:pt>
                <c:pt idx="2863">
                  <c:v>437.81485895907707</c:v>
                </c:pt>
                <c:pt idx="2864">
                  <c:v>435.74096146205676</c:v>
                </c:pt>
                <c:pt idx="2865">
                  <c:v>435.74096146205676</c:v>
                </c:pt>
                <c:pt idx="2866">
                  <c:v>435.74096146205676</c:v>
                </c:pt>
                <c:pt idx="2867">
                  <c:v>431.41835518474255</c:v>
                </c:pt>
                <c:pt idx="2868">
                  <c:v>430.44100119189392</c:v>
                </c:pt>
                <c:pt idx="2869">
                  <c:v>435.49463647198928</c:v>
                </c:pt>
                <c:pt idx="2870">
                  <c:v>432.85657528804012</c:v>
                </c:pt>
                <c:pt idx="2871">
                  <c:v>428.77234803337188</c:v>
                </c:pt>
                <c:pt idx="2872">
                  <c:v>428.77234803337188</c:v>
                </c:pt>
                <c:pt idx="2873">
                  <c:v>428.77234803337188</c:v>
                </c:pt>
                <c:pt idx="2874">
                  <c:v>432.5307906237573</c:v>
                </c:pt>
                <c:pt idx="2875">
                  <c:v>436.77393722685616</c:v>
                </c:pt>
                <c:pt idx="2876">
                  <c:v>433.22208978943075</c:v>
                </c:pt>
                <c:pt idx="2877">
                  <c:v>434.13587604290711</c:v>
                </c:pt>
                <c:pt idx="2878">
                  <c:v>436.65474771553318</c:v>
                </c:pt>
                <c:pt idx="2879">
                  <c:v>436.65474771553318</c:v>
                </c:pt>
                <c:pt idx="2880">
                  <c:v>436.65474771553318</c:v>
                </c:pt>
                <c:pt idx="2881">
                  <c:v>432.62614223281571</c:v>
                </c:pt>
                <c:pt idx="2882">
                  <c:v>430.09932459276797</c:v>
                </c:pt>
                <c:pt idx="2883">
                  <c:v>432.98371076678461</c:v>
                </c:pt>
                <c:pt idx="2884">
                  <c:v>435.88398887564432</c:v>
                </c:pt>
                <c:pt idx="2885">
                  <c:v>432.7135478744525</c:v>
                </c:pt>
                <c:pt idx="2886">
                  <c:v>432.7135478744525</c:v>
                </c:pt>
                <c:pt idx="2887">
                  <c:v>432.7135478744525</c:v>
                </c:pt>
                <c:pt idx="2888">
                  <c:v>432.7135478744525</c:v>
                </c:pt>
                <c:pt idx="2889">
                  <c:v>430.39332538736465</c:v>
                </c:pt>
                <c:pt idx="2890">
                  <c:v>430.63170441001074</c:v>
                </c:pt>
                <c:pt idx="2891">
                  <c:v>430.48867699642307</c:v>
                </c:pt>
                <c:pt idx="2892">
                  <c:v>432.57052046086483</c:v>
                </c:pt>
                <c:pt idx="2893">
                  <c:v>432.57052046086483</c:v>
                </c:pt>
                <c:pt idx="2894">
                  <c:v>432.57052046086483</c:v>
                </c:pt>
                <c:pt idx="2895">
                  <c:v>426.19785458879494</c:v>
                </c:pt>
                <c:pt idx="2896">
                  <c:v>423.75844259038411</c:v>
                </c:pt>
                <c:pt idx="2897">
                  <c:v>427.86650774731703</c:v>
                </c:pt>
                <c:pt idx="2898">
                  <c:v>421.60508541914862</c:v>
                </c:pt>
                <c:pt idx="2899">
                  <c:v>423.0591974572892</c:v>
                </c:pt>
                <c:pt idx="2900">
                  <c:v>423.0591974572892</c:v>
                </c:pt>
                <c:pt idx="2901">
                  <c:v>423.0591974572892</c:v>
                </c:pt>
                <c:pt idx="2902">
                  <c:v>425.9435836313059</c:v>
                </c:pt>
                <c:pt idx="2903">
                  <c:v>421.77195073500076</c:v>
                </c:pt>
                <c:pt idx="2904">
                  <c:v>423.0989272943969</c:v>
                </c:pt>
                <c:pt idx="2905">
                  <c:v>418.25188716726143</c:v>
                </c:pt>
                <c:pt idx="2906">
                  <c:v>416.88518077075764</c:v>
                </c:pt>
                <c:pt idx="2907">
                  <c:v>416.88518077075764</c:v>
                </c:pt>
                <c:pt idx="2908">
                  <c:v>416.88518077075764</c:v>
                </c:pt>
                <c:pt idx="2909">
                  <c:v>426.24553039332415</c:v>
                </c:pt>
                <c:pt idx="2910">
                  <c:v>427.27850615812349</c:v>
                </c:pt>
                <c:pt idx="2911">
                  <c:v>426.18196265395187</c:v>
                </c:pt>
                <c:pt idx="2912">
                  <c:v>422.90822407628002</c:v>
                </c:pt>
                <c:pt idx="2913">
                  <c:v>418.27572506952595</c:v>
                </c:pt>
                <c:pt idx="2914">
                  <c:v>418.27572506952595</c:v>
                </c:pt>
                <c:pt idx="2915">
                  <c:v>418.27572506952595</c:v>
                </c:pt>
                <c:pt idx="2916">
                  <c:v>414.3106873261807</c:v>
                </c:pt>
                <c:pt idx="2917">
                  <c:v>407.31823599523125</c:v>
                </c:pt>
                <c:pt idx="2918">
                  <c:v>406.52363925307793</c:v>
                </c:pt>
                <c:pt idx="2919">
                  <c:v>410.52840683353082</c:v>
                </c:pt>
                <c:pt idx="2920">
                  <c:v>410.29002781088485</c:v>
                </c:pt>
                <c:pt idx="2921">
                  <c:v>410.29002781088485</c:v>
                </c:pt>
                <c:pt idx="2922">
                  <c:v>410.29002781088485</c:v>
                </c:pt>
                <c:pt idx="2923">
                  <c:v>404.96622963845738</c:v>
                </c:pt>
                <c:pt idx="2924">
                  <c:v>399.22924116011018</c:v>
                </c:pt>
                <c:pt idx="2925">
                  <c:v>399.22129519268867</c:v>
                </c:pt>
                <c:pt idx="2926">
                  <c:v>399.22129519268867</c:v>
                </c:pt>
                <c:pt idx="2927">
                  <c:v>409.24116011124244</c:v>
                </c:pt>
                <c:pt idx="2928">
                  <c:v>409.24116011124244</c:v>
                </c:pt>
                <c:pt idx="2929">
                  <c:v>409.24116011124244</c:v>
                </c:pt>
                <c:pt idx="2930">
                  <c:v>408.62932061978438</c:v>
                </c:pt>
                <c:pt idx="2931">
                  <c:v>399.8490266189898</c:v>
                </c:pt>
                <c:pt idx="2932">
                  <c:v>388.04926499801252</c:v>
                </c:pt>
                <c:pt idx="2933">
                  <c:v>386.84942391736098</c:v>
                </c:pt>
                <c:pt idx="2934">
                  <c:v>381.89114024632403</c:v>
                </c:pt>
                <c:pt idx="2935">
                  <c:v>381.89114024632403</c:v>
                </c:pt>
                <c:pt idx="2936">
                  <c:v>381.89114024632403</c:v>
                </c:pt>
                <c:pt idx="2937">
                  <c:v>379.21334922526722</c:v>
                </c:pt>
                <c:pt idx="2938">
                  <c:v>371.62495033770267</c:v>
                </c:pt>
                <c:pt idx="2939">
                  <c:v>373.7226857369875</c:v>
                </c:pt>
                <c:pt idx="2940">
                  <c:v>362.80492649980039</c:v>
                </c:pt>
                <c:pt idx="2941">
                  <c:v>346.74612634088112</c:v>
                </c:pt>
                <c:pt idx="2942">
                  <c:v>346.74612634088112</c:v>
                </c:pt>
                <c:pt idx="2943">
                  <c:v>346.74612634088112</c:v>
                </c:pt>
                <c:pt idx="2944">
                  <c:v>341.62097735399203</c:v>
                </c:pt>
                <c:pt idx="2945">
                  <c:v>338.53794199443701</c:v>
                </c:pt>
                <c:pt idx="2946">
                  <c:v>358.49821215732931</c:v>
                </c:pt>
                <c:pt idx="2947">
                  <c:v>362.04211362733321</c:v>
                </c:pt>
                <c:pt idx="2948">
                  <c:v>364.92649980134991</c:v>
                </c:pt>
                <c:pt idx="2949">
                  <c:v>364.92649980134991</c:v>
                </c:pt>
                <c:pt idx="2950">
                  <c:v>364.92649980134991</c:v>
                </c:pt>
                <c:pt idx="2951">
                  <c:v>381.63686928883499</c:v>
                </c:pt>
                <c:pt idx="2952">
                  <c:v>379.88081048867605</c:v>
                </c:pt>
                <c:pt idx="2953">
                  <c:v>385.20460866110352</c:v>
                </c:pt>
                <c:pt idx="2954">
                  <c:v>378.29956297179086</c:v>
                </c:pt>
                <c:pt idx="2955">
                  <c:v>372.15733015494544</c:v>
                </c:pt>
                <c:pt idx="2956">
                  <c:v>372.15733015494544</c:v>
                </c:pt>
                <c:pt idx="2957">
                  <c:v>372.15733015494544</c:v>
                </c:pt>
                <c:pt idx="2958">
                  <c:v>362.74930472784968</c:v>
                </c:pt>
                <c:pt idx="2959">
                  <c:v>370.9098132697647</c:v>
                </c:pt>
                <c:pt idx="2960">
                  <c:v>376.91696464044412</c:v>
                </c:pt>
                <c:pt idx="2961">
                  <c:v>387.34207389749616</c:v>
                </c:pt>
                <c:pt idx="2962">
                  <c:v>388.83591577274444</c:v>
                </c:pt>
                <c:pt idx="2963">
                  <c:v>388.83591577274444</c:v>
                </c:pt>
                <c:pt idx="2964">
                  <c:v>388.83591577274444</c:v>
                </c:pt>
                <c:pt idx="2965">
                  <c:v>386.57926102502887</c:v>
                </c:pt>
                <c:pt idx="2966">
                  <c:v>379.60270162892243</c:v>
                </c:pt>
                <c:pt idx="2967">
                  <c:v>390.06754072308212</c:v>
                </c:pt>
                <c:pt idx="2968">
                  <c:v>392.19705999205308</c:v>
                </c:pt>
                <c:pt idx="2969">
                  <c:v>391.27532777115522</c:v>
                </c:pt>
                <c:pt idx="2970">
                  <c:v>391.27532777115522</c:v>
                </c:pt>
                <c:pt idx="2971">
                  <c:v>391.27532777115522</c:v>
                </c:pt>
                <c:pt idx="2972">
                  <c:v>396.41636869288737</c:v>
                </c:pt>
                <c:pt idx="2973">
                  <c:v>392.39570917759141</c:v>
                </c:pt>
                <c:pt idx="2974">
                  <c:v>394.80333730631605</c:v>
                </c:pt>
                <c:pt idx="2975">
                  <c:v>398.56972586412292</c:v>
                </c:pt>
                <c:pt idx="2976">
                  <c:v>392.12554628525919</c:v>
                </c:pt>
                <c:pt idx="2977">
                  <c:v>392.12554628525919</c:v>
                </c:pt>
                <c:pt idx="2978">
                  <c:v>392.12554628525919</c:v>
                </c:pt>
                <c:pt idx="2979">
                  <c:v>395.5025824394109</c:v>
                </c:pt>
                <c:pt idx="2980">
                  <c:v>393.53992848629213</c:v>
                </c:pt>
                <c:pt idx="2981">
                  <c:v>388.0810488676986</c:v>
                </c:pt>
                <c:pt idx="2982">
                  <c:v>387.31029002780986</c:v>
                </c:pt>
                <c:pt idx="2983">
                  <c:v>389.97218911402359</c:v>
                </c:pt>
                <c:pt idx="2984">
                  <c:v>389.97218911402359</c:v>
                </c:pt>
                <c:pt idx="2985">
                  <c:v>389.97218911402359</c:v>
                </c:pt>
                <c:pt idx="2986">
                  <c:v>389.97218911402359</c:v>
                </c:pt>
                <c:pt idx="2987">
                  <c:v>378.52999602701527</c:v>
                </c:pt>
                <c:pt idx="2988">
                  <c:v>383.1227651966617</c:v>
                </c:pt>
                <c:pt idx="2989">
                  <c:v>381.70838299562871</c:v>
                </c:pt>
                <c:pt idx="2990">
                  <c:v>386.50774731823498</c:v>
                </c:pt>
                <c:pt idx="2991">
                  <c:v>386.50774731823498</c:v>
                </c:pt>
                <c:pt idx="2992">
                  <c:v>386.50774731823498</c:v>
                </c:pt>
                <c:pt idx="2993">
                  <c:v>389.63845848231921</c:v>
                </c:pt>
                <c:pt idx="2994">
                  <c:v>389.32061978545784</c:v>
                </c:pt>
                <c:pt idx="2995">
                  <c:v>389.15375446960564</c:v>
                </c:pt>
                <c:pt idx="2996">
                  <c:v>382.5983313468405</c:v>
                </c:pt>
                <c:pt idx="2997">
                  <c:v>384.56893126738083</c:v>
                </c:pt>
                <c:pt idx="2998">
                  <c:v>384.56893126738083</c:v>
                </c:pt>
                <c:pt idx="2999">
                  <c:v>384.56893126738083</c:v>
                </c:pt>
                <c:pt idx="3000">
                  <c:v>386.32499006753977</c:v>
                </c:pt>
                <c:pt idx="3001">
                  <c:v>378.78426698450443</c:v>
                </c:pt>
                <c:pt idx="3002">
                  <c:v>377.84664282876349</c:v>
                </c:pt>
                <c:pt idx="3003">
                  <c:v>368.91537544695979</c:v>
                </c:pt>
                <c:pt idx="3004">
                  <c:v>370.89392133492163</c:v>
                </c:pt>
                <c:pt idx="3005">
                  <c:v>370.89392133492163</c:v>
                </c:pt>
                <c:pt idx="3006">
                  <c:v>370.89392133492163</c:v>
                </c:pt>
                <c:pt idx="3007">
                  <c:v>368.82002383790137</c:v>
                </c:pt>
                <c:pt idx="3008">
                  <c:v>360.81843464441704</c:v>
                </c:pt>
                <c:pt idx="3009">
                  <c:v>367.0798569725855</c:v>
                </c:pt>
                <c:pt idx="3010">
                  <c:v>375.33571712355882</c:v>
                </c:pt>
                <c:pt idx="3011">
                  <c:v>368.32737385776625</c:v>
                </c:pt>
                <c:pt idx="3012">
                  <c:v>368.32737385776625</c:v>
                </c:pt>
                <c:pt idx="3013">
                  <c:v>368.32737385776625</c:v>
                </c:pt>
                <c:pt idx="3014">
                  <c:v>364.52920143027319</c:v>
                </c:pt>
                <c:pt idx="3015">
                  <c:v>374.85895907826682</c:v>
                </c:pt>
                <c:pt idx="3016">
                  <c:v>367.5089392133483</c:v>
                </c:pt>
                <c:pt idx="3017">
                  <c:v>362.02622169249014</c:v>
                </c:pt>
                <c:pt idx="3018">
                  <c:v>355.4787445371465</c:v>
                </c:pt>
                <c:pt idx="3019">
                  <c:v>355.4787445371465</c:v>
                </c:pt>
                <c:pt idx="3020">
                  <c:v>355.4787445371465</c:v>
                </c:pt>
                <c:pt idx="3021">
                  <c:v>348.12872467222797</c:v>
                </c:pt>
                <c:pt idx="3022">
                  <c:v>353.65911799761534</c:v>
                </c:pt>
                <c:pt idx="3023">
                  <c:v>343.55184743742467</c:v>
                </c:pt>
                <c:pt idx="3024">
                  <c:v>352.08581644815172</c:v>
                </c:pt>
                <c:pt idx="3025">
                  <c:v>362.41557409614535</c:v>
                </c:pt>
                <c:pt idx="3026">
                  <c:v>362.41557409614535</c:v>
                </c:pt>
                <c:pt idx="3027">
                  <c:v>362.41557409614535</c:v>
                </c:pt>
                <c:pt idx="3028">
                  <c:v>364.08422725466738</c:v>
                </c:pt>
                <c:pt idx="3029">
                  <c:v>375.20063567739282</c:v>
                </c:pt>
                <c:pt idx="3030">
                  <c:v>368.85180770758751</c:v>
                </c:pt>
                <c:pt idx="3031">
                  <c:v>371.346841477949</c:v>
                </c:pt>
                <c:pt idx="3032">
                  <c:v>374.43782280492559</c:v>
                </c:pt>
                <c:pt idx="3033">
                  <c:v>374.43782280492559</c:v>
                </c:pt>
                <c:pt idx="3034">
                  <c:v>374.43782280492559</c:v>
                </c:pt>
                <c:pt idx="3035">
                  <c:v>381.40643623361052</c:v>
                </c:pt>
                <c:pt idx="3036">
                  <c:v>376.76599125943494</c:v>
                </c:pt>
                <c:pt idx="3037">
                  <c:v>379.65832340087314</c:v>
                </c:pt>
                <c:pt idx="3038">
                  <c:v>373.75446960667369</c:v>
                </c:pt>
                <c:pt idx="3039">
                  <c:v>376.6070719110042</c:v>
                </c:pt>
                <c:pt idx="3040">
                  <c:v>376.6070719110042</c:v>
                </c:pt>
                <c:pt idx="3041">
                  <c:v>376.6070719110042</c:v>
                </c:pt>
                <c:pt idx="3042">
                  <c:v>369.70997218911305</c:v>
                </c:pt>
                <c:pt idx="3043">
                  <c:v>370.01986491855286</c:v>
                </c:pt>
                <c:pt idx="3044">
                  <c:v>372.23678982916067</c:v>
                </c:pt>
                <c:pt idx="3045">
                  <c:v>368.40683353198153</c:v>
                </c:pt>
                <c:pt idx="3046">
                  <c:v>372.77711561382495</c:v>
                </c:pt>
                <c:pt idx="3047">
                  <c:v>372.77711561382495</c:v>
                </c:pt>
                <c:pt idx="3048">
                  <c:v>372.77711561382495</c:v>
                </c:pt>
                <c:pt idx="3049">
                  <c:v>368.26380611839386</c:v>
                </c:pt>
                <c:pt idx="3050">
                  <c:v>371.4421930870073</c:v>
                </c:pt>
                <c:pt idx="3051">
                  <c:v>373.00754866904941</c:v>
                </c:pt>
                <c:pt idx="3052">
                  <c:v>365.76877234803231</c:v>
                </c:pt>
                <c:pt idx="3053">
                  <c:v>359.49145808502084</c:v>
                </c:pt>
                <c:pt idx="3054">
                  <c:v>359.49145808502084</c:v>
                </c:pt>
                <c:pt idx="3055">
                  <c:v>359.49145808502084</c:v>
                </c:pt>
                <c:pt idx="3056">
                  <c:v>354.58085021851309</c:v>
                </c:pt>
                <c:pt idx="3057">
                  <c:v>355.53436630909715</c:v>
                </c:pt>
                <c:pt idx="3058">
                  <c:v>356.22566547477055</c:v>
                </c:pt>
                <c:pt idx="3059">
                  <c:v>361.93087008343161</c:v>
                </c:pt>
                <c:pt idx="3060">
                  <c:v>365.10925705204505</c:v>
                </c:pt>
                <c:pt idx="3061">
                  <c:v>365.10925705204505</c:v>
                </c:pt>
                <c:pt idx="3062">
                  <c:v>365.10925705204505</c:v>
                </c:pt>
                <c:pt idx="3063">
                  <c:v>360.53237981724175</c:v>
                </c:pt>
                <c:pt idx="3064">
                  <c:v>359.86491855383287</c:v>
                </c:pt>
                <c:pt idx="3065">
                  <c:v>363.6869288835905</c:v>
                </c:pt>
                <c:pt idx="3066">
                  <c:v>365.88796185935536</c:v>
                </c:pt>
                <c:pt idx="3067">
                  <c:v>365.50655542312171</c:v>
                </c:pt>
                <c:pt idx="3068">
                  <c:v>365.50655542312171</c:v>
                </c:pt>
                <c:pt idx="3069">
                  <c:v>365.50655542312171</c:v>
                </c:pt>
                <c:pt idx="3070">
                  <c:v>362.03416765991153</c:v>
                </c:pt>
                <c:pt idx="3071">
                  <c:v>357.4334525228436</c:v>
                </c:pt>
                <c:pt idx="3072">
                  <c:v>365.91974572904144</c:v>
                </c:pt>
                <c:pt idx="3073">
                  <c:v>365.91974572904144</c:v>
                </c:pt>
                <c:pt idx="3074">
                  <c:v>364.09217322208872</c:v>
                </c:pt>
                <c:pt idx="3075">
                  <c:v>364.09217322208872</c:v>
                </c:pt>
                <c:pt idx="3076">
                  <c:v>364.09217322208872</c:v>
                </c:pt>
                <c:pt idx="3077">
                  <c:v>362.28843861740063</c:v>
                </c:pt>
                <c:pt idx="3078">
                  <c:v>360.58005562177095</c:v>
                </c:pt>
                <c:pt idx="3079">
                  <c:v>362.45530393325282</c:v>
                </c:pt>
                <c:pt idx="3080">
                  <c:v>358.72069924513204</c:v>
                </c:pt>
                <c:pt idx="3081">
                  <c:v>362.2248708780283</c:v>
                </c:pt>
                <c:pt idx="3082">
                  <c:v>362.2248708780283</c:v>
                </c:pt>
                <c:pt idx="3083">
                  <c:v>362.2248708780283</c:v>
                </c:pt>
                <c:pt idx="3084">
                  <c:v>357.03615415176688</c:v>
                </c:pt>
                <c:pt idx="3085">
                  <c:v>361.54946364719797</c:v>
                </c:pt>
                <c:pt idx="3086">
                  <c:v>361.47000397298268</c:v>
                </c:pt>
                <c:pt idx="3087">
                  <c:v>359.80929678188215</c:v>
                </c:pt>
                <c:pt idx="3088">
                  <c:v>355.55025824394016</c:v>
                </c:pt>
                <c:pt idx="3089">
                  <c:v>355.55025824394016</c:v>
                </c:pt>
                <c:pt idx="3090">
                  <c:v>355.55025824394016</c:v>
                </c:pt>
                <c:pt idx="3091">
                  <c:v>362.63806118394814</c:v>
                </c:pt>
                <c:pt idx="3092">
                  <c:v>360.11918951132202</c:v>
                </c:pt>
                <c:pt idx="3093">
                  <c:v>357.24274930472689</c:v>
                </c:pt>
                <c:pt idx="3094">
                  <c:v>355.69328565752784</c:v>
                </c:pt>
                <c:pt idx="3095">
                  <c:v>361.37465236392433</c:v>
                </c:pt>
                <c:pt idx="3096">
                  <c:v>361.37465236392433</c:v>
                </c:pt>
                <c:pt idx="3097">
                  <c:v>361.37465236392433</c:v>
                </c:pt>
                <c:pt idx="3098">
                  <c:v>361.99443782280389</c:v>
                </c:pt>
                <c:pt idx="3099">
                  <c:v>360.54032578466325</c:v>
                </c:pt>
                <c:pt idx="3100">
                  <c:v>360.54032578466325</c:v>
                </c:pt>
                <c:pt idx="3101">
                  <c:v>359.61064759634382</c:v>
                </c:pt>
                <c:pt idx="3102">
                  <c:v>354.51728247914082</c:v>
                </c:pt>
                <c:pt idx="3103">
                  <c:v>354.51728247914082</c:v>
                </c:pt>
                <c:pt idx="3104">
                  <c:v>354.51728247914082</c:v>
                </c:pt>
                <c:pt idx="3105">
                  <c:v>356.89312673817926</c:v>
                </c:pt>
                <c:pt idx="3106">
                  <c:v>356.65474771553329</c:v>
                </c:pt>
                <c:pt idx="3107">
                  <c:v>356.65474771553329</c:v>
                </c:pt>
                <c:pt idx="3108">
                  <c:v>366.92093762415465</c:v>
                </c:pt>
                <c:pt idx="3109">
                  <c:v>365.96742153357064</c:v>
                </c:pt>
                <c:pt idx="3110">
                  <c:v>365.96742153357064</c:v>
                </c:pt>
                <c:pt idx="3111">
                  <c:v>365.96742153357064</c:v>
                </c:pt>
                <c:pt idx="3112">
                  <c:v>371.7044100119179</c:v>
                </c:pt>
                <c:pt idx="3113">
                  <c:v>368.31942789034457</c:v>
                </c:pt>
                <c:pt idx="3114">
                  <c:v>364.74374255065447</c:v>
                </c:pt>
                <c:pt idx="3115">
                  <c:v>369.59078267778995</c:v>
                </c:pt>
                <c:pt idx="3116">
                  <c:v>368.3432657926092</c:v>
                </c:pt>
                <c:pt idx="3117">
                  <c:v>368.3432657926092</c:v>
                </c:pt>
                <c:pt idx="3118">
                  <c:v>368.3432657926092</c:v>
                </c:pt>
                <c:pt idx="3119">
                  <c:v>367.34207389749599</c:v>
                </c:pt>
                <c:pt idx="3120">
                  <c:v>368.09694080254172</c:v>
                </c:pt>
                <c:pt idx="3121">
                  <c:v>363.44060389352302</c:v>
                </c:pt>
                <c:pt idx="3122">
                  <c:v>362.76519666269269</c:v>
                </c:pt>
                <c:pt idx="3123">
                  <c:v>361.62097735399186</c:v>
                </c:pt>
                <c:pt idx="3124">
                  <c:v>361.62097735399186</c:v>
                </c:pt>
                <c:pt idx="3125">
                  <c:v>361.62097735399186</c:v>
                </c:pt>
                <c:pt idx="3126">
                  <c:v>361.62097735399186</c:v>
                </c:pt>
                <c:pt idx="3127">
                  <c:v>356.47993643225965</c:v>
                </c:pt>
                <c:pt idx="3128">
                  <c:v>354.09614620579958</c:v>
                </c:pt>
                <c:pt idx="3129">
                  <c:v>357.62415574096053</c:v>
                </c:pt>
                <c:pt idx="3130">
                  <c:v>349.87683750496529</c:v>
                </c:pt>
                <c:pt idx="3131">
                  <c:v>349.87683750496529</c:v>
                </c:pt>
                <c:pt idx="3132">
                  <c:v>349.87683750496529</c:v>
                </c:pt>
                <c:pt idx="3133">
                  <c:v>344.59276916964552</c:v>
                </c:pt>
                <c:pt idx="3134">
                  <c:v>348.2002383790217</c:v>
                </c:pt>
                <c:pt idx="3135">
                  <c:v>349.98808104886672</c:v>
                </c:pt>
                <c:pt idx="3136">
                  <c:v>344.52125546285163</c:v>
                </c:pt>
                <c:pt idx="3137">
                  <c:v>350.17083829956198</c:v>
                </c:pt>
                <c:pt idx="3138">
                  <c:v>350.17083829956198</c:v>
                </c:pt>
                <c:pt idx="3139">
                  <c:v>350.17083829956198</c:v>
                </c:pt>
                <c:pt idx="3140">
                  <c:v>350.29002781088496</c:v>
                </c:pt>
                <c:pt idx="3141">
                  <c:v>346.61899086213651</c:v>
                </c:pt>
                <c:pt idx="3142">
                  <c:v>345.10131108462355</c:v>
                </c:pt>
                <c:pt idx="3143">
                  <c:v>344.44179578863628</c:v>
                </c:pt>
                <c:pt idx="3144">
                  <c:v>341.52562574493345</c:v>
                </c:pt>
                <c:pt idx="3145">
                  <c:v>341.52562574493345</c:v>
                </c:pt>
                <c:pt idx="3146">
                  <c:v>341.52562574493345</c:v>
                </c:pt>
                <c:pt idx="3147">
                  <c:v>343.67898291616905</c:v>
                </c:pt>
                <c:pt idx="3148">
                  <c:v>341.00913786253381</c:v>
                </c:pt>
                <c:pt idx="3149">
                  <c:v>337.72745331744039</c:v>
                </c:pt>
                <c:pt idx="3150">
                  <c:v>336.83750496622866</c:v>
                </c:pt>
                <c:pt idx="3151">
                  <c:v>343.67898291616905</c:v>
                </c:pt>
                <c:pt idx="3152">
                  <c:v>343.67898291616905</c:v>
                </c:pt>
                <c:pt idx="3153">
                  <c:v>343.67898291616905</c:v>
                </c:pt>
                <c:pt idx="3154">
                  <c:v>343.67898291616905</c:v>
                </c:pt>
                <c:pt idx="3155">
                  <c:v>349.21732220897792</c:v>
                </c:pt>
                <c:pt idx="3156">
                  <c:v>346.86531585220393</c:v>
                </c:pt>
                <c:pt idx="3157">
                  <c:v>345.08541914978048</c:v>
                </c:pt>
                <c:pt idx="3158">
                  <c:v>349.36829558998704</c:v>
                </c:pt>
                <c:pt idx="3159">
                  <c:v>349.36829558998704</c:v>
                </c:pt>
                <c:pt idx="3160">
                  <c:v>349.36829558998704</c:v>
                </c:pt>
                <c:pt idx="3161">
                  <c:v>343.09098132697551</c:v>
                </c:pt>
                <c:pt idx="3162">
                  <c:v>345.68136670639552</c:v>
                </c:pt>
                <c:pt idx="3163">
                  <c:v>342.71752085816354</c:v>
                </c:pt>
                <c:pt idx="3164">
                  <c:v>345.91974572904155</c:v>
                </c:pt>
                <c:pt idx="3165">
                  <c:v>347.09574890742851</c:v>
                </c:pt>
                <c:pt idx="3166">
                  <c:v>347.09574890742851</c:v>
                </c:pt>
                <c:pt idx="3167">
                  <c:v>347.09574890742851</c:v>
                </c:pt>
                <c:pt idx="3168">
                  <c:v>344.71195868096845</c:v>
                </c:pt>
                <c:pt idx="3169">
                  <c:v>339.74572904250999</c:v>
                </c:pt>
                <c:pt idx="3170">
                  <c:v>342.6380611839482</c:v>
                </c:pt>
                <c:pt idx="3171">
                  <c:v>339.96821613031295</c:v>
                </c:pt>
                <c:pt idx="3172">
                  <c:v>342.95589988080957</c:v>
                </c:pt>
                <c:pt idx="3173">
                  <c:v>342.95589988080957</c:v>
                </c:pt>
                <c:pt idx="3174">
                  <c:v>342.95589988080957</c:v>
                </c:pt>
                <c:pt idx="3175">
                  <c:v>334.34247119586718</c:v>
                </c:pt>
                <c:pt idx="3176">
                  <c:v>332.10965435041624</c:v>
                </c:pt>
                <c:pt idx="3177">
                  <c:v>332.57052046086523</c:v>
                </c:pt>
                <c:pt idx="3178">
                  <c:v>342.96384584823113</c:v>
                </c:pt>
                <c:pt idx="3179">
                  <c:v>343.4167659912585</c:v>
                </c:pt>
                <c:pt idx="3180">
                  <c:v>343.4167659912585</c:v>
                </c:pt>
                <c:pt idx="3181">
                  <c:v>343.4167659912585</c:v>
                </c:pt>
                <c:pt idx="3182">
                  <c:v>355.42312276519573</c:v>
                </c:pt>
                <c:pt idx="3183">
                  <c:v>355.71712355979247</c:v>
                </c:pt>
                <c:pt idx="3184">
                  <c:v>358.77632101708286</c:v>
                </c:pt>
                <c:pt idx="3185">
                  <c:v>359.7536750099315</c:v>
                </c:pt>
                <c:pt idx="3186">
                  <c:v>366.60309892729344</c:v>
                </c:pt>
                <c:pt idx="3187">
                  <c:v>366.60309892729344</c:v>
                </c:pt>
                <c:pt idx="3188">
                  <c:v>366.60309892729344</c:v>
                </c:pt>
                <c:pt idx="3189">
                  <c:v>355.56615017878335</c:v>
                </c:pt>
                <c:pt idx="3190">
                  <c:v>359.57091775923624</c:v>
                </c:pt>
                <c:pt idx="3191">
                  <c:v>356.93285657528713</c:v>
                </c:pt>
                <c:pt idx="3192">
                  <c:v>356.4322606277305</c:v>
                </c:pt>
                <c:pt idx="3193">
                  <c:v>355.30393325387274</c:v>
                </c:pt>
                <c:pt idx="3194">
                  <c:v>355.30393325387274</c:v>
                </c:pt>
                <c:pt idx="3195">
                  <c:v>355.30393325387274</c:v>
                </c:pt>
                <c:pt idx="3196">
                  <c:v>350.67938021454023</c:v>
                </c:pt>
                <c:pt idx="3197">
                  <c:v>354.33452522844567</c:v>
                </c:pt>
                <c:pt idx="3198">
                  <c:v>361.39054429876751</c:v>
                </c:pt>
                <c:pt idx="3199">
                  <c:v>359.26897099721805</c:v>
                </c:pt>
                <c:pt idx="3200">
                  <c:v>360.37346046881117</c:v>
                </c:pt>
                <c:pt idx="3201">
                  <c:v>360.37346046881117</c:v>
                </c:pt>
                <c:pt idx="3202">
                  <c:v>360.37346046881117</c:v>
                </c:pt>
                <c:pt idx="3203">
                  <c:v>360.55621771950649</c:v>
                </c:pt>
                <c:pt idx="3204">
                  <c:v>361.24751688517989</c:v>
                </c:pt>
                <c:pt idx="3205">
                  <c:v>356.69447755264116</c:v>
                </c:pt>
                <c:pt idx="3206">
                  <c:v>359.72189114024542</c:v>
                </c:pt>
                <c:pt idx="3207">
                  <c:v>359.72189114024542</c:v>
                </c:pt>
                <c:pt idx="3208">
                  <c:v>359.72189114024542</c:v>
                </c:pt>
                <c:pt idx="3209">
                  <c:v>359.72189114024542</c:v>
                </c:pt>
                <c:pt idx="3210">
                  <c:v>365.15693285657437</c:v>
                </c:pt>
                <c:pt idx="3211">
                  <c:v>366.49980135081353</c:v>
                </c:pt>
                <c:pt idx="3212">
                  <c:v>360.90584028605389</c:v>
                </c:pt>
                <c:pt idx="3213">
                  <c:v>365.62574493444481</c:v>
                </c:pt>
                <c:pt idx="3214">
                  <c:v>365.62574493444481</c:v>
                </c:pt>
                <c:pt idx="3215">
                  <c:v>365.62574493444481</c:v>
                </c:pt>
                <c:pt idx="3216">
                  <c:v>365.62574493444481</c:v>
                </c:pt>
                <c:pt idx="3217">
                  <c:v>364.48947159316549</c:v>
                </c:pt>
                <c:pt idx="3218">
                  <c:v>371.40246324989971</c:v>
                </c:pt>
                <c:pt idx="3219">
                  <c:v>372.19705999205308</c:v>
                </c:pt>
                <c:pt idx="3220">
                  <c:v>368.39888756456003</c:v>
                </c:pt>
                <c:pt idx="3221">
                  <c:v>365.5383392928079</c:v>
                </c:pt>
                <c:pt idx="3222">
                  <c:v>365.5383392928079</c:v>
                </c:pt>
                <c:pt idx="3223">
                  <c:v>365.5383392928079</c:v>
                </c:pt>
                <c:pt idx="3224">
                  <c:v>371.12435439014604</c:v>
                </c:pt>
                <c:pt idx="3225">
                  <c:v>373.06317044100024</c:v>
                </c:pt>
                <c:pt idx="3226">
                  <c:v>371.9030591974564</c:v>
                </c:pt>
                <c:pt idx="3227">
                  <c:v>371.14819229241067</c:v>
                </c:pt>
                <c:pt idx="3228">
                  <c:v>376.72626142232724</c:v>
                </c:pt>
                <c:pt idx="3229">
                  <c:v>376.72626142232724</c:v>
                </c:pt>
                <c:pt idx="3230">
                  <c:v>376.72626142232724</c:v>
                </c:pt>
                <c:pt idx="3231">
                  <c:v>375.04171632896208</c:v>
                </c:pt>
                <c:pt idx="3232">
                  <c:v>377.37783075089294</c:v>
                </c:pt>
                <c:pt idx="3233">
                  <c:v>375.97934048470307</c:v>
                </c:pt>
                <c:pt idx="3234">
                  <c:v>372.73738577671736</c:v>
                </c:pt>
                <c:pt idx="3235">
                  <c:v>376.59912594358269</c:v>
                </c:pt>
                <c:pt idx="3236">
                  <c:v>376.59912594358269</c:v>
                </c:pt>
                <c:pt idx="3237">
                  <c:v>376.59912594358269</c:v>
                </c:pt>
                <c:pt idx="3238">
                  <c:v>381.00119189511224</c:v>
                </c:pt>
                <c:pt idx="3239">
                  <c:v>380.15097338100816</c:v>
                </c:pt>
                <c:pt idx="3240">
                  <c:v>379.45172824791319</c:v>
                </c:pt>
                <c:pt idx="3241">
                  <c:v>382.21692491060685</c:v>
                </c:pt>
                <c:pt idx="3242">
                  <c:v>382.74135876042806</c:v>
                </c:pt>
                <c:pt idx="3243">
                  <c:v>382.74135876042806</c:v>
                </c:pt>
                <c:pt idx="3244">
                  <c:v>382.74135876042806</c:v>
                </c:pt>
                <c:pt idx="3245">
                  <c:v>375.19268970997115</c:v>
                </c:pt>
                <c:pt idx="3246">
                  <c:v>374.77949940405142</c:v>
                </c:pt>
                <c:pt idx="3247">
                  <c:v>376.52761223678885</c:v>
                </c:pt>
                <c:pt idx="3248">
                  <c:v>379.36432260627635</c:v>
                </c:pt>
                <c:pt idx="3249">
                  <c:v>380.18275725069429</c:v>
                </c:pt>
                <c:pt idx="3250">
                  <c:v>380.18275725069429</c:v>
                </c:pt>
                <c:pt idx="3251">
                  <c:v>380.18275725069429</c:v>
                </c:pt>
                <c:pt idx="3252">
                  <c:v>380.18275725069429</c:v>
                </c:pt>
                <c:pt idx="3253">
                  <c:v>386.23758442590287</c:v>
                </c:pt>
                <c:pt idx="3254">
                  <c:v>386.34088200238278</c:v>
                </c:pt>
                <c:pt idx="3255">
                  <c:v>384.02065951529505</c:v>
                </c:pt>
                <c:pt idx="3256">
                  <c:v>389.33651172030096</c:v>
                </c:pt>
                <c:pt idx="3257">
                  <c:v>389.33651172030096</c:v>
                </c:pt>
                <c:pt idx="3258">
                  <c:v>389.33651172030096</c:v>
                </c:pt>
                <c:pt idx="3259">
                  <c:v>388.66110448947057</c:v>
                </c:pt>
                <c:pt idx="3260">
                  <c:v>391.09257052045984</c:v>
                </c:pt>
                <c:pt idx="3261">
                  <c:v>398.04529201430171</c:v>
                </c:pt>
                <c:pt idx="3262">
                  <c:v>400.8820023837892</c:v>
                </c:pt>
                <c:pt idx="3263">
                  <c:v>396.98053237981628</c:v>
                </c:pt>
                <c:pt idx="3264">
                  <c:v>396.98053237981628</c:v>
                </c:pt>
                <c:pt idx="3265">
                  <c:v>396.98053237981628</c:v>
                </c:pt>
                <c:pt idx="3266">
                  <c:v>391.67262614223188</c:v>
                </c:pt>
                <c:pt idx="3267">
                  <c:v>394.88279698053134</c:v>
                </c:pt>
                <c:pt idx="3268">
                  <c:v>401.74016686531479</c:v>
                </c:pt>
                <c:pt idx="3269">
                  <c:v>402.87644020659405</c:v>
                </c:pt>
                <c:pt idx="3270">
                  <c:v>400.0715137067927</c:v>
                </c:pt>
                <c:pt idx="3271">
                  <c:v>400.0715137067927</c:v>
                </c:pt>
                <c:pt idx="3272">
                  <c:v>400.0715137067927</c:v>
                </c:pt>
                <c:pt idx="3273">
                  <c:v>409.24116011124244</c:v>
                </c:pt>
                <c:pt idx="3274">
                  <c:v>408.74056416368586</c:v>
                </c:pt>
                <c:pt idx="3275">
                  <c:v>407.93802145411098</c:v>
                </c:pt>
                <c:pt idx="3276">
                  <c:v>401.40643623361046</c:v>
                </c:pt>
                <c:pt idx="3277">
                  <c:v>400.81843464441693</c:v>
                </c:pt>
                <c:pt idx="3278">
                  <c:v>400.81843464441693</c:v>
                </c:pt>
                <c:pt idx="3279">
                  <c:v>400.81843464441693</c:v>
                </c:pt>
                <c:pt idx="3280">
                  <c:v>395.13706793802044</c:v>
                </c:pt>
                <c:pt idx="3281">
                  <c:v>394.58085021851309</c:v>
                </c:pt>
                <c:pt idx="3282">
                  <c:v>393.84187524831049</c:v>
                </c:pt>
                <c:pt idx="3283">
                  <c:v>399.57886372665774</c:v>
                </c:pt>
                <c:pt idx="3284">
                  <c:v>396.3925307906228</c:v>
                </c:pt>
                <c:pt idx="3285">
                  <c:v>396.3925307906228</c:v>
                </c:pt>
                <c:pt idx="3286">
                  <c:v>396.3925307906228</c:v>
                </c:pt>
                <c:pt idx="3287">
                  <c:v>395.57409614620485</c:v>
                </c:pt>
                <c:pt idx="3288">
                  <c:v>398.7683750496613</c:v>
                </c:pt>
                <c:pt idx="3289">
                  <c:v>403.97298371076573</c:v>
                </c:pt>
                <c:pt idx="3290">
                  <c:v>401.01708382995531</c:v>
                </c:pt>
                <c:pt idx="3291">
                  <c:v>401.01708382995531</c:v>
                </c:pt>
                <c:pt idx="3292">
                  <c:v>401.01708382995531</c:v>
                </c:pt>
                <c:pt idx="3293">
                  <c:v>401.01708382995531</c:v>
                </c:pt>
                <c:pt idx="3294">
                  <c:v>409.68613428684847</c:v>
                </c:pt>
                <c:pt idx="3295">
                  <c:v>412.48311481922832</c:v>
                </c:pt>
                <c:pt idx="3296">
                  <c:v>410.75089392133395</c:v>
                </c:pt>
                <c:pt idx="3297">
                  <c:v>405.91974572904161</c:v>
                </c:pt>
                <c:pt idx="3298">
                  <c:v>409.31267381803644</c:v>
                </c:pt>
                <c:pt idx="3299">
                  <c:v>409.31267381803644</c:v>
                </c:pt>
                <c:pt idx="3300">
                  <c:v>409.31267381803644</c:v>
                </c:pt>
                <c:pt idx="3301">
                  <c:v>412.68970997218815</c:v>
                </c:pt>
                <c:pt idx="3302">
                  <c:v>411.5295987286442</c:v>
                </c:pt>
                <c:pt idx="3303">
                  <c:v>406.92888359157627</c:v>
                </c:pt>
                <c:pt idx="3304">
                  <c:v>401.63686928883487</c:v>
                </c:pt>
                <c:pt idx="3305">
                  <c:v>405.91974572904155</c:v>
                </c:pt>
                <c:pt idx="3306">
                  <c:v>405.91974572904155</c:v>
                </c:pt>
                <c:pt idx="3307">
                  <c:v>405.91974572904155</c:v>
                </c:pt>
                <c:pt idx="3308">
                  <c:v>401.49384187524731</c:v>
                </c:pt>
                <c:pt idx="3309">
                  <c:v>405.16487882399576</c:v>
                </c:pt>
                <c:pt idx="3310">
                  <c:v>407.04012713547775</c:v>
                </c:pt>
                <c:pt idx="3311">
                  <c:v>403.17838696861241</c:v>
                </c:pt>
                <c:pt idx="3312">
                  <c:v>409.12991656734107</c:v>
                </c:pt>
                <c:pt idx="3313">
                  <c:v>409.12991656734107</c:v>
                </c:pt>
                <c:pt idx="3314">
                  <c:v>409.12991656734107</c:v>
                </c:pt>
                <c:pt idx="3315">
                  <c:v>408.11283273738479</c:v>
                </c:pt>
                <c:pt idx="3316">
                  <c:v>407.23083035359457</c:v>
                </c:pt>
                <c:pt idx="3317">
                  <c:v>405.27612236789736</c:v>
                </c:pt>
                <c:pt idx="3318">
                  <c:v>406.26936829558906</c:v>
                </c:pt>
                <c:pt idx="3319">
                  <c:v>401.57330154946271</c:v>
                </c:pt>
                <c:pt idx="3320">
                  <c:v>401.57330154946271</c:v>
                </c:pt>
                <c:pt idx="3321">
                  <c:v>401.57330154946271</c:v>
                </c:pt>
                <c:pt idx="3322">
                  <c:v>401.54151767977652</c:v>
                </c:pt>
                <c:pt idx="3323">
                  <c:v>394.31068732618098</c:v>
                </c:pt>
                <c:pt idx="3324">
                  <c:v>393.11084624552939</c:v>
                </c:pt>
                <c:pt idx="3325">
                  <c:v>395.85220500595847</c:v>
                </c:pt>
                <c:pt idx="3326">
                  <c:v>397.58442590385272</c:v>
                </c:pt>
                <c:pt idx="3327">
                  <c:v>397.58442590385272</c:v>
                </c:pt>
                <c:pt idx="3328">
                  <c:v>397.58442590385272</c:v>
                </c:pt>
                <c:pt idx="3329">
                  <c:v>399.07032181167949</c:v>
                </c:pt>
                <c:pt idx="3330">
                  <c:v>403.22606277314151</c:v>
                </c:pt>
                <c:pt idx="3331">
                  <c:v>399.43583631307001</c:v>
                </c:pt>
                <c:pt idx="3332">
                  <c:v>402.21692491060679</c:v>
                </c:pt>
                <c:pt idx="3333">
                  <c:v>402.91617004370175</c:v>
                </c:pt>
                <c:pt idx="3334">
                  <c:v>402.91617004370175</c:v>
                </c:pt>
                <c:pt idx="3335">
                  <c:v>402.91617004370175</c:v>
                </c:pt>
                <c:pt idx="3336">
                  <c:v>407.52483114819125</c:v>
                </c:pt>
                <c:pt idx="3337">
                  <c:v>409.10607866507638</c:v>
                </c:pt>
                <c:pt idx="3338">
                  <c:v>410.34564958283562</c:v>
                </c:pt>
                <c:pt idx="3339">
                  <c:v>412.10170838299456</c:v>
                </c:pt>
                <c:pt idx="3340">
                  <c:v>405.69725864123853</c:v>
                </c:pt>
                <c:pt idx="3341">
                  <c:v>405.69725864123853</c:v>
                </c:pt>
                <c:pt idx="3342">
                  <c:v>405.69725864123853</c:v>
                </c:pt>
                <c:pt idx="3343">
                  <c:v>405.30790623758338</c:v>
                </c:pt>
                <c:pt idx="3344">
                  <c:v>406.19785458879511</c:v>
                </c:pt>
                <c:pt idx="3345">
                  <c:v>406.404449741755</c:v>
                </c:pt>
                <c:pt idx="3346">
                  <c:v>409.36829558998704</c:v>
                </c:pt>
                <c:pt idx="3347">
                  <c:v>411.9268970997208</c:v>
                </c:pt>
                <c:pt idx="3348">
                  <c:v>411.9268970997208</c:v>
                </c:pt>
                <c:pt idx="3349">
                  <c:v>411.9268970997208</c:v>
                </c:pt>
                <c:pt idx="3350">
                  <c:v>411.9268970997208</c:v>
                </c:pt>
                <c:pt idx="3351">
                  <c:v>417.17918156535455</c:v>
                </c:pt>
                <c:pt idx="3352">
                  <c:v>417.58442590385278</c:v>
                </c:pt>
                <c:pt idx="3353">
                  <c:v>418.14064362336018</c:v>
                </c:pt>
                <c:pt idx="3354">
                  <c:v>415.14501390544206</c:v>
                </c:pt>
                <c:pt idx="3355">
                  <c:v>415.14501390544206</c:v>
                </c:pt>
                <c:pt idx="3356">
                  <c:v>415.14501390544206</c:v>
                </c:pt>
                <c:pt idx="3357">
                  <c:v>419.25307906237492</c:v>
                </c:pt>
                <c:pt idx="3358">
                  <c:v>415.86015097338009</c:v>
                </c:pt>
                <c:pt idx="3359">
                  <c:v>409.64640444974077</c:v>
                </c:pt>
                <c:pt idx="3360">
                  <c:v>412.24473579658223</c:v>
                </c:pt>
                <c:pt idx="3361">
                  <c:v>413.30949543106777</c:v>
                </c:pt>
                <c:pt idx="3362">
                  <c:v>413.30949543106777</c:v>
                </c:pt>
                <c:pt idx="3363">
                  <c:v>413.30949543106777</c:v>
                </c:pt>
                <c:pt idx="3364">
                  <c:v>413.33333333333235</c:v>
                </c:pt>
                <c:pt idx="3365">
                  <c:v>420.16686531585123</c:v>
                </c:pt>
                <c:pt idx="3366">
                  <c:v>419.48351211759933</c:v>
                </c:pt>
                <c:pt idx="3367">
                  <c:v>425.10925705204511</c:v>
                </c:pt>
                <c:pt idx="3368">
                  <c:v>422.56654747715436</c:v>
                </c:pt>
                <c:pt idx="3369">
                  <c:v>422.56654747715436</c:v>
                </c:pt>
                <c:pt idx="3370">
                  <c:v>422.56654747715436</c:v>
                </c:pt>
                <c:pt idx="3371">
                  <c:v>418.02145411203725</c:v>
                </c:pt>
                <c:pt idx="3372">
                  <c:v>421.41438220103208</c:v>
                </c:pt>
                <c:pt idx="3373">
                  <c:v>413.65911799761534</c:v>
                </c:pt>
                <c:pt idx="3374">
                  <c:v>410.81446166070629</c:v>
                </c:pt>
                <c:pt idx="3375">
                  <c:v>408.53396901072614</c:v>
                </c:pt>
                <c:pt idx="3376">
                  <c:v>408.53396901072614</c:v>
                </c:pt>
                <c:pt idx="3377">
                  <c:v>408.53396901072614</c:v>
                </c:pt>
                <c:pt idx="3378">
                  <c:v>412.76122367898205</c:v>
                </c:pt>
                <c:pt idx="3379">
                  <c:v>408.78823996821524</c:v>
                </c:pt>
                <c:pt idx="3380">
                  <c:v>417.23480333730538</c:v>
                </c:pt>
                <c:pt idx="3381">
                  <c:v>418.52205005959377</c:v>
                </c:pt>
                <c:pt idx="3382">
                  <c:v>423.26579261024926</c:v>
                </c:pt>
                <c:pt idx="3383">
                  <c:v>423.26579261024926</c:v>
                </c:pt>
                <c:pt idx="3384">
                  <c:v>423.26579261024926</c:v>
                </c:pt>
                <c:pt idx="3385">
                  <c:v>425.54628526022941</c:v>
                </c:pt>
                <c:pt idx="3386">
                  <c:v>427.1752085816438</c:v>
                </c:pt>
                <c:pt idx="3387">
                  <c:v>425.63369090186626</c:v>
                </c:pt>
                <c:pt idx="3388">
                  <c:v>428.83591577274439</c:v>
                </c:pt>
                <c:pt idx="3389">
                  <c:v>430.04370282081749</c:v>
                </c:pt>
                <c:pt idx="3390">
                  <c:v>430.04370282081749</c:v>
                </c:pt>
                <c:pt idx="3391">
                  <c:v>430.04370282081749</c:v>
                </c:pt>
                <c:pt idx="3392">
                  <c:v>433.27771156138164</c:v>
                </c:pt>
                <c:pt idx="3393">
                  <c:v>434.4934445768763</c:v>
                </c:pt>
                <c:pt idx="3394">
                  <c:v>432.18911402463158</c:v>
                </c:pt>
                <c:pt idx="3395">
                  <c:v>434.46166070719016</c:v>
                </c:pt>
                <c:pt idx="3396">
                  <c:v>429.86094557012223</c:v>
                </c:pt>
                <c:pt idx="3397">
                  <c:v>429.86094557012223</c:v>
                </c:pt>
                <c:pt idx="3398">
                  <c:v>429.86094557012223</c:v>
                </c:pt>
                <c:pt idx="3399">
                  <c:v>431.4263011521644</c:v>
                </c:pt>
                <c:pt idx="3400">
                  <c:v>433.65117203019378</c:v>
                </c:pt>
                <c:pt idx="3401">
                  <c:v>426.53158522049966</c:v>
                </c:pt>
                <c:pt idx="3402">
                  <c:v>426.3090981326967</c:v>
                </c:pt>
                <c:pt idx="3403">
                  <c:v>426.18990862137372</c:v>
                </c:pt>
                <c:pt idx="3404">
                  <c:v>426.18990862137372</c:v>
                </c:pt>
                <c:pt idx="3405">
                  <c:v>426.18990862137372</c:v>
                </c:pt>
                <c:pt idx="3406">
                  <c:v>426.04688120778604</c:v>
                </c:pt>
                <c:pt idx="3407">
                  <c:v>432.37187127532678</c:v>
                </c:pt>
                <c:pt idx="3408">
                  <c:v>433.57171235597838</c:v>
                </c:pt>
                <c:pt idx="3409">
                  <c:v>433.52403655144923</c:v>
                </c:pt>
                <c:pt idx="3410">
                  <c:v>434.39809296781795</c:v>
                </c:pt>
                <c:pt idx="3411">
                  <c:v>434.39809296781795</c:v>
                </c:pt>
                <c:pt idx="3412">
                  <c:v>434.39809296781795</c:v>
                </c:pt>
                <c:pt idx="3413">
                  <c:v>438.45053635279999</c:v>
                </c:pt>
                <c:pt idx="3414">
                  <c:v>436.19388160508453</c:v>
                </c:pt>
                <c:pt idx="3415">
                  <c:v>436.75009932459182</c:v>
                </c:pt>
                <c:pt idx="3416">
                  <c:v>439.60270162892238</c:v>
                </c:pt>
                <c:pt idx="3417">
                  <c:v>436.24155740961368</c:v>
                </c:pt>
                <c:pt idx="3418">
                  <c:v>436.24155740961368</c:v>
                </c:pt>
                <c:pt idx="3419">
                  <c:v>436.24155740961368</c:v>
                </c:pt>
                <c:pt idx="3420">
                  <c:v>431.87127532777021</c:v>
                </c:pt>
                <c:pt idx="3421">
                  <c:v>430.93365117202927</c:v>
                </c:pt>
                <c:pt idx="3422">
                  <c:v>437.23480333730538</c:v>
                </c:pt>
                <c:pt idx="3423">
                  <c:v>438.72864521255366</c:v>
                </c:pt>
                <c:pt idx="3424">
                  <c:v>434.31068732618104</c:v>
                </c:pt>
                <c:pt idx="3425">
                  <c:v>434.31068732618104</c:v>
                </c:pt>
                <c:pt idx="3426">
                  <c:v>434.31068732618104</c:v>
                </c:pt>
                <c:pt idx="3427">
                  <c:v>431.41040921732122</c:v>
                </c:pt>
                <c:pt idx="3428">
                  <c:v>425.29996027016199</c:v>
                </c:pt>
                <c:pt idx="3429">
                  <c:v>429.22526817639954</c:v>
                </c:pt>
                <c:pt idx="3430">
                  <c:v>426.40444974175517</c:v>
                </c:pt>
                <c:pt idx="3431">
                  <c:v>427.35001986491773</c:v>
                </c:pt>
                <c:pt idx="3432">
                  <c:v>427.35001986491773</c:v>
                </c:pt>
                <c:pt idx="3433">
                  <c:v>427.35001986491773</c:v>
                </c:pt>
                <c:pt idx="3434">
                  <c:v>435.71712355979247</c:v>
                </c:pt>
                <c:pt idx="3435">
                  <c:v>435.86809694080154</c:v>
                </c:pt>
                <c:pt idx="3436">
                  <c:v>438.02145411203719</c:v>
                </c:pt>
                <c:pt idx="3437">
                  <c:v>438.02145411203719</c:v>
                </c:pt>
                <c:pt idx="3438">
                  <c:v>438.66507747318138</c:v>
                </c:pt>
                <c:pt idx="3439">
                  <c:v>438.66507747318138</c:v>
                </c:pt>
                <c:pt idx="3440">
                  <c:v>438.66507747318138</c:v>
                </c:pt>
                <c:pt idx="3441">
                  <c:v>444.41795788637171</c:v>
                </c:pt>
                <c:pt idx="3442">
                  <c:v>441.70043702820726</c:v>
                </c:pt>
                <c:pt idx="3443">
                  <c:v>438.72864521255372</c:v>
                </c:pt>
                <c:pt idx="3444">
                  <c:v>437.49702026221604</c:v>
                </c:pt>
                <c:pt idx="3445">
                  <c:v>432.4195470798561</c:v>
                </c:pt>
                <c:pt idx="3446">
                  <c:v>432.4195470798561</c:v>
                </c:pt>
                <c:pt idx="3447">
                  <c:v>432.4195470798561</c:v>
                </c:pt>
                <c:pt idx="3448">
                  <c:v>435.12912197059899</c:v>
                </c:pt>
                <c:pt idx="3449">
                  <c:v>426.82558601509635</c:v>
                </c:pt>
                <c:pt idx="3450">
                  <c:v>424.71195868096845</c:v>
                </c:pt>
                <c:pt idx="3451">
                  <c:v>431.95073500198555</c:v>
                </c:pt>
                <c:pt idx="3452">
                  <c:v>433.27771156138164</c:v>
                </c:pt>
                <c:pt idx="3453">
                  <c:v>433.27771156138164</c:v>
                </c:pt>
                <c:pt idx="3454">
                  <c:v>433.27771156138164</c:v>
                </c:pt>
                <c:pt idx="3455">
                  <c:v>429.83710766785765</c:v>
                </c:pt>
                <c:pt idx="3456">
                  <c:v>430.68732618196168</c:v>
                </c:pt>
                <c:pt idx="3457">
                  <c:v>431.73619388160415</c:v>
                </c:pt>
                <c:pt idx="3458">
                  <c:v>439.17361938815958</c:v>
                </c:pt>
                <c:pt idx="3459">
                  <c:v>438.60945570123067</c:v>
                </c:pt>
                <c:pt idx="3460">
                  <c:v>438.60945570123067</c:v>
                </c:pt>
                <c:pt idx="3461">
                  <c:v>438.60945570123067</c:v>
                </c:pt>
                <c:pt idx="3462">
                  <c:v>439.76162097735306</c:v>
                </c:pt>
                <c:pt idx="3463">
                  <c:v>442.01032975764701</c:v>
                </c:pt>
                <c:pt idx="3464">
                  <c:v>440.75486690504476</c:v>
                </c:pt>
                <c:pt idx="3465">
                  <c:v>440.75486690504476</c:v>
                </c:pt>
                <c:pt idx="3466">
                  <c:v>441.85141040921644</c:v>
                </c:pt>
                <c:pt idx="3467">
                  <c:v>441.85141040921644</c:v>
                </c:pt>
                <c:pt idx="3468">
                  <c:v>441.85141040921644</c:v>
                </c:pt>
                <c:pt idx="3469">
                  <c:v>448.58164481525523</c:v>
                </c:pt>
                <c:pt idx="3470">
                  <c:v>447.69964243146501</c:v>
                </c:pt>
                <c:pt idx="3471">
                  <c:v>448.08899483512016</c:v>
                </c:pt>
                <c:pt idx="3472">
                  <c:v>448.08899483512016</c:v>
                </c:pt>
                <c:pt idx="3473">
                  <c:v>445.78466428287544</c:v>
                </c:pt>
                <c:pt idx="3474">
                  <c:v>445.78466428287544</c:v>
                </c:pt>
                <c:pt idx="3475">
                  <c:v>445.78466428287544</c:v>
                </c:pt>
                <c:pt idx="3476">
                  <c:v>452.49900675407133</c:v>
                </c:pt>
                <c:pt idx="3477">
                  <c:v>454.40603893523934</c:v>
                </c:pt>
                <c:pt idx="3478">
                  <c:v>456.36074692093666</c:v>
                </c:pt>
                <c:pt idx="3479">
                  <c:v>460.69129916567243</c:v>
                </c:pt>
                <c:pt idx="3480">
                  <c:v>457.65593961064667</c:v>
                </c:pt>
                <c:pt idx="3481">
                  <c:v>457.65593961064667</c:v>
                </c:pt>
                <c:pt idx="3482">
                  <c:v>457.65593961064667</c:v>
                </c:pt>
                <c:pt idx="3483">
                  <c:v>461.20778704807208</c:v>
                </c:pt>
                <c:pt idx="3484">
                  <c:v>458.40286054827078</c:v>
                </c:pt>
                <c:pt idx="3485">
                  <c:v>462.81287246722189</c:v>
                </c:pt>
                <c:pt idx="3486">
                  <c:v>463.82995629717817</c:v>
                </c:pt>
                <c:pt idx="3487">
                  <c:v>470.4966229638448</c:v>
                </c:pt>
                <c:pt idx="3488">
                  <c:v>470.4966229638448</c:v>
                </c:pt>
                <c:pt idx="3489">
                  <c:v>470.4966229638448</c:v>
                </c:pt>
                <c:pt idx="3490">
                  <c:v>470.4966229638448</c:v>
                </c:pt>
                <c:pt idx="3491">
                  <c:v>469.24116011124249</c:v>
                </c:pt>
                <c:pt idx="3492">
                  <c:v>470.91775923718609</c:v>
                </c:pt>
                <c:pt idx="3493">
                  <c:v>468.39888756455997</c:v>
                </c:pt>
                <c:pt idx="3494">
                  <c:v>466.44417957886265</c:v>
                </c:pt>
                <c:pt idx="3495">
                  <c:v>466.44417957886265</c:v>
                </c:pt>
                <c:pt idx="3496">
                  <c:v>466.44417957886265</c:v>
                </c:pt>
                <c:pt idx="3497">
                  <c:v>472.46722288438508</c:v>
                </c:pt>
                <c:pt idx="3498">
                  <c:v>467.6122367898281</c:v>
                </c:pt>
                <c:pt idx="3499">
                  <c:v>459.22924116011023</c:v>
                </c:pt>
                <c:pt idx="3500">
                  <c:v>457.39372268573595</c:v>
                </c:pt>
                <c:pt idx="3501">
                  <c:v>459.26897099721793</c:v>
                </c:pt>
                <c:pt idx="3502">
                  <c:v>459.26897099721793</c:v>
                </c:pt>
                <c:pt idx="3503">
                  <c:v>459.26897099721793</c:v>
                </c:pt>
                <c:pt idx="3504">
                  <c:v>458.68891537544596</c:v>
                </c:pt>
                <c:pt idx="3505">
                  <c:v>459.03853794199352</c:v>
                </c:pt>
                <c:pt idx="3506">
                  <c:v>451.35478744537056</c:v>
                </c:pt>
                <c:pt idx="3507">
                  <c:v>452.21295192689627</c:v>
                </c:pt>
                <c:pt idx="3508">
                  <c:v>461.74811283273652</c:v>
                </c:pt>
                <c:pt idx="3509">
                  <c:v>461.74811283273652</c:v>
                </c:pt>
                <c:pt idx="3510">
                  <c:v>461.74811283273652</c:v>
                </c:pt>
                <c:pt idx="3511">
                  <c:v>460.27016289233126</c:v>
                </c:pt>
                <c:pt idx="3512">
                  <c:v>462.04211362733321</c:v>
                </c:pt>
                <c:pt idx="3513">
                  <c:v>468.77234803337217</c:v>
                </c:pt>
                <c:pt idx="3514">
                  <c:v>466.22963845848136</c:v>
                </c:pt>
                <c:pt idx="3515">
                  <c:v>462.5983313468405</c:v>
                </c:pt>
                <c:pt idx="3516">
                  <c:v>462.5983313468405</c:v>
                </c:pt>
                <c:pt idx="3517">
                  <c:v>462.5983313468405</c:v>
                </c:pt>
                <c:pt idx="3518">
                  <c:v>462.5983313468405</c:v>
                </c:pt>
                <c:pt idx="3519">
                  <c:v>468.08899483512027</c:v>
                </c:pt>
                <c:pt idx="3520">
                  <c:v>467.0401271354778</c:v>
                </c:pt>
                <c:pt idx="3521">
                  <c:v>464.02065951529511</c:v>
                </c:pt>
                <c:pt idx="3522">
                  <c:v>461.5574096146197</c:v>
                </c:pt>
                <c:pt idx="3523">
                  <c:v>461.5574096146197</c:v>
                </c:pt>
                <c:pt idx="3524">
                  <c:v>461.5574096146197</c:v>
                </c:pt>
                <c:pt idx="3525">
                  <c:v>457.4572904251084</c:v>
                </c:pt>
                <c:pt idx="3526">
                  <c:v>456.48788239968133</c:v>
                </c:pt>
                <c:pt idx="3527">
                  <c:v>460.87405641636786</c:v>
                </c:pt>
                <c:pt idx="3528">
                  <c:v>463.59952324195393</c:v>
                </c:pt>
                <c:pt idx="3529">
                  <c:v>465.43504171632816</c:v>
                </c:pt>
                <c:pt idx="3530">
                  <c:v>465.43504171632816</c:v>
                </c:pt>
                <c:pt idx="3531">
                  <c:v>465.43504171632816</c:v>
                </c:pt>
                <c:pt idx="3532">
                  <c:v>471.50576082637986</c:v>
                </c:pt>
                <c:pt idx="3533">
                  <c:v>467.91418355184669</c:v>
                </c:pt>
                <c:pt idx="3534">
                  <c:v>467.62018275724995</c:v>
                </c:pt>
                <c:pt idx="3535">
                  <c:v>470.75883988875574</c:v>
                </c:pt>
                <c:pt idx="3536">
                  <c:v>472.80889948351137</c:v>
                </c:pt>
                <c:pt idx="3537">
                  <c:v>472.80889948351137</c:v>
                </c:pt>
                <c:pt idx="3538">
                  <c:v>472.80889948351137</c:v>
                </c:pt>
                <c:pt idx="3539">
                  <c:v>467.04012713547803</c:v>
                </c:pt>
                <c:pt idx="3540">
                  <c:v>463.09098132697579</c:v>
                </c:pt>
                <c:pt idx="3541">
                  <c:v>455.4231227651959</c:v>
                </c:pt>
                <c:pt idx="3542">
                  <c:v>449.13786253476286</c:v>
                </c:pt>
                <c:pt idx="3543">
                  <c:v>456.57528804131829</c:v>
                </c:pt>
                <c:pt idx="3544">
                  <c:v>456.57528804131829</c:v>
                </c:pt>
                <c:pt idx="3545">
                  <c:v>456.57528804131829</c:v>
                </c:pt>
                <c:pt idx="3546">
                  <c:v>448.15256257449272</c:v>
                </c:pt>
                <c:pt idx="3547">
                  <c:v>450.82240762812796</c:v>
                </c:pt>
                <c:pt idx="3548">
                  <c:v>458.9272943980921</c:v>
                </c:pt>
                <c:pt idx="3549">
                  <c:v>457.19507350019779</c:v>
                </c:pt>
                <c:pt idx="3550">
                  <c:v>451.2832737385769</c:v>
                </c:pt>
                <c:pt idx="3551">
                  <c:v>451.2832737385769</c:v>
                </c:pt>
                <c:pt idx="3552">
                  <c:v>451.2832737385769</c:v>
                </c:pt>
                <c:pt idx="3553">
                  <c:v>443.97298371076602</c:v>
                </c:pt>
                <c:pt idx="3554">
                  <c:v>443.76638855780612</c:v>
                </c:pt>
                <c:pt idx="3555">
                  <c:v>444.15574096146133</c:v>
                </c:pt>
                <c:pt idx="3556">
                  <c:v>455.54231227651883</c:v>
                </c:pt>
                <c:pt idx="3557">
                  <c:v>455.13706793802061</c:v>
                </c:pt>
                <c:pt idx="3558">
                  <c:v>455.13706793802061</c:v>
                </c:pt>
                <c:pt idx="3559">
                  <c:v>455.13706793802061</c:v>
                </c:pt>
                <c:pt idx="3560">
                  <c:v>461.62097735399209</c:v>
                </c:pt>
                <c:pt idx="3561">
                  <c:v>463.84584823202147</c:v>
                </c:pt>
                <c:pt idx="3562">
                  <c:v>463.04330552244659</c:v>
                </c:pt>
                <c:pt idx="3563">
                  <c:v>467.09574890742869</c:v>
                </c:pt>
                <c:pt idx="3564">
                  <c:v>471.96662693682873</c:v>
                </c:pt>
                <c:pt idx="3565">
                  <c:v>471.96662693682873</c:v>
                </c:pt>
                <c:pt idx="3566">
                  <c:v>471.96662693682873</c:v>
                </c:pt>
                <c:pt idx="3567">
                  <c:v>475.05760826380526</c:v>
                </c:pt>
                <c:pt idx="3568">
                  <c:v>472.22884386173928</c:v>
                </c:pt>
                <c:pt idx="3569">
                  <c:v>467.89829161700357</c:v>
                </c:pt>
                <c:pt idx="3570">
                  <c:v>468.63726658720617</c:v>
                </c:pt>
                <c:pt idx="3571">
                  <c:v>468.63726658720617</c:v>
                </c:pt>
                <c:pt idx="3572">
                  <c:v>468.63726658720617</c:v>
                </c:pt>
                <c:pt idx="3573">
                  <c:v>468.63726658720617</c:v>
                </c:pt>
                <c:pt idx="3574">
                  <c:v>469.97218911402388</c:v>
                </c:pt>
                <c:pt idx="3575">
                  <c:v>461.56535558204132</c:v>
                </c:pt>
                <c:pt idx="3576">
                  <c:v>458.57767183154471</c:v>
                </c:pt>
                <c:pt idx="3577">
                  <c:v>456.18593563766314</c:v>
                </c:pt>
                <c:pt idx="3578">
                  <c:v>457.90226460071437</c:v>
                </c:pt>
                <c:pt idx="3579">
                  <c:v>457.90226460071437</c:v>
                </c:pt>
                <c:pt idx="3580">
                  <c:v>457.90226460071437</c:v>
                </c:pt>
                <c:pt idx="3581">
                  <c:v>459.72983710766721</c:v>
                </c:pt>
                <c:pt idx="3582">
                  <c:v>450.72705601906966</c:v>
                </c:pt>
                <c:pt idx="3583">
                  <c:v>454.73976956694406</c:v>
                </c:pt>
                <c:pt idx="3584">
                  <c:v>464.8549860945563</c:v>
                </c:pt>
                <c:pt idx="3585">
                  <c:v>464.5053635280089</c:v>
                </c:pt>
                <c:pt idx="3586">
                  <c:v>464.5053635280089</c:v>
                </c:pt>
                <c:pt idx="3587">
                  <c:v>464.5053635280089</c:v>
                </c:pt>
                <c:pt idx="3588">
                  <c:v>462.84465633690832</c:v>
                </c:pt>
                <c:pt idx="3589">
                  <c:v>461.73222089789363</c:v>
                </c:pt>
                <c:pt idx="3590">
                  <c:v>453.42868494239104</c:v>
                </c:pt>
                <c:pt idx="3591">
                  <c:v>446.51569328565688</c:v>
                </c:pt>
                <c:pt idx="3592">
                  <c:v>442.46324990067473</c:v>
                </c:pt>
                <c:pt idx="3593">
                  <c:v>442.46324990067473</c:v>
                </c:pt>
                <c:pt idx="3594">
                  <c:v>442.46324990067473</c:v>
                </c:pt>
                <c:pt idx="3595">
                  <c:v>446.23758442590315</c:v>
                </c:pt>
                <c:pt idx="3596">
                  <c:v>448.35121176003105</c:v>
                </c:pt>
                <c:pt idx="3597">
                  <c:v>449.88478347238697</c:v>
                </c:pt>
                <c:pt idx="3598">
                  <c:v>445.35558204211287</c:v>
                </c:pt>
                <c:pt idx="3599">
                  <c:v>438.22010329757575</c:v>
                </c:pt>
                <c:pt idx="3600">
                  <c:v>438.22010329757575</c:v>
                </c:pt>
                <c:pt idx="3601">
                  <c:v>438.22010329757575</c:v>
                </c:pt>
                <c:pt idx="3602">
                  <c:v>431.83949145808435</c:v>
                </c:pt>
                <c:pt idx="3603">
                  <c:v>437.93404847040051</c:v>
                </c:pt>
                <c:pt idx="3604">
                  <c:v>436.65474771553357</c:v>
                </c:pt>
                <c:pt idx="3605">
                  <c:v>437.02820818434566</c:v>
                </c:pt>
                <c:pt idx="3606">
                  <c:v>435.45490663488198</c:v>
                </c:pt>
                <c:pt idx="3607">
                  <c:v>435.45490663488198</c:v>
                </c:pt>
                <c:pt idx="3608">
                  <c:v>435.45490663488198</c:v>
                </c:pt>
                <c:pt idx="3609">
                  <c:v>429.23321414382121</c:v>
                </c:pt>
                <c:pt idx="3610">
                  <c:v>433.6193881605077</c:v>
                </c:pt>
                <c:pt idx="3611">
                  <c:v>433.33333333333246</c:v>
                </c:pt>
                <c:pt idx="3612">
                  <c:v>433.03138657131421</c:v>
                </c:pt>
                <c:pt idx="3613">
                  <c:v>435.84425903853702</c:v>
                </c:pt>
                <c:pt idx="3614">
                  <c:v>435.84425903853702</c:v>
                </c:pt>
                <c:pt idx="3615">
                  <c:v>435.84425903853702</c:v>
                </c:pt>
                <c:pt idx="3616">
                  <c:v>436.9884783472379</c:v>
                </c:pt>
                <c:pt idx="3617">
                  <c:v>447.19904648390849</c:v>
                </c:pt>
                <c:pt idx="3618">
                  <c:v>450.12316249503289</c:v>
                </c:pt>
                <c:pt idx="3619">
                  <c:v>452.91219705999117</c:v>
                </c:pt>
                <c:pt idx="3620">
                  <c:v>453.29360349622482</c:v>
                </c:pt>
                <c:pt idx="3621">
                  <c:v>453.29360349622482</c:v>
                </c:pt>
                <c:pt idx="3622">
                  <c:v>453.29360349622482</c:v>
                </c:pt>
                <c:pt idx="3623">
                  <c:v>453.29360349622482</c:v>
                </c:pt>
                <c:pt idx="3624">
                  <c:v>456.13031386571231</c:v>
                </c:pt>
                <c:pt idx="3625">
                  <c:v>457.05999205403185</c:v>
                </c:pt>
                <c:pt idx="3626">
                  <c:v>453.31744139848951</c:v>
                </c:pt>
                <c:pt idx="3627">
                  <c:v>454.11998410806439</c:v>
                </c:pt>
                <c:pt idx="3628">
                  <c:v>454.11998410806439</c:v>
                </c:pt>
                <c:pt idx="3629">
                  <c:v>454.11998410806439</c:v>
                </c:pt>
                <c:pt idx="3630">
                  <c:v>461.20778704807225</c:v>
                </c:pt>
                <c:pt idx="3631">
                  <c:v>460.97735399284778</c:v>
                </c:pt>
                <c:pt idx="3632">
                  <c:v>455.13706793802061</c:v>
                </c:pt>
                <c:pt idx="3633">
                  <c:v>456.93285657528719</c:v>
                </c:pt>
                <c:pt idx="3634">
                  <c:v>456.93285657528719</c:v>
                </c:pt>
                <c:pt idx="3635">
                  <c:v>456.93285657528719</c:v>
                </c:pt>
                <c:pt idx="3636">
                  <c:v>456.93285657528719</c:v>
                </c:pt>
                <c:pt idx="3637">
                  <c:v>452.51489868891457</c:v>
                </c:pt>
                <c:pt idx="3638">
                  <c:v>454.90663488279614</c:v>
                </c:pt>
                <c:pt idx="3639">
                  <c:v>456.93285657528713</c:v>
                </c:pt>
                <c:pt idx="3640">
                  <c:v>457.38577671831462</c:v>
                </c:pt>
                <c:pt idx="3641">
                  <c:v>456.96464044497338</c:v>
                </c:pt>
                <c:pt idx="3642">
                  <c:v>456.96464044497338</c:v>
                </c:pt>
                <c:pt idx="3643">
                  <c:v>456.96464044497338</c:v>
                </c:pt>
                <c:pt idx="3644">
                  <c:v>454.81922924115929</c:v>
                </c:pt>
                <c:pt idx="3645">
                  <c:v>457.67183154548985</c:v>
                </c:pt>
                <c:pt idx="3646">
                  <c:v>462.5506555423114</c:v>
                </c:pt>
                <c:pt idx="3647">
                  <c:v>461.48589590782586</c:v>
                </c:pt>
                <c:pt idx="3648">
                  <c:v>462.47914183551757</c:v>
                </c:pt>
                <c:pt idx="3649">
                  <c:v>462.47914183551757</c:v>
                </c:pt>
                <c:pt idx="3650">
                  <c:v>462.47914183551757</c:v>
                </c:pt>
                <c:pt idx="3651">
                  <c:v>460.96146205800466</c:v>
                </c:pt>
                <c:pt idx="3652">
                  <c:v>462.51092570520376</c:v>
                </c:pt>
                <c:pt idx="3653">
                  <c:v>467.19904648390855</c:v>
                </c:pt>
                <c:pt idx="3654">
                  <c:v>462.09773539928398</c:v>
                </c:pt>
                <c:pt idx="3655">
                  <c:v>460.19070321811597</c:v>
                </c:pt>
                <c:pt idx="3656">
                  <c:v>460.19070321811597</c:v>
                </c:pt>
                <c:pt idx="3657">
                  <c:v>460.19070321811597</c:v>
                </c:pt>
                <c:pt idx="3658">
                  <c:v>460.19070321811597</c:v>
                </c:pt>
                <c:pt idx="3659">
                  <c:v>456.82955899880727</c:v>
                </c:pt>
                <c:pt idx="3660">
                  <c:v>458.23599523241882</c:v>
                </c:pt>
                <c:pt idx="3661">
                  <c:v>454.08025427095674</c:v>
                </c:pt>
                <c:pt idx="3662">
                  <c:v>454.70003972983631</c:v>
                </c:pt>
                <c:pt idx="3663">
                  <c:v>454.70003972983631</c:v>
                </c:pt>
                <c:pt idx="3664">
                  <c:v>454.70003972983631</c:v>
                </c:pt>
                <c:pt idx="3665">
                  <c:v>453.82598331346759</c:v>
                </c:pt>
                <c:pt idx="3666">
                  <c:v>454.58085021851332</c:v>
                </c:pt>
                <c:pt idx="3667">
                  <c:v>454.70003972983631</c:v>
                </c:pt>
                <c:pt idx="3668">
                  <c:v>454.85101311084543</c:v>
                </c:pt>
                <c:pt idx="3669">
                  <c:v>451.0687326181955</c:v>
                </c:pt>
                <c:pt idx="3670">
                  <c:v>451.0687326181955</c:v>
                </c:pt>
                <c:pt idx="3671">
                  <c:v>451.0687326181955</c:v>
                </c:pt>
                <c:pt idx="3672">
                  <c:v>448.41477949940332</c:v>
                </c:pt>
                <c:pt idx="3673">
                  <c:v>450.93365117202939</c:v>
                </c:pt>
                <c:pt idx="3674">
                  <c:v>441.9785458879611</c:v>
                </c:pt>
                <c:pt idx="3675">
                  <c:v>442.38379022645927</c:v>
                </c:pt>
                <c:pt idx="3676">
                  <c:v>438.31545490663405</c:v>
                </c:pt>
                <c:pt idx="3677">
                  <c:v>438.31545490663405</c:v>
                </c:pt>
                <c:pt idx="3678">
                  <c:v>438.31545490663405</c:v>
                </c:pt>
                <c:pt idx="3679">
                  <c:v>435.54231227651883</c:v>
                </c:pt>
                <c:pt idx="3680">
                  <c:v>440.25427095748813</c:v>
                </c:pt>
                <c:pt idx="3681">
                  <c:v>440.16686531585134</c:v>
                </c:pt>
                <c:pt idx="3682">
                  <c:v>442.5506555423114</c:v>
                </c:pt>
                <c:pt idx="3683">
                  <c:v>443.95709177592283</c:v>
                </c:pt>
                <c:pt idx="3684">
                  <c:v>443.95709177592283</c:v>
                </c:pt>
                <c:pt idx="3685">
                  <c:v>443.95709177592283</c:v>
                </c:pt>
                <c:pt idx="3686">
                  <c:v>444.76758045291922</c:v>
                </c:pt>
                <c:pt idx="3687">
                  <c:v>442.39173619388072</c:v>
                </c:pt>
                <c:pt idx="3688">
                  <c:v>438.33929280889856</c:v>
                </c:pt>
                <c:pt idx="3689">
                  <c:v>430.55224473579568</c:v>
                </c:pt>
                <c:pt idx="3690">
                  <c:v>423.25784664282781</c:v>
                </c:pt>
                <c:pt idx="3691">
                  <c:v>423.25784664282781</c:v>
                </c:pt>
                <c:pt idx="3692">
                  <c:v>423.25784664282781</c:v>
                </c:pt>
                <c:pt idx="3693">
                  <c:v>424.56893126738095</c:v>
                </c:pt>
                <c:pt idx="3694">
                  <c:v>431.0846245530384</c:v>
                </c:pt>
                <c:pt idx="3695">
                  <c:v>431.17997616209686</c:v>
                </c:pt>
                <c:pt idx="3696">
                  <c:v>428.367103694874</c:v>
                </c:pt>
                <c:pt idx="3697">
                  <c:v>428.12872467222797</c:v>
                </c:pt>
                <c:pt idx="3698">
                  <c:v>428.12872467222797</c:v>
                </c:pt>
                <c:pt idx="3699">
                  <c:v>428.12872467222797</c:v>
                </c:pt>
                <c:pt idx="3700">
                  <c:v>432.98371076678501</c:v>
                </c:pt>
                <c:pt idx="3701">
                  <c:v>433.12673818037263</c:v>
                </c:pt>
                <c:pt idx="3702">
                  <c:v>438.70480731028914</c:v>
                </c:pt>
                <c:pt idx="3703">
                  <c:v>437.08382995629631</c:v>
                </c:pt>
                <c:pt idx="3704">
                  <c:v>441.859356376638</c:v>
                </c:pt>
                <c:pt idx="3705">
                  <c:v>441.859356376638</c:v>
                </c:pt>
                <c:pt idx="3706">
                  <c:v>441.859356376638</c:v>
                </c:pt>
                <c:pt idx="3707">
                  <c:v>440.47675804529121</c:v>
                </c:pt>
                <c:pt idx="3708">
                  <c:v>441.10448947159233</c:v>
                </c:pt>
                <c:pt idx="3709">
                  <c:v>444.81525625744848</c:v>
                </c:pt>
                <c:pt idx="3710">
                  <c:v>445.81644815256175</c:v>
                </c:pt>
                <c:pt idx="3711">
                  <c:v>447.90623758442513</c:v>
                </c:pt>
                <c:pt idx="3712">
                  <c:v>447.90623758442513</c:v>
                </c:pt>
                <c:pt idx="3713">
                  <c:v>447.90623758442513</c:v>
                </c:pt>
                <c:pt idx="3714">
                  <c:v>443.63925307906163</c:v>
                </c:pt>
                <c:pt idx="3715">
                  <c:v>447.2308303535948</c:v>
                </c:pt>
                <c:pt idx="3716">
                  <c:v>451.23559793404769</c:v>
                </c:pt>
                <c:pt idx="3717">
                  <c:v>456.48788239968138</c:v>
                </c:pt>
                <c:pt idx="3718">
                  <c:v>456.41636869288754</c:v>
                </c:pt>
                <c:pt idx="3719">
                  <c:v>456.41636869288754</c:v>
                </c:pt>
                <c:pt idx="3720">
                  <c:v>456.41636869288754</c:v>
                </c:pt>
                <c:pt idx="3721">
                  <c:v>456.41636869288754</c:v>
                </c:pt>
                <c:pt idx="3722">
                  <c:v>458.93524036551372</c:v>
                </c:pt>
                <c:pt idx="3723">
                  <c:v>457.35399284862854</c:v>
                </c:pt>
                <c:pt idx="3724">
                  <c:v>458.30750893921248</c:v>
                </c:pt>
                <c:pt idx="3725">
                  <c:v>459.41994437822717</c:v>
                </c:pt>
                <c:pt idx="3726">
                  <c:v>459.41994437822717</c:v>
                </c:pt>
                <c:pt idx="3727">
                  <c:v>459.41994437822717</c:v>
                </c:pt>
                <c:pt idx="3728">
                  <c:v>461.77989670242266</c:v>
                </c:pt>
                <c:pt idx="3729">
                  <c:v>464.66428287643936</c:v>
                </c:pt>
                <c:pt idx="3730">
                  <c:v>462.49503377036069</c:v>
                </c:pt>
                <c:pt idx="3731">
                  <c:v>463.67103694874766</c:v>
                </c:pt>
                <c:pt idx="3732">
                  <c:v>466.06277314262928</c:v>
                </c:pt>
                <c:pt idx="3733">
                  <c:v>466.06277314262928</c:v>
                </c:pt>
                <c:pt idx="3734">
                  <c:v>466.06277314262928</c:v>
                </c:pt>
                <c:pt idx="3735">
                  <c:v>463.98092967818752</c:v>
                </c:pt>
                <c:pt idx="3736">
                  <c:v>467.77910210568058</c:v>
                </c:pt>
                <c:pt idx="3737">
                  <c:v>463.00357568533889</c:v>
                </c:pt>
                <c:pt idx="3738">
                  <c:v>461.78784266984417</c:v>
                </c:pt>
                <c:pt idx="3739">
                  <c:v>463.82201032975678</c:v>
                </c:pt>
                <c:pt idx="3740">
                  <c:v>463.82201032975678</c:v>
                </c:pt>
                <c:pt idx="3741">
                  <c:v>463.82201032975678</c:v>
                </c:pt>
                <c:pt idx="3742">
                  <c:v>461.54946364719814</c:v>
                </c:pt>
                <c:pt idx="3743">
                  <c:v>465.88001589193385</c:v>
                </c:pt>
                <c:pt idx="3744">
                  <c:v>468.4227254668246</c:v>
                </c:pt>
                <c:pt idx="3745">
                  <c:v>471.42630115216423</c:v>
                </c:pt>
                <c:pt idx="3746">
                  <c:v>476.8216130313856</c:v>
                </c:pt>
                <c:pt idx="3747">
                  <c:v>476.8216130313856</c:v>
                </c:pt>
                <c:pt idx="3748">
                  <c:v>476.8216130313856</c:v>
                </c:pt>
                <c:pt idx="3749">
                  <c:v>477.43345252284371</c:v>
                </c:pt>
                <c:pt idx="3750">
                  <c:v>476.02701628923228</c:v>
                </c:pt>
                <c:pt idx="3751">
                  <c:v>479.4994040524424</c:v>
                </c:pt>
                <c:pt idx="3752">
                  <c:v>474.803337306316</c:v>
                </c:pt>
                <c:pt idx="3753">
                  <c:v>471.10846245530291</c:v>
                </c:pt>
                <c:pt idx="3754">
                  <c:v>471.10846245530291</c:v>
                </c:pt>
                <c:pt idx="3755">
                  <c:v>471.10846245530291</c:v>
                </c:pt>
                <c:pt idx="3756">
                  <c:v>471.07667858561678</c:v>
                </c:pt>
                <c:pt idx="3757">
                  <c:v>469.67024235200535</c:v>
                </c:pt>
                <c:pt idx="3758">
                  <c:v>466.75407230830251</c:v>
                </c:pt>
                <c:pt idx="3759">
                  <c:v>466.76996424314558</c:v>
                </c:pt>
                <c:pt idx="3760">
                  <c:v>468.06515693285559</c:v>
                </c:pt>
                <c:pt idx="3761">
                  <c:v>468.06515693285559</c:v>
                </c:pt>
                <c:pt idx="3762">
                  <c:v>468.06515693285559</c:v>
                </c:pt>
                <c:pt idx="3763">
                  <c:v>470.19467620182661</c:v>
                </c:pt>
                <c:pt idx="3764">
                  <c:v>463.44854986094464</c:v>
                </c:pt>
                <c:pt idx="3765">
                  <c:v>464.56893126738089</c:v>
                </c:pt>
                <c:pt idx="3766">
                  <c:v>466.71434247119504</c:v>
                </c:pt>
                <c:pt idx="3767">
                  <c:v>463.2816845450925</c:v>
                </c:pt>
                <c:pt idx="3768">
                  <c:v>463.2816845450925</c:v>
                </c:pt>
                <c:pt idx="3769">
                  <c:v>463.2816845450925</c:v>
                </c:pt>
                <c:pt idx="3770">
                  <c:v>461.94676201827491</c:v>
                </c:pt>
                <c:pt idx="3771">
                  <c:v>467.1593166468009</c:v>
                </c:pt>
                <c:pt idx="3772">
                  <c:v>473.81009137862446</c:v>
                </c:pt>
                <c:pt idx="3773">
                  <c:v>473.94517282479057</c:v>
                </c:pt>
                <c:pt idx="3774">
                  <c:v>475.01787842669751</c:v>
                </c:pt>
                <c:pt idx="3775">
                  <c:v>475.01787842669751</c:v>
                </c:pt>
                <c:pt idx="3776">
                  <c:v>475.01787842669751</c:v>
                </c:pt>
                <c:pt idx="3777">
                  <c:v>473.45252284465545</c:v>
                </c:pt>
                <c:pt idx="3778">
                  <c:v>472.80095351608963</c:v>
                </c:pt>
                <c:pt idx="3779">
                  <c:v>480.36551450138955</c:v>
                </c:pt>
                <c:pt idx="3780">
                  <c:v>488.44656336908923</c:v>
                </c:pt>
                <c:pt idx="3781">
                  <c:v>491.20381406436127</c:v>
                </c:pt>
                <c:pt idx="3782">
                  <c:v>491.20381406436127</c:v>
                </c:pt>
                <c:pt idx="3783">
                  <c:v>491.20381406436127</c:v>
                </c:pt>
                <c:pt idx="3784">
                  <c:v>490.45689312673716</c:v>
                </c:pt>
                <c:pt idx="3785">
                  <c:v>490.34564958283568</c:v>
                </c:pt>
                <c:pt idx="3786">
                  <c:v>492.62614223281582</c:v>
                </c:pt>
                <c:pt idx="3787">
                  <c:v>498.35518474374146</c:v>
                </c:pt>
                <c:pt idx="3788">
                  <c:v>503.04330552244636</c:v>
                </c:pt>
                <c:pt idx="3789">
                  <c:v>503.04330552244636</c:v>
                </c:pt>
                <c:pt idx="3790">
                  <c:v>503.04330552244636</c:v>
                </c:pt>
                <c:pt idx="3791">
                  <c:v>500.47675804529098</c:v>
                </c:pt>
                <c:pt idx="3792">
                  <c:v>497.73539928486184</c:v>
                </c:pt>
                <c:pt idx="3793">
                  <c:v>502.99562971791704</c:v>
                </c:pt>
                <c:pt idx="3794">
                  <c:v>504.96622963845738</c:v>
                </c:pt>
                <c:pt idx="3795">
                  <c:v>500.25427095748802</c:v>
                </c:pt>
                <c:pt idx="3796">
                  <c:v>500.25427095748802</c:v>
                </c:pt>
                <c:pt idx="3797">
                  <c:v>500.25427095748802</c:v>
                </c:pt>
                <c:pt idx="3798">
                  <c:v>505.33969010726952</c:v>
                </c:pt>
                <c:pt idx="3799">
                  <c:v>505.85617798966922</c:v>
                </c:pt>
                <c:pt idx="3800">
                  <c:v>510.13905442987584</c:v>
                </c:pt>
                <c:pt idx="3801">
                  <c:v>510.13905442987584</c:v>
                </c:pt>
                <c:pt idx="3802">
                  <c:v>512.42749304727749</c:v>
                </c:pt>
                <c:pt idx="3803">
                  <c:v>512.42749304727749</c:v>
                </c:pt>
                <c:pt idx="3804">
                  <c:v>512.42749304727749</c:v>
                </c:pt>
                <c:pt idx="3805">
                  <c:v>512.78506158124662</c:v>
                </c:pt>
                <c:pt idx="3806">
                  <c:v>511.61700437028122</c:v>
                </c:pt>
                <c:pt idx="3807">
                  <c:v>513.92133492252594</c:v>
                </c:pt>
                <c:pt idx="3808">
                  <c:v>510.09932459276831</c:v>
                </c:pt>
                <c:pt idx="3809">
                  <c:v>511.95868096940711</c:v>
                </c:pt>
                <c:pt idx="3810">
                  <c:v>511.95868096940711</c:v>
                </c:pt>
                <c:pt idx="3811">
                  <c:v>511.95868096940711</c:v>
                </c:pt>
                <c:pt idx="3812">
                  <c:v>511.70441001191813</c:v>
                </c:pt>
                <c:pt idx="3813">
                  <c:v>503.24195470798486</c:v>
                </c:pt>
                <c:pt idx="3814">
                  <c:v>506.73023440603811</c:v>
                </c:pt>
                <c:pt idx="3815">
                  <c:v>510.89392133492174</c:v>
                </c:pt>
                <c:pt idx="3816">
                  <c:v>510.11521652761144</c:v>
                </c:pt>
                <c:pt idx="3817">
                  <c:v>510.11521652761144</c:v>
                </c:pt>
                <c:pt idx="3818">
                  <c:v>510.11521652761144</c:v>
                </c:pt>
                <c:pt idx="3819">
                  <c:v>515.75685339690028</c:v>
                </c:pt>
                <c:pt idx="3820">
                  <c:v>516.85339690107185</c:v>
                </c:pt>
                <c:pt idx="3821">
                  <c:v>518.80015891934761</c:v>
                </c:pt>
                <c:pt idx="3822">
                  <c:v>514.73182359952239</c:v>
                </c:pt>
                <c:pt idx="3823">
                  <c:v>514.06436233611362</c:v>
                </c:pt>
                <c:pt idx="3824">
                  <c:v>514.06436233611362</c:v>
                </c:pt>
                <c:pt idx="3825">
                  <c:v>514.06436233611362</c:v>
                </c:pt>
                <c:pt idx="3826">
                  <c:v>515.6058800158911</c:v>
                </c:pt>
                <c:pt idx="3827">
                  <c:v>520.39729837107575</c:v>
                </c:pt>
                <c:pt idx="3828">
                  <c:v>520.0953516090575</c:v>
                </c:pt>
                <c:pt idx="3829">
                  <c:v>520.43702820818351</c:v>
                </c:pt>
                <c:pt idx="3830">
                  <c:v>520.43702820818351</c:v>
                </c:pt>
                <c:pt idx="3831">
                  <c:v>520.43702820818351</c:v>
                </c:pt>
                <c:pt idx="3832">
                  <c:v>520.43702820818351</c:v>
                </c:pt>
                <c:pt idx="3833">
                  <c:v>516.34485498609376</c:v>
                </c:pt>
                <c:pt idx="3834">
                  <c:v>521.77989670242266</c:v>
                </c:pt>
                <c:pt idx="3835">
                  <c:v>523.0194676201819</c:v>
                </c:pt>
                <c:pt idx="3836">
                  <c:v>522.38379022645915</c:v>
                </c:pt>
                <c:pt idx="3837">
                  <c:v>521.5574096146197</c:v>
                </c:pt>
                <c:pt idx="3838">
                  <c:v>521.5574096146197</c:v>
                </c:pt>
                <c:pt idx="3839">
                  <c:v>521.5574096146197</c:v>
                </c:pt>
                <c:pt idx="3840">
                  <c:v>512.00635677393632</c:v>
                </c:pt>
                <c:pt idx="3841">
                  <c:v>506.03098927294309</c:v>
                </c:pt>
                <c:pt idx="3842">
                  <c:v>502.70162892332053</c:v>
                </c:pt>
                <c:pt idx="3843">
                  <c:v>505.49860945570032</c:v>
                </c:pt>
                <c:pt idx="3844">
                  <c:v>505.02979737782988</c:v>
                </c:pt>
                <c:pt idx="3845">
                  <c:v>505.02979737782988</c:v>
                </c:pt>
                <c:pt idx="3846">
                  <c:v>505.02979737782988</c:v>
                </c:pt>
                <c:pt idx="3847">
                  <c:v>506.94477552641945</c:v>
                </c:pt>
                <c:pt idx="3848">
                  <c:v>503.80611839491365</c:v>
                </c:pt>
                <c:pt idx="3849">
                  <c:v>507.7711561382589</c:v>
                </c:pt>
                <c:pt idx="3850">
                  <c:v>506.75407230830263</c:v>
                </c:pt>
                <c:pt idx="3851">
                  <c:v>512.08581644815172</c:v>
                </c:pt>
                <c:pt idx="3852">
                  <c:v>512.08581644815172</c:v>
                </c:pt>
                <c:pt idx="3853">
                  <c:v>512.08581644815172</c:v>
                </c:pt>
                <c:pt idx="3854">
                  <c:v>512.08581644815172</c:v>
                </c:pt>
                <c:pt idx="3855">
                  <c:v>516.71036948748429</c:v>
                </c:pt>
                <c:pt idx="3856">
                  <c:v>513.17441398490189</c:v>
                </c:pt>
                <c:pt idx="3857">
                  <c:v>503.50417163289546</c:v>
                </c:pt>
                <c:pt idx="3858">
                  <c:v>502.52681764004683</c:v>
                </c:pt>
                <c:pt idx="3859">
                  <c:v>502.52681764004683</c:v>
                </c:pt>
                <c:pt idx="3860">
                  <c:v>502.52681764004683</c:v>
                </c:pt>
                <c:pt idx="3861">
                  <c:v>499.31664680174725</c:v>
                </c:pt>
                <c:pt idx="3862">
                  <c:v>499.81724274930383</c:v>
                </c:pt>
                <c:pt idx="3863">
                  <c:v>504.23520063567656</c:v>
                </c:pt>
                <c:pt idx="3864">
                  <c:v>505.24433849821139</c:v>
                </c:pt>
                <c:pt idx="3865">
                  <c:v>504.81525625744854</c:v>
                </c:pt>
                <c:pt idx="3866">
                  <c:v>504.81525625744854</c:v>
                </c:pt>
                <c:pt idx="3867">
                  <c:v>504.81525625744854</c:v>
                </c:pt>
                <c:pt idx="3868">
                  <c:v>510.70321811680492</c:v>
                </c:pt>
                <c:pt idx="3869">
                  <c:v>514.71593166467937</c:v>
                </c:pt>
                <c:pt idx="3870">
                  <c:v>518.91934843067065</c:v>
                </c:pt>
                <c:pt idx="3871">
                  <c:v>517.51291219705922</c:v>
                </c:pt>
                <c:pt idx="3872">
                  <c:v>521.5415176797768</c:v>
                </c:pt>
                <c:pt idx="3873">
                  <c:v>521.5415176797768</c:v>
                </c:pt>
                <c:pt idx="3874">
                  <c:v>521.5415176797768</c:v>
                </c:pt>
                <c:pt idx="3875">
                  <c:v>518.52999602701561</c:v>
                </c:pt>
                <c:pt idx="3876">
                  <c:v>520.44497417560513</c:v>
                </c:pt>
                <c:pt idx="3877">
                  <c:v>516.67063965037664</c:v>
                </c:pt>
                <c:pt idx="3878">
                  <c:v>521.89114024632408</c:v>
                </c:pt>
                <c:pt idx="3879">
                  <c:v>526.79380214541038</c:v>
                </c:pt>
                <c:pt idx="3880">
                  <c:v>526.79380214541038</c:v>
                </c:pt>
                <c:pt idx="3881">
                  <c:v>526.79380214541038</c:v>
                </c:pt>
                <c:pt idx="3882">
                  <c:v>529.8212157330147</c:v>
                </c:pt>
                <c:pt idx="3883">
                  <c:v>531.65673420738904</c:v>
                </c:pt>
                <c:pt idx="3884">
                  <c:v>536.43226062773078</c:v>
                </c:pt>
                <c:pt idx="3885">
                  <c:v>531.33094954310616</c:v>
                </c:pt>
                <c:pt idx="3886">
                  <c:v>533.38100913786184</c:v>
                </c:pt>
                <c:pt idx="3887">
                  <c:v>533.38100913786184</c:v>
                </c:pt>
                <c:pt idx="3888">
                  <c:v>533.38100913786184</c:v>
                </c:pt>
                <c:pt idx="3889">
                  <c:v>533.38100913786184</c:v>
                </c:pt>
                <c:pt idx="3890">
                  <c:v>525.37147397695594</c:v>
                </c:pt>
                <c:pt idx="3891">
                  <c:v>529.59872864521185</c:v>
                </c:pt>
                <c:pt idx="3892">
                  <c:v>536.40047675804453</c:v>
                </c:pt>
                <c:pt idx="3893">
                  <c:v>545.55423122765126</c:v>
                </c:pt>
                <c:pt idx="3894">
                  <c:v>545.55423122765126</c:v>
                </c:pt>
                <c:pt idx="3895">
                  <c:v>545.55423122765126</c:v>
                </c:pt>
                <c:pt idx="3896">
                  <c:v>541.09654350417088</c:v>
                </c:pt>
                <c:pt idx="3897">
                  <c:v>539.90464839094091</c:v>
                </c:pt>
                <c:pt idx="3898">
                  <c:v>541.76400476757976</c:v>
                </c:pt>
                <c:pt idx="3899">
                  <c:v>543.58363130711109</c:v>
                </c:pt>
                <c:pt idx="3900">
                  <c:v>551.29121970599851</c:v>
                </c:pt>
                <c:pt idx="3901">
                  <c:v>551.29121970599851</c:v>
                </c:pt>
                <c:pt idx="3902">
                  <c:v>551.29121970599851</c:v>
                </c:pt>
                <c:pt idx="3903">
                  <c:v>552.67381803734531</c:v>
                </c:pt>
                <c:pt idx="3904">
                  <c:v>549.59872864521185</c:v>
                </c:pt>
                <c:pt idx="3905">
                  <c:v>539.7218911402457</c:v>
                </c:pt>
                <c:pt idx="3906">
                  <c:v>536.95669447755199</c:v>
                </c:pt>
                <c:pt idx="3907">
                  <c:v>536.6150178784261</c:v>
                </c:pt>
                <c:pt idx="3908">
                  <c:v>536.6150178784261</c:v>
                </c:pt>
                <c:pt idx="3909">
                  <c:v>536.6150178784261</c:v>
                </c:pt>
                <c:pt idx="3910">
                  <c:v>540.00794596742094</c:v>
                </c:pt>
                <c:pt idx="3911">
                  <c:v>537.1315057608258</c:v>
                </c:pt>
                <c:pt idx="3912">
                  <c:v>533.83392928088938</c:v>
                </c:pt>
                <c:pt idx="3913">
                  <c:v>538.42669845053581</c:v>
                </c:pt>
                <c:pt idx="3914">
                  <c:v>539.32459276916916</c:v>
                </c:pt>
                <c:pt idx="3915">
                  <c:v>539.32459276916916</c:v>
                </c:pt>
                <c:pt idx="3916">
                  <c:v>539.32459276916916</c:v>
                </c:pt>
                <c:pt idx="3917">
                  <c:v>537.25864123957035</c:v>
                </c:pt>
                <c:pt idx="3918">
                  <c:v>531.93484306714288</c:v>
                </c:pt>
                <c:pt idx="3919">
                  <c:v>528.31942789034508</c:v>
                </c:pt>
                <c:pt idx="3920">
                  <c:v>528.90742947953856</c:v>
                </c:pt>
                <c:pt idx="3921">
                  <c:v>528.90742947953856</c:v>
                </c:pt>
                <c:pt idx="3922">
                  <c:v>528.90742947953856</c:v>
                </c:pt>
                <c:pt idx="3923">
                  <c:v>528.90742947953856</c:v>
                </c:pt>
                <c:pt idx="3924">
                  <c:v>529.42391736193815</c:v>
                </c:pt>
                <c:pt idx="3925">
                  <c:v>524.0286054827169</c:v>
                </c:pt>
                <c:pt idx="3926">
                  <c:v>533.23798172427428</c:v>
                </c:pt>
                <c:pt idx="3927">
                  <c:v>535.61382598331284</c:v>
                </c:pt>
                <c:pt idx="3928">
                  <c:v>537.55264203416698</c:v>
                </c:pt>
                <c:pt idx="3929">
                  <c:v>537.55264203416698</c:v>
                </c:pt>
                <c:pt idx="3930">
                  <c:v>537.55264203416698</c:v>
                </c:pt>
                <c:pt idx="3931">
                  <c:v>537.42550655542243</c:v>
                </c:pt>
                <c:pt idx="3932">
                  <c:v>537.02026221692427</c:v>
                </c:pt>
                <c:pt idx="3933">
                  <c:v>539.57886372665803</c:v>
                </c:pt>
                <c:pt idx="3934">
                  <c:v>540.81843464441727</c:v>
                </c:pt>
                <c:pt idx="3935">
                  <c:v>533.65911799761557</c:v>
                </c:pt>
                <c:pt idx="3936">
                  <c:v>533.65911799761557</c:v>
                </c:pt>
                <c:pt idx="3937">
                  <c:v>533.65911799761557</c:v>
                </c:pt>
                <c:pt idx="3938">
                  <c:v>533.50814461660639</c:v>
                </c:pt>
                <c:pt idx="3939">
                  <c:v>534.20738974970129</c:v>
                </c:pt>
                <c:pt idx="3940">
                  <c:v>523.5995232419541</c:v>
                </c:pt>
                <c:pt idx="3941">
                  <c:v>516.72626142232752</c:v>
                </c:pt>
                <c:pt idx="3942">
                  <c:v>504.25903853794142</c:v>
                </c:pt>
                <c:pt idx="3943">
                  <c:v>504.25903853794142</c:v>
                </c:pt>
                <c:pt idx="3944">
                  <c:v>504.25903853794142</c:v>
                </c:pt>
                <c:pt idx="3945">
                  <c:v>507.98569725864064</c:v>
                </c:pt>
                <c:pt idx="3946">
                  <c:v>514.90663488279642</c:v>
                </c:pt>
                <c:pt idx="3947">
                  <c:v>508.73261819626487</c:v>
                </c:pt>
                <c:pt idx="3948">
                  <c:v>520.59594755661442</c:v>
                </c:pt>
                <c:pt idx="3949">
                  <c:v>517.01231624950276</c:v>
                </c:pt>
                <c:pt idx="3950">
                  <c:v>517.01231624950276</c:v>
                </c:pt>
                <c:pt idx="3951">
                  <c:v>517.01231624950276</c:v>
                </c:pt>
                <c:pt idx="3952">
                  <c:v>523.40882002383728</c:v>
                </c:pt>
                <c:pt idx="3953">
                  <c:v>517.09177592371805</c:v>
                </c:pt>
                <c:pt idx="3954">
                  <c:v>515.30393325387297</c:v>
                </c:pt>
                <c:pt idx="3955">
                  <c:v>509.70997218911333</c:v>
                </c:pt>
                <c:pt idx="3956">
                  <c:v>514.66825586015034</c:v>
                </c:pt>
                <c:pt idx="3957">
                  <c:v>514.66825586015034</c:v>
                </c:pt>
                <c:pt idx="3958">
                  <c:v>514.66825586015034</c:v>
                </c:pt>
                <c:pt idx="3959">
                  <c:v>519.27691696463978</c:v>
                </c:pt>
                <c:pt idx="3960">
                  <c:v>515.03377036154086</c:v>
                </c:pt>
                <c:pt idx="3961">
                  <c:v>522.55065554231169</c:v>
                </c:pt>
                <c:pt idx="3962">
                  <c:v>522.8208184346438</c:v>
                </c:pt>
                <c:pt idx="3963">
                  <c:v>522.8208184346438</c:v>
                </c:pt>
                <c:pt idx="3964">
                  <c:v>522.8208184346438</c:v>
                </c:pt>
                <c:pt idx="3965">
                  <c:v>522.8208184346438</c:v>
                </c:pt>
                <c:pt idx="3966">
                  <c:v>527.35001986491784</c:v>
                </c:pt>
                <c:pt idx="3967">
                  <c:v>520.44497417560524</c:v>
                </c:pt>
                <c:pt idx="3968">
                  <c:v>523.49622566547407</c:v>
                </c:pt>
                <c:pt idx="3969">
                  <c:v>512.63408820023767</c:v>
                </c:pt>
                <c:pt idx="3970">
                  <c:v>507.34207389749633</c:v>
                </c:pt>
                <c:pt idx="3971">
                  <c:v>507.34207389749633</c:v>
                </c:pt>
                <c:pt idx="3972">
                  <c:v>507.34207389749633</c:v>
                </c:pt>
                <c:pt idx="3973">
                  <c:v>510.82240762812796</c:v>
                </c:pt>
                <c:pt idx="3974">
                  <c:v>516.55939610647522</c:v>
                </c:pt>
                <c:pt idx="3975">
                  <c:v>521.00913786253409</c:v>
                </c:pt>
                <c:pt idx="3976">
                  <c:v>525.95947556614942</c:v>
                </c:pt>
                <c:pt idx="3977">
                  <c:v>524.72785061581169</c:v>
                </c:pt>
                <c:pt idx="3978">
                  <c:v>524.72785061581169</c:v>
                </c:pt>
                <c:pt idx="3979">
                  <c:v>524.72785061581169</c:v>
                </c:pt>
                <c:pt idx="3980">
                  <c:v>529.59078267779023</c:v>
                </c:pt>
                <c:pt idx="3981">
                  <c:v>529.4715931664673</c:v>
                </c:pt>
                <c:pt idx="3982">
                  <c:v>529.33651172030125</c:v>
                </c:pt>
                <c:pt idx="3983">
                  <c:v>534.06436233611385</c:v>
                </c:pt>
                <c:pt idx="3984">
                  <c:v>537.298371076678</c:v>
                </c:pt>
                <c:pt idx="3985">
                  <c:v>537.298371076678</c:v>
                </c:pt>
                <c:pt idx="3986">
                  <c:v>537.298371076678</c:v>
                </c:pt>
                <c:pt idx="3987">
                  <c:v>537.298371076678</c:v>
                </c:pt>
                <c:pt idx="3988">
                  <c:v>534.19149781485828</c:v>
                </c:pt>
                <c:pt idx="3989">
                  <c:v>539.80929678188261</c:v>
                </c:pt>
                <c:pt idx="3990">
                  <c:v>541.96265395311821</c:v>
                </c:pt>
                <c:pt idx="3991">
                  <c:v>540.70719110051596</c:v>
                </c:pt>
                <c:pt idx="3992">
                  <c:v>540.70719110051596</c:v>
                </c:pt>
                <c:pt idx="3993">
                  <c:v>540.70719110051596</c:v>
                </c:pt>
                <c:pt idx="3994">
                  <c:v>542.7254668255855</c:v>
                </c:pt>
                <c:pt idx="3995">
                  <c:v>542.14541120381352</c:v>
                </c:pt>
                <c:pt idx="3996">
                  <c:v>541.0806515693281</c:v>
                </c:pt>
                <c:pt idx="3997">
                  <c:v>547.53277711561338</c:v>
                </c:pt>
                <c:pt idx="3998">
                  <c:v>544.99006754072263</c:v>
                </c:pt>
                <c:pt idx="3999">
                  <c:v>544.99006754072263</c:v>
                </c:pt>
                <c:pt idx="4000">
                  <c:v>544.99006754072263</c:v>
                </c:pt>
                <c:pt idx="4001">
                  <c:v>546.79380214541072</c:v>
                </c:pt>
                <c:pt idx="4002">
                  <c:v>549.23321414382156</c:v>
                </c:pt>
                <c:pt idx="4003">
                  <c:v>552.00635677393677</c:v>
                </c:pt>
                <c:pt idx="4004">
                  <c:v>554.44576877234761</c:v>
                </c:pt>
                <c:pt idx="4005">
                  <c:v>559.76956694477508</c:v>
                </c:pt>
                <c:pt idx="4006">
                  <c:v>559.76956694477508</c:v>
                </c:pt>
                <c:pt idx="4007">
                  <c:v>559.76956694477508</c:v>
                </c:pt>
                <c:pt idx="4008">
                  <c:v>559.65832340087366</c:v>
                </c:pt>
                <c:pt idx="4009">
                  <c:v>556.40842272546638</c:v>
                </c:pt>
                <c:pt idx="4010">
                  <c:v>558.04529201430216</c:v>
                </c:pt>
                <c:pt idx="4011">
                  <c:v>554.23122765196615</c:v>
                </c:pt>
                <c:pt idx="4012">
                  <c:v>549.74175605879975</c:v>
                </c:pt>
                <c:pt idx="4013">
                  <c:v>549.74175605879975</c:v>
                </c:pt>
                <c:pt idx="4014">
                  <c:v>549.74175605879975</c:v>
                </c:pt>
                <c:pt idx="4015">
                  <c:v>552.38776321017031</c:v>
                </c:pt>
                <c:pt idx="4016">
                  <c:v>556.17004370282041</c:v>
                </c:pt>
                <c:pt idx="4017">
                  <c:v>555.15295987286402</c:v>
                </c:pt>
                <c:pt idx="4018">
                  <c:v>553.65911799761568</c:v>
                </c:pt>
                <c:pt idx="4019">
                  <c:v>558.13269765593907</c:v>
                </c:pt>
                <c:pt idx="4020">
                  <c:v>558.13269765593907</c:v>
                </c:pt>
                <c:pt idx="4021">
                  <c:v>558.13269765593907</c:v>
                </c:pt>
                <c:pt idx="4022">
                  <c:v>558.13269765593907</c:v>
                </c:pt>
                <c:pt idx="4023">
                  <c:v>565.20460866110386</c:v>
                </c:pt>
                <c:pt idx="4024">
                  <c:v>559.34843067143368</c:v>
                </c:pt>
                <c:pt idx="4025">
                  <c:v>562.78108859753615</c:v>
                </c:pt>
                <c:pt idx="4026">
                  <c:v>565.5701231624945</c:v>
                </c:pt>
                <c:pt idx="4027">
                  <c:v>565.5701231624945</c:v>
                </c:pt>
                <c:pt idx="4028">
                  <c:v>565.5701231624945</c:v>
                </c:pt>
                <c:pt idx="4029">
                  <c:v>569.24116011124295</c:v>
                </c:pt>
                <c:pt idx="4030">
                  <c:v>570.67143424711901</c:v>
                </c:pt>
                <c:pt idx="4031">
                  <c:v>568.57369884783407</c:v>
                </c:pt>
                <c:pt idx="4032">
                  <c:v>563.98092967818775</c:v>
                </c:pt>
                <c:pt idx="4033">
                  <c:v>565.69725864123893</c:v>
                </c:pt>
                <c:pt idx="4034">
                  <c:v>565.69725864123893</c:v>
                </c:pt>
                <c:pt idx="4035">
                  <c:v>565.69725864123893</c:v>
                </c:pt>
                <c:pt idx="4036">
                  <c:v>564.33849821215676</c:v>
                </c:pt>
                <c:pt idx="4037">
                  <c:v>568.70083432657873</c:v>
                </c:pt>
                <c:pt idx="4038">
                  <c:v>571.13230035756794</c:v>
                </c:pt>
                <c:pt idx="4039">
                  <c:v>564.13984902661844</c:v>
                </c:pt>
                <c:pt idx="4040">
                  <c:v>572.21295192689649</c:v>
                </c:pt>
                <c:pt idx="4041">
                  <c:v>572.21295192689649</c:v>
                </c:pt>
                <c:pt idx="4042">
                  <c:v>572.21295192689649</c:v>
                </c:pt>
                <c:pt idx="4043">
                  <c:v>570.04370282081777</c:v>
                </c:pt>
                <c:pt idx="4044">
                  <c:v>571.90305919745674</c:v>
                </c:pt>
                <c:pt idx="4045">
                  <c:v>573.48430671434198</c:v>
                </c:pt>
                <c:pt idx="4046">
                  <c:v>579.94437822804878</c:v>
                </c:pt>
                <c:pt idx="4047">
                  <c:v>576.57528804131857</c:v>
                </c:pt>
                <c:pt idx="4048">
                  <c:v>576.57528804131857</c:v>
                </c:pt>
                <c:pt idx="4049">
                  <c:v>576.57528804131857</c:v>
                </c:pt>
                <c:pt idx="4050">
                  <c:v>577.7274533174409</c:v>
                </c:pt>
                <c:pt idx="4051">
                  <c:v>583.345252284465</c:v>
                </c:pt>
                <c:pt idx="4052">
                  <c:v>583.3373063170435</c:v>
                </c:pt>
                <c:pt idx="4053">
                  <c:v>579.89670242351951</c:v>
                </c:pt>
                <c:pt idx="4054">
                  <c:v>571.80770758839844</c:v>
                </c:pt>
                <c:pt idx="4055">
                  <c:v>571.80770758839844</c:v>
                </c:pt>
                <c:pt idx="4056">
                  <c:v>571.80770758839844</c:v>
                </c:pt>
                <c:pt idx="4057">
                  <c:v>568.94715931664632</c:v>
                </c:pt>
                <c:pt idx="4058">
                  <c:v>573.00754866904992</c:v>
                </c:pt>
                <c:pt idx="4059">
                  <c:v>575.89193484306657</c:v>
                </c:pt>
                <c:pt idx="4060">
                  <c:v>580.79459674215275</c:v>
                </c:pt>
                <c:pt idx="4061">
                  <c:v>579.9761620977348</c:v>
                </c:pt>
                <c:pt idx="4062">
                  <c:v>579.9761620977348</c:v>
                </c:pt>
                <c:pt idx="4063">
                  <c:v>579.9761620977348</c:v>
                </c:pt>
                <c:pt idx="4064">
                  <c:v>580.46086611044836</c:v>
                </c:pt>
                <c:pt idx="4065">
                  <c:v>572.23678982916113</c:v>
                </c:pt>
                <c:pt idx="4066">
                  <c:v>570.1390544298763</c:v>
                </c:pt>
                <c:pt idx="4067">
                  <c:v>570.42510925705153</c:v>
                </c:pt>
                <c:pt idx="4068">
                  <c:v>572.9678188319424</c:v>
                </c:pt>
                <c:pt idx="4069">
                  <c:v>572.9678188319424</c:v>
                </c:pt>
                <c:pt idx="4070">
                  <c:v>572.9678188319424</c:v>
                </c:pt>
                <c:pt idx="4071">
                  <c:v>574.54906634882752</c:v>
                </c:pt>
                <c:pt idx="4072">
                  <c:v>573.80214541120336</c:v>
                </c:pt>
                <c:pt idx="4073">
                  <c:v>573.14263011521598</c:v>
                </c:pt>
                <c:pt idx="4074">
                  <c:v>575.43106873261763</c:v>
                </c:pt>
                <c:pt idx="4075">
                  <c:v>571.13230035756806</c:v>
                </c:pt>
                <c:pt idx="4076">
                  <c:v>571.13230035756806</c:v>
                </c:pt>
                <c:pt idx="4077">
                  <c:v>571.13230035756806</c:v>
                </c:pt>
                <c:pt idx="4078">
                  <c:v>574.81128327373813</c:v>
                </c:pt>
                <c:pt idx="4079">
                  <c:v>576.32896305125109</c:v>
                </c:pt>
                <c:pt idx="4080">
                  <c:v>586.15812475168809</c:v>
                </c:pt>
                <c:pt idx="4081">
                  <c:v>590.25029797377795</c:v>
                </c:pt>
                <c:pt idx="4082">
                  <c:v>586.48390941597097</c:v>
                </c:pt>
                <c:pt idx="4083">
                  <c:v>586.48390941597097</c:v>
                </c:pt>
                <c:pt idx="4084">
                  <c:v>586.48390941597097</c:v>
                </c:pt>
                <c:pt idx="4085">
                  <c:v>586.48390941597097</c:v>
                </c:pt>
                <c:pt idx="4086">
                  <c:v>595.17679777512865</c:v>
                </c:pt>
                <c:pt idx="4087">
                  <c:v>598.19626539531146</c:v>
                </c:pt>
                <c:pt idx="4088">
                  <c:v>596.86134286849381</c:v>
                </c:pt>
                <c:pt idx="4089">
                  <c:v>605.01390544298727</c:v>
                </c:pt>
                <c:pt idx="4090">
                  <c:v>605.01390544298727</c:v>
                </c:pt>
                <c:pt idx="4091">
                  <c:v>605.01390544298727</c:v>
                </c:pt>
                <c:pt idx="4092">
                  <c:v>601.34286849423881</c:v>
                </c:pt>
                <c:pt idx="4093">
                  <c:v>594.73976956694446</c:v>
                </c:pt>
                <c:pt idx="4094">
                  <c:v>594.99404052443344</c:v>
                </c:pt>
                <c:pt idx="4095">
                  <c:v>597.42550655542277</c:v>
                </c:pt>
                <c:pt idx="4096">
                  <c:v>601.64481525625706</c:v>
                </c:pt>
                <c:pt idx="4097">
                  <c:v>601.64481525625706</c:v>
                </c:pt>
                <c:pt idx="4098">
                  <c:v>601.64481525625706</c:v>
                </c:pt>
                <c:pt idx="4099">
                  <c:v>602.63806118394871</c:v>
                </c:pt>
                <c:pt idx="4100">
                  <c:v>597.52880413190269</c:v>
                </c:pt>
                <c:pt idx="4101">
                  <c:v>594.66030989272906</c:v>
                </c:pt>
                <c:pt idx="4102">
                  <c:v>595.41517679777485</c:v>
                </c:pt>
                <c:pt idx="4103">
                  <c:v>595.62971791815619</c:v>
                </c:pt>
                <c:pt idx="4104">
                  <c:v>595.62971791815619</c:v>
                </c:pt>
                <c:pt idx="4105">
                  <c:v>595.62971791815619</c:v>
                </c:pt>
                <c:pt idx="4106">
                  <c:v>599.59475566150149</c:v>
                </c:pt>
                <c:pt idx="4107">
                  <c:v>600.77870480731008</c:v>
                </c:pt>
                <c:pt idx="4108">
                  <c:v>602.5347636074689</c:v>
                </c:pt>
                <c:pt idx="4109">
                  <c:v>608.08899483512084</c:v>
                </c:pt>
                <c:pt idx="4110">
                  <c:v>609.62256654747682</c:v>
                </c:pt>
                <c:pt idx="4111">
                  <c:v>609.62256654747682</c:v>
                </c:pt>
                <c:pt idx="4112">
                  <c:v>609.62256654747682</c:v>
                </c:pt>
                <c:pt idx="4113">
                  <c:v>612.18911402463209</c:v>
                </c:pt>
                <c:pt idx="4114">
                  <c:v>602.87644020659468</c:v>
                </c:pt>
                <c:pt idx="4115">
                  <c:v>588.25586015097292</c:v>
                </c:pt>
                <c:pt idx="4116">
                  <c:v>580.15097338100861</c:v>
                </c:pt>
                <c:pt idx="4117">
                  <c:v>584.51330949543046</c:v>
                </c:pt>
                <c:pt idx="4118">
                  <c:v>584.51330949543046</c:v>
                </c:pt>
                <c:pt idx="4119">
                  <c:v>584.51330949543046</c:v>
                </c:pt>
                <c:pt idx="4120">
                  <c:v>577.94199443782225</c:v>
                </c:pt>
                <c:pt idx="4121">
                  <c:v>581.45411203814001</c:v>
                </c:pt>
                <c:pt idx="4122">
                  <c:v>572.12554628525959</c:v>
                </c:pt>
                <c:pt idx="4123">
                  <c:v>567.46920937624088</c:v>
                </c:pt>
                <c:pt idx="4124">
                  <c:v>576.42431466030916</c:v>
                </c:pt>
                <c:pt idx="4125">
                  <c:v>576.42431466030916</c:v>
                </c:pt>
                <c:pt idx="4126">
                  <c:v>576.42431466030916</c:v>
                </c:pt>
                <c:pt idx="4127">
                  <c:v>583.30552244735736</c:v>
                </c:pt>
                <c:pt idx="4128">
                  <c:v>571.14819229241095</c:v>
                </c:pt>
                <c:pt idx="4129">
                  <c:v>582.86849423917295</c:v>
                </c:pt>
                <c:pt idx="4130">
                  <c:v>570.36154151767914</c:v>
                </c:pt>
                <c:pt idx="4131">
                  <c:v>575.05760826380549</c:v>
                </c:pt>
                <c:pt idx="4132">
                  <c:v>575.05760826380549</c:v>
                </c:pt>
                <c:pt idx="4133">
                  <c:v>575.05760826380549</c:v>
                </c:pt>
                <c:pt idx="4134">
                  <c:v>586.69050456893069</c:v>
                </c:pt>
                <c:pt idx="4135">
                  <c:v>585.72904251092507</c:v>
                </c:pt>
                <c:pt idx="4136">
                  <c:v>578.81605085419096</c:v>
                </c:pt>
                <c:pt idx="4137">
                  <c:v>570.52840683353145</c:v>
                </c:pt>
                <c:pt idx="4138">
                  <c:v>583.62336114421885</c:v>
                </c:pt>
                <c:pt idx="4139">
                  <c:v>583.62336114421885</c:v>
                </c:pt>
                <c:pt idx="4140">
                  <c:v>583.62336114421885</c:v>
                </c:pt>
                <c:pt idx="4141">
                  <c:v>590.92570520460811</c:v>
                </c:pt>
                <c:pt idx="4142">
                  <c:v>588.2399682161298</c:v>
                </c:pt>
                <c:pt idx="4143">
                  <c:v>594.82717520858125</c:v>
                </c:pt>
                <c:pt idx="4144">
                  <c:v>599.261025029797</c:v>
                </c:pt>
                <c:pt idx="4145">
                  <c:v>594.59674215335679</c:v>
                </c:pt>
                <c:pt idx="4146">
                  <c:v>594.59674215335679</c:v>
                </c:pt>
                <c:pt idx="4147">
                  <c:v>594.59674215335679</c:v>
                </c:pt>
                <c:pt idx="4148">
                  <c:v>593.53198251887136</c:v>
                </c:pt>
                <c:pt idx="4149">
                  <c:v>591.08462455303902</c:v>
                </c:pt>
                <c:pt idx="4150">
                  <c:v>589.12197059992025</c:v>
                </c:pt>
                <c:pt idx="4151">
                  <c:v>590.35359555025798</c:v>
                </c:pt>
                <c:pt idx="4152">
                  <c:v>592.1891140246322</c:v>
                </c:pt>
                <c:pt idx="4153">
                  <c:v>592.1891140246322</c:v>
                </c:pt>
                <c:pt idx="4154">
                  <c:v>592.1891140246322</c:v>
                </c:pt>
                <c:pt idx="4155">
                  <c:v>592.49106078665045</c:v>
                </c:pt>
                <c:pt idx="4156">
                  <c:v>595.12117600317822</c:v>
                </c:pt>
                <c:pt idx="4157">
                  <c:v>601.08859753674994</c:v>
                </c:pt>
                <c:pt idx="4158">
                  <c:v>605.57806912991634</c:v>
                </c:pt>
                <c:pt idx="4159">
                  <c:v>603.60746920937595</c:v>
                </c:pt>
                <c:pt idx="4160">
                  <c:v>603.60746920937595</c:v>
                </c:pt>
                <c:pt idx="4161">
                  <c:v>603.60746920937595</c:v>
                </c:pt>
                <c:pt idx="4162">
                  <c:v>609.80532379817225</c:v>
                </c:pt>
                <c:pt idx="4163">
                  <c:v>616.20977353992828</c:v>
                </c:pt>
                <c:pt idx="4164">
                  <c:v>616.36074692093746</c:v>
                </c:pt>
                <c:pt idx="4165">
                  <c:v>616.36074692093746</c:v>
                </c:pt>
                <c:pt idx="4166">
                  <c:v>619.03059197457264</c:v>
                </c:pt>
                <c:pt idx="4167">
                  <c:v>619.03059197457264</c:v>
                </c:pt>
                <c:pt idx="4168">
                  <c:v>619.03059197457264</c:v>
                </c:pt>
                <c:pt idx="4169">
                  <c:v>608.32737385776704</c:v>
                </c:pt>
                <c:pt idx="4170">
                  <c:v>611.30711164084209</c:v>
                </c:pt>
                <c:pt idx="4171">
                  <c:v>609.17759237187101</c:v>
                </c:pt>
                <c:pt idx="4172">
                  <c:v>620.67540723083016</c:v>
                </c:pt>
                <c:pt idx="4173">
                  <c:v>621.53357171235575</c:v>
                </c:pt>
                <c:pt idx="4174">
                  <c:v>621.53357171235575</c:v>
                </c:pt>
                <c:pt idx="4175">
                  <c:v>621.53357171235575</c:v>
                </c:pt>
                <c:pt idx="4176">
                  <c:v>620.94557012316227</c:v>
                </c:pt>
                <c:pt idx="4177">
                  <c:v>622.32022248708756</c:v>
                </c:pt>
                <c:pt idx="4178">
                  <c:v>618.95113230035724</c:v>
                </c:pt>
                <c:pt idx="4179">
                  <c:v>625.30790623758412</c:v>
                </c:pt>
                <c:pt idx="4180">
                  <c:v>625.66547477155302</c:v>
                </c:pt>
                <c:pt idx="4181">
                  <c:v>625.66547477155302</c:v>
                </c:pt>
                <c:pt idx="4182">
                  <c:v>625.66547477155302</c:v>
                </c:pt>
                <c:pt idx="4183">
                  <c:v>628.66905045689271</c:v>
                </c:pt>
                <c:pt idx="4184">
                  <c:v>630.79062375844217</c:v>
                </c:pt>
                <c:pt idx="4185">
                  <c:v>632.38776321017042</c:v>
                </c:pt>
                <c:pt idx="4186">
                  <c:v>632.76916964640407</c:v>
                </c:pt>
                <c:pt idx="4187">
                  <c:v>627.540723083035</c:v>
                </c:pt>
                <c:pt idx="4188">
                  <c:v>627.540723083035</c:v>
                </c:pt>
                <c:pt idx="4189">
                  <c:v>627.540723083035</c:v>
                </c:pt>
                <c:pt idx="4190">
                  <c:v>620.77075883988846</c:v>
                </c:pt>
                <c:pt idx="4191">
                  <c:v>625.29996027016261</c:v>
                </c:pt>
                <c:pt idx="4192">
                  <c:v>627.89034564958251</c:v>
                </c:pt>
                <c:pt idx="4193">
                  <c:v>631.02900278108825</c:v>
                </c:pt>
                <c:pt idx="4194">
                  <c:v>630.52840683353168</c:v>
                </c:pt>
                <c:pt idx="4195">
                  <c:v>630.52840683353168</c:v>
                </c:pt>
                <c:pt idx="4196">
                  <c:v>630.52840683353168</c:v>
                </c:pt>
                <c:pt idx="4197">
                  <c:v>630.52840683353168</c:v>
                </c:pt>
                <c:pt idx="4198">
                  <c:v>621.67659912594331</c:v>
                </c:pt>
                <c:pt idx="4199">
                  <c:v>625.29996027016261</c:v>
                </c:pt>
                <c:pt idx="4200">
                  <c:v>621.65276122367868</c:v>
                </c:pt>
                <c:pt idx="4201">
                  <c:v>619.56297179181536</c:v>
                </c:pt>
                <c:pt idx="4202">
                  <c:v>619.56297179181536</c:v>
                </c:pt>
                <c:pt idx="4203">
                  <c:v>619.56297179181536</c:v>
                </c:pt>
                <c:pt idx="4204">
                  <c:v>619.56297179181536</c:v>
                </c:pt>
                <c:pt idx="4205">
                  <c:v>635.07350019864884</c:v>
                </c:pt>
                <c:pt idx="4206">
                  <c:v>640.00794596742116</c:v>
                </c:pt>
                <c:pt idx="4207">
                  <c:v>636.97258641239534</c:v>
                </c:pt>
                <c:pt idx="4208">
                  <c:v>646.80174811283234</c:v>
                </c:pt>
                <c:pt idx="4209">
                  <c:v>646.80174811283234</c:v>
                </c:pt>
                <c:pt idx="4210">
                  <c:v>646.80174811283234</c:v>
                </c:pt>
                <c:pt idx="4211">
                  <c:v>649.02661899086172</c:v>
                </c:pt>
                <c:pt idx="4212">
                  <c:v>652.37187127532729</c:v>
                </c:pt>
                <c:pt idx="4213">
                  <c:v>654.65236392530744</c:v>
                </c:pt>
                <c:pt idx="4214">
                  <c:v>650.74294795391302</c:v>
                </c:pt>
                <c:pt idx="4215">
                  <c:v>653.07906237584382</c:v>
                </c:pt>
                <c:pt idx="4216">
                  <c:v>653.07906237584382</c:v>
                </c:pt>
                <c:pt idx="4217">
                  <c:v>653.07906237584382</c:v>
                </c:pt>
                <c:pt idx="4218">
                  <c:v>653.07906237584382</c:v>
                </c:pt>
                <c:pt idx="4219">
                  <c:v>654.73182359952284</c:v>
                </c:pt>
                <c:pt idx="4220">
                  <c:v>651.21970599920496</c:v>
                </c:pt>
                <c:pt idx="4221">
                  <c:v>656.78188319427852</c:v>
                </c:pt>
                <c:pt idx="4222">
                  <c:v>645.99125943583601</c:v>
                </c:pt>
                <c:pt idx="4223">
                  <c:v>645.99125943583601</c:v>
                </c:pt>
                <c:pt idx="4224">
                  <c:v>645.99125943583601</c:v>
                </c:pt>
                <c:pt idx="4225">
                  <c:v>650.05959475566112</c:v>
                </c:pt>
                <c:pt idx="4226">
                  <c:v>653.23798172427462</c:v>
                </c:pt>
                <c:pt idx="4227">
                  <c:v>647.2785061581244</c:v>
                </c:pt>
                <c:pt idx="4228">
                  <c:v>649.51926897099679</c:v>
                </c:pt>
                <c:pt idx="4229">
                  <c:v>654.0087405641633</c:v>
                </c:pt>
                <c:pt idx="4230">
                  <c:v>654.0087405641633</c:v>
                </c:pt>
                <c:pt idx="4231">
                  <c:v>654.0087405641633</c:v>
                </c:pt>
                <c:pt idx="4232">
                  <c:v>659.18951132300322</c:v>
                </c:pt>
                <c:pt idx="4233">
                  <c:v>660.16686531585185</c:v>
                </c:pt>
                <c:pt idx="4234">
                  <c:v>656.24950337703569</c:v>
                </c:pt>
                <c:pt idx="4235">
                  <c:v>647.10369487485059</c:v>
                </c:pt>
                <c:pt idx="4236">
                  <c:v>644.26698450536298</c:v>
                </c:pt>
                <c:pt idx="4237">
                  <c:v>644.26698450536298</c:v>
                </c:pt>
                <c:pt idx="4238">
                  <c:v>644.26698450536298</c:v>
                </c:pt>
                <c:pt idx="4239">
                  <c:v>645.08541914978093</c:v>
                </c:pt>
                <c:pt idx="4240">
                  <c:v>631.59316646801688</c:v>
                </c:pt>
                <c:pt idx="4241">
                  <c:v>634.35836313071059</c:v>
                </c:pt>
                <c:pt idx="4242">
                  <c:v>626.79380214541061</c:v>
                </c:pt>
                <c:pt idx="4243">
                  <c:v>627.50893921334864</c:v>
                </c:pt>
                <c:pt idx="4244">
                  <c:v>627.50893921334864</c:v>
                </c:pt>
                <c:pt idx="4245">
                  <c:v>627.50893921334864</c:v>
                </c:pt>
                <c:pt idx="4246">
                  <c:v>621.77195073500138</c:v>
                </c:pt>
                <c:pt idx="4247">
                  <c:v>627.42947953913324</c:v>
                </c:pt>
                <c:pt idx="4248">
                  <c:v>628.25586015097269</c:v>
                </c:pt>
                <c:pt idx="4249">
                  <c:v>638.1724274930466</c:v>
                </c:pt>
                <c:pt idx="4250">
                  <c:v>637.60031783869613</c:v>
                </c:pt>
                <c:pt idx="4251">
                  <c:v>637.60031783869613</c:v>
                </c:pt>
                <c:pt idx="4252">
                  <c:v>637.60031783869613</c:v>
                </c:pt>
                <c:pt idx="4253">
                  <c:v>637.60031783869613</c:v>
                </c:pt>
                <c:pt idx="4254">
                  <c:v>638.76042908224008</c:v>
                </c:pt>
                <c:pt idx="4255">
                  <c:v>642.42352006356703</c:v>
                </c:pt>
                <c:pt idx="4256">
                  <c:v>641.48589590782603</c:v>
                </c:pt>
                <c:pt idx="4257">
                  <c:v>643.32936034962188</c:v>
                </c:pt>
                <c:pt idx="4258">
                  <c:v>643.32936034962188</c:v>
                </c:pt>
                <c:pt idx="4259">
                  <c:v>643.32936034962188</c:v>
                </c:pt>
                <c:pt idx="4260">
                  <c:v>644.13984902661832</c:v>
                </c:pt>
                <c:pt idx="4261">
                  <c:v>635.17679777512853</c:v>
                </c:pt>
                <c:pt idx="4262">
                  <c:v>642.87644020659445</c:v>
                </c:pt>
                <c:pt idx="4263">
                  <c:v>646.0309892729432</c:v>
                </c:pt>
                <c:pt idx="4264">
                  <c:v>644.27493047278438</c:v>
                </c:pt>
                <c:pt idx="4265">
                  <c:v>644.27493047278438</c:v>
                </c:pt>
                <c:pt idx="4266">
                  <c:v>644.27493047278438</c:v>
                </c:pt>
                <c:pt idx="4267">
                  <c:v>632.53873659117926</c:v>
                </c:pt>
                <c:pt idx="4268">
                  <c:v>627.86650774731754</c:v>
                </c:pt>
                <c:pt idx="4269">
                  <c:v>627.5725069527208</c:v>
                </c:pt>
                <c:pt idx="4270">
                  <c:v>622.42352006356714</c:v>
                </c:pt>
                <c:pt idx="4271">
                  <c:v>625.52244735796523</c:v>
                </c:pt>
                <c:pt idx="4272">
                  <c:v>625.52244735796523</c:v>
                </c:pt>
                <c:pt idx="4273">
                  <c:v>625.52244735796523</c:v>
                </c:pt>
                <c:pt idx="4274">
                  <c:v>629.42391736193815</c:v>
                </c:pt>
                <c:pt idx="4275">
                  <c:v>639.96821613031318</c:v>
                </c:pt>
                <c:pt idx="4276">
                  <c:v>643.79022646007081</c:v>
                </c:pt>
                <c:pt idx="4277">
                  <c:v>645.37147397695605</c:v>
                </c:pt>
                <c:pt idx="4278">
                  <c:v>645.27612236789764</c:v>
                </c:pt>
                <c:pt idx="4279">
                  <c:v>645.27612236789764</c:v>
                </c:pt>
                <c:pt idx="4280">
                  <c:v>645.27612236789764</c:v>
                </c:pt>
                <c:pt idx="4281">
                  <c:v>641.00913786253409</c:v>
                </c:pt>
                <c:pt idx="4282">
                  <c:v>634.11998410806439</c:v>
                </c:pt>
                <c:pt idx="4283">
                  <c:v>637.43345252284394</c:v>
                </c:pt>
                <c:pt idx="4284">
                  <c:v>639.19745729042427</c:v>
                </c:pt>
                <c:pt idx="4285">
                  <c:v>643.64719904648302</c:v>
                </c:pt>
                <c:pt idx="4286">
                  <c:v>643.64719904648302</c:v>
                </c:pt>
                <c:pt idx="4287">
                  <c:v>643.64719904648302</c:v>
                </c:pt>
                <c:pt idx="4288">
                  <c:v>643.47238776320921</c:v>
                </c:pt>
                <c:pt idx="4289">
                  <c:v>641.93087008343173</c:v>
                </c:pt>
                <c:pt idx="4290">
                  <c:v>651.80770758839788</c:v>
                </c:pt>
                <c:pt idx="4291">
                  <c:v>650.21851410409124</c:v>
                </c:pt>
                <c:pt idx="4292">
                  <c:v>646.39650377433361</c:v>
                </c:pt>
                <c:pt idx="4293">
                  <c:v>646.39650377433361</c:v>
                </c:pt>
                <c:pt idx="4294">
                  <c:v>646.39650377433361</c:v>
                </c:pt>
                <c:pt idx="4295">
                  <c:v>647.4294795391329</c:v>
                </c:pt>
                <c:pt idx="4296">
                  <c:v>652.3400874056407</c:v>
                </c:pt>
                <c:pt idx="4297">
                  <c:v>659.79340484703914</c:v>
                </c:pt>
                <c:pt idx="4298">
                  <c:v>659.13388955105177</c:v>
                </c:pt>
                <c:pt idx="4299">
                  <c:v>650.24235200635576</c:v>
                </c:pt>
                <c:pt idx="4300">
                  <c:v>650.24235200635576</c:v>
                </c:pt>
                <c:pt idx="4301">
                  <c:v>650.24235200635576</c:v>
                </c:pt>
                <c:pt idx="4302">
                  <c:v>651.99841080651458</c:v>
                </c:pt>
                <c:pt idx="4303">
                  <c:v>645.04568931267272</c:v>
                </c:pt>
                <c:pt idx="4304">
                  <c:v>646.60309892729333</c:v>
                </c:pt>
                <c:pt idx="4305">
                  <c:v>647.36591179976051</c:v>
                </c:pt>
                <c:pt idx="4306">
                  <c:v>647.36591179976051</c:v>
                </c:pt>
                <c:pt idx="4307">
                  <c:v>647.36591179976051</c:v>
                </c:pt>
                <c:pt idx="4308">
                  <c:v>647.36591179976051</c:v>
                </c:pt>
                <c:pt idx="4309">
                  <c:v>647.75526420341566</c:v>
                </c:pt>
                <c:pt idx="4310">
                  <c:v>659.03059197457173</c:v>
                </c:pt>
                <c:pt idx="4311">
                  <c:v>662.3599523241943</c:v>
                </c:pt>
                <c:pt idx="4312">
                  <c:v>663.89352403655028</c:v>
                </c:pt>
                <c:pt idx="4313">
                  <c:v>667.12753277711442</c:v>
                </c:pt>
                <c:pt idx="4314">
                  <c:v>667.12753277711442</c:v>
                </c:pt>
                <c:pt idx="4315">
                  <c:v>667.12753277711442</c:v>
                </c:pt>
                <c:pt idx="4316">
                  <c:v>664.9582836710357</c:v>
                </c:pt>
                <c:pt idx="4317">
                  <c:v>657.07588398887435</c:v>
                </c:pt>
                <c:pt idx="4318">
                  <c:v>654.31068732618076</c:v>
                </c:pt>
                <c:pt idx="4319">
                  <c:v>649.80532379817112</c:v>
                </c:pt>
                <c:pt idx="4320">
                  <c:v>654.00079459674089</c:v>
                </c:pt>
                <c:pt idx="4321">
                  <c:v>654.00079459674089</c:v>
                </c:pt>
                <c:pt idx="4322">
                  <c:v>654.00079459674089</c:v>
                </c:pt>
                <c:pt idx="4323">
                  <c:v>653.30949543106749</c:v>
                </c:pt>
                <c:pt idx="4324">
                  <c:v>659.98410806515562</c:v>
                </c:pt>
                <c:pt idx="4325">
                  <c:v>655.02582439411867</c:v>
                </c:pt>
                <c:pt idx="4326">
                  <c:v>656.36074692093621</c:v>
                </c:pt>
                <c:pt idx="4327">
                  <c:v>663.92530790623607</c:v>
                </c:pt>
                <c:pt idx="4328">
                  <c:v>663.92530790623607</c:v>
                </c:pt>
                <c:pt idx="4329">
                  <c:v>663.92530790623607</c:v>
                </c:pt>
                <c:pt idx="4330">
                  <c:v>663.48827969805177</c:v>
                </c:pt>
                <c:pt idx="4331">
                  <c:v>663.32141438219958</c:v>
                </c:pt>
                <c:pt idx="4332">
                  <c:v>665.17282479141693</c:v>
                </c:pt>
                <c:pt idx="4333">
                  <c:v>653.89749702026074</c:v>
                </c:pt>
                <c:pt idx="4334">
                  <c:v>642.1215733015481</c:v>
                </c:pt>
                <c:pt idx="4335">
                  <c:v>642.1215733015481</c:v>
                </c:pt>
                <c:pt idx="4336">
                  <c:v>642.1215733015481</c:v>
                </c:pt>
                <c:pt idx="4337">
                  <c:v>638.27572506952583</c:v>
                </c:pt>
                <c:pt idx="4338">
                  <c:v>637.42550655542175</c:v>
                </c:pt>
                <c:pt idx="4339">
                  <c:v>627.51688518076935</c:v>
                </c:pt>
                <c:pt idx="4340">
                  <c:v>619.2769169646391</c:v>
                </c:pt>
                <c:pt idx="4341">
                  <c:v>621.80373460468672</c:v>
                </c:pt>
                <c:pt idx="4342">
                  <c:v>621.80373460468672</c:v>
                </c:pt>
                <c:pt idx="4343">
                  <c:v>621.80373460468672</c:v>
                </c:pt>
                <c:pt idx="4344">
                  <c:v>616.02701628923182</c:v>
                </c:pt>
                <c:pt idx="4345">
                  <c:v>615.46285260230297</c:v>
                </c:pt>
                <c:pt idx="4346">
                  <c:v>613.15852205005831</c:v>
                </c:pt>
                <c:pt idx="4347">
                  <c:v>624.44974175605751</c:v>
                </c:pt>
                <c:pt idx="4348">
                  <c:v>628.63726658720566</c:v>
                </c:pt>
                <c:pt idx="4349">
                  <c:v>628.63726658720566</c:v>
                </c:pt>
                <c:pt idx="4350">
                  <c:v>628.63726658720566</c:v>
                </c:pt>
                <c:pt idx="4351">
                  <c:v>628.63726658720566</c:v>
                </c:pt>
                <c:pt idx="4352">
                  <c:v>617.29042510925581</c:v>
                </c:pt>
                <c:pt idx="4353">
                  <c:v>626.69845053635163</c:v>
                </c:pt>
                <c:pt idx="4354">
                  <c:v>635.97934048470279</c:v>
                </c:pt>
                <c:pt idx="4355">
                  <c:v>639.23718712753146</c:v>
                </c:pt>
                <c:pt idx="4356">
                  <c:v>639.23718712753146</c:v>
                </c:pt>
                <c:pt idx="4357">
                  <c:v>639.23718712753146</c:v>
                </c:pt>
                <c:pt idx="4358">
                  <c:v>620.5641636869276</c:v>
                </c:pt>
                <c:pt idx="4359">
                  <c:v>617.22685736988342</c:v>
                </c:pt>
                <c:pt idx="4360">
                  <c:v>604.2669845053623</c:v>
                </c:pt>
                <c:pt idx="4361">
                  <c:v>603.71871275327646</c:v>
                </c:pt>
                <c:pt idx="4362">
                  <c:v>600.88200238378909</c:v>
                </c:pt>
                <c:pt idx="4363">
                  <c:v>600.88200238378909</c:v>
                </c:pt>
                <c:pt idx="4364">
                  <c:v>600.88200238378909</c:v>
                </c:pt>
                <c:pt idx="4365">
                  <c:v>583.79817242749198</c:v>
                </c:pt>
                <c:pt idx="4366">
                  <c:v>573.39690107270451</c:v>
                </c:pt>
                <c:pt idx="4367">
                  <c:v>583.09892729439696</c:v>
                </c:pt>
                <c:pt idx="4368">
                  <c:v>608.56575288041199</c:v>
                </c:pt>
                <c:pt idx="4369">
                  <c:v>605.80850218513979</c:v>
                </c:pt>
                <c:pt idx="4370">
                  <c:v>605.80850218513979</c:v>
                </c:pt>
                <c:pt idx="4371">
                  <c:v>605.80850218513979</c:v>
                </c:pt>
                <c:pt idx="4372">
                  <c:v>594.34247119586689</c:v>
                </c:pt>
                <c:pt idx="4373">
                  <c:v>591.30711164084107</c:v>
                </c:pt>
                <c:pt idx="4374">
                  <c:v>604.75963448549737</c:v>
                </c:pt>
                <c:pt idx="4375">
                  <c:v>602.93206197854465</c:v>
                </c:pt>
                <c:pt idx="4376">
                  <c:v>607.75526420341555</c:v>
                </c:pt>
                <c:pt idx="4377">
                  <c:v>607.75526420341555</c:v>
                </c:pt>
                <c:pt idx="4378">
                  <c:v>607.75526420341555</c:v>
                </c:pt>
                <c:pt idx="4379">
                  <c:v>610.9098132697643</c:v>
                </c:pt>
                <c:pt idx="4380">
                  <c:v>603.32141438219969</c:v>
                </c:pt>
                <c:pt idx="4381">
                  <c:v>607.93007548668925</c:v>
                </c:pt>
                <c:pt idx="4382">
                  <c:v>629.50337703615287</c:v>
                </c:pt>
                <c:pt idx="4383">
                  <c:v>632.29241160111121</c:v>
                </c:pt>
                <c:pt idx="4384">
                  <c:v>632.29241160111121</c:v>
                </c:pt>
                <c:pt idx="4385">
                  <c:v>632.29241160111121</c:v>
                </c:pt>
                <c:pt idx="4386">
                  <c:v>639.31664680174686</c:v>
                </c:pt>
                <c:pt idx="4387">
                  <c:v>639.31664680174686</c:v>
                </c:pt>
                <c:pt idx="4388">
                  <c:v>632.50695272149255</c:v>
                </c:pt>
                <c:pt idx="4389">
                  <c:v>631.47397695669326</c:v>
                </c:pt>
                <c:pt idx="4390">
                  <c:v>622.05005959475443</c:v>
                </c:pt>
                <c:pt idx="4391">
                  <c:v>622.05005959475443</c:v>
                </c:pt>
                <c:pt idx="4392">
                  <c:v>622.05005959475443</c:v>
                </c:pt>
                <c:pt idx="4393">
                  <c:v>619.49145808502055</c:v>
                </c:pt>
                <c:pt idx="4394">
                  <c:v>625.8323400874043</c:v>
                </c:pt>
                <c:pt idx="4395">
                  <c:v>617.76718315454775</c:v>
                </c:pt>
                <c:pt idx="4396">
                  <c:v>604.8708780293988</c:v>
                </c:pt>
                <c:pt idx="4397">
                  <c:v>602.47914183551723</c:v>
                </c:pt>
                <c:pt idx="4398">
                  <c:v>602.47914183551723</c:v>
                </c:pt>
                <c:pt idx="4399">
                  <c:v>602.47914183551723</c:v>
                </c:pt>
                <c:pt idx="4400">
                  <c:v>594.73182359952204</c:v>
                </c:pt>
                <c:pt idx="4401">
                  <c:v>595.00993245927566</c:v>
                </c:pt>
                <c:pt idx="4402">
                  <c:v>609.91656734207254</c:v>
                </c:pt>
                <c:pt idx="4403">
                  <c:v>593.88160508541773</c:v>
                </c:pt>
                <c:pt idx="4404">
                  <c:v>580.77075883988732</c:v>
                </c:pt>
                <c:pt idx="4405">
                  <c:v>580.77075883988732</c:v>
                </c:pt>
                <c:pt idx="4406">
                  <c:v>580.77075883988732</c:v>
                </c:pt>
                <c:pt idx="4407">
                  <c:v>595.83631307111489</c:v>
                </c:pt>
                <c:pt idx="4408">
                  <c:v>604.39411998410651</c:v>
                </c:pt>
                <c:pt idx="4409">
                  <c:v>601.21573301549302</c:v>
                </c:pt>
                <c:pt idx="4410">
                  <c:v>598.41875248311317</c:v>
                </c:pt>
                <c:pt idx="4411">
                  <c:v>606.71434247119419</c:v>
                </c:pt>
                <c:pt idx="4412">
                  <c:v>606.71434247119419</c:v>
                </c:pt>
                <c:pt idx="4413">
                  <c:v>606.71434247119419</c:v>
                </c:pt>
                <c:pt idx="4414">
                  <c:v>611.56138259832971</c:v>
                </c:pt>
                <c:pt idx="4415">
                  <c:v>606.17401668652997</c:v>
                </c:pt>
                <c:pt idx="4416">
                  <c:v>611.32300357568374</c:v>
                </c:pt>
                <c:pt idx="4417">
                  <c:v>614.31068732618041</c:v>
                </c:pt>
                <c:pt idx="4418">
                  <c:v>609.05840286054672</c:v>
                </c:pt>
                <c:pt idx="4419">
                  <c:v>609.05840286054672</c:v>
                </c:pt>
                <c:pt idx="4420">
                  <c:v>609.05840286054672</c:v>
                </c:pt>
                <c:pt idx="4421">
                  <c:v>609.16170043702664</c:v>
                </c:pt>
                <c:pt idx="4422">
                  <c:v>602.63806118394757</c:v>
                </c:pt>
                <c:pt idx="4423">
                  <c:v>598.0929678188304</c:v>
                </c:pt>
                <c:pt idx="4424">
                  <c:v>598.0850218514089</c:v>
                </c:pt>
                <c:pt idx="4425">
                  <c:v>593.11879221295044</c:v>
                </c:pt>
                <c:pt idx="4426">
                  <c:v>593.11879221295044</c:v>
                </c:pt>
                <c:pt idx="4427">
                  <c:v>593.11879221295044</c:v>
                </c:pt>
                <c:pt idx="4428">
                  <c:v>589.68613428684796</c:v>
                </c:pt>
                <c:pt idx="4429">
                  <c:v>602.95589988080906</c:v>
                </c:pt>
                <c:pt idx="4430">
                  <c:v>613.5160905840271</c:v>
                </c:pt>
                <c:pt idx="4431">
                  <c:v>611.2832737385761</c:v>
                </c:pt>
                <c:pt idx="4432">
                  <c:v>614.13587604290672</c:v>
                </c:pt>
                <c:pt idx="4433">
                  <c:v>614.13587604290672</c:v>
                </c:pt>
                <c:pt idx="4434">
                  <c:v>614.13587604290672</c:v>
                </c:pt>
                <c:pt idx="4435">
                  <c:v>611.24354390146846</c:v>
                </c:pt>
                <c:pt idx="4436">
                  <c:v>612.63408820023676</c:v>
                </c:pt>
                <c:pt idx="4437">
                  <c:v>606.60309892729276</c:v>
                </c:pt>
                <c:pt idx="4438">
                  <c:v>604.9185538339276</c:v>
                </c:pt>
                <c:pt idx="4439">
                  <c:v>606.91299165673252</c:v>
                </c:pt>
                <c:pt idx="4440">
                  <c:v>606.91299165673252</c:v>
                </c:pt>
                <c:pt idx="4441">
                  <c:v>606.91299165673252</c:v>
                </c:pt>
                <c:pt idx="4442">
                  <c:v>605.6893126738164</c:v>
                </c:pt>
                <c:pt idx="4443">
                  <c:v>605.69725864123791</c:v>
                </c:pt>
                <c:pt idx="4444">
                  <c:v>604.67222884386013</c:v>
                </c:pt>
                <c:pt idx="4445">
                  <c:v>606.65872069924353</c:v>
                </c:pt>
                <c:pt idx="4446">
                  <c:v>611.51370679380045</c:v>
                </c:pt>
                <c:pt idx="4447">
                  <c:v>611.51370679380045</c:v>
                </c:pt>
                <c:pt idx="4448">
                  <c:v>611.51370679380045</c:v>
                </c:pt>
                <c:pt idx="4449">
                  <c:v>611.51370679380045</c:v>
                </c:pt>
                <c:pt idx="4450">
                  <c:v>617.79896702423343</c:v>
                </c:pt>
                <c:pt idx="4451">
                  <c:v>603.71076678585439</c:v>
                </c:pt>
                <c:pt idx="4452">
                  <c:v>599.17361938815873</c:v>
                </c:pt>
                <c:pt idx="4453">
                  <c:v>597.19507350019694</c:v>
                </c:pt>
                <c:pt idx="4454">
                  <c:v>597.19507350019694</c:v>
                </c:pt>
                <c:pt idx="4455">
                  <c:v>597.19507350019694</c:v>
                </c:pt>
                <c:pt idx="4456">
                  <c:v>590.32975764799187</c:v>
                </c:pt>
                <c:pt idx="4457">
                  <c:v>597.21891140246157</c:v>
                </c:pt>
                <c:pt idx="4458">
                  <c:v>607.34207389749531</c:v>
                </c:pt>
                <c:pt idx="4459">
                  <c:v>602.70957489074124</c:v>
                </c:pt>
                <c:pt idx="4460">
                  <c:v>603.84584823202067</c:v>
                </c:pt>
                <c:pt idx="4461">
                  <c:v>603.84584823202067</c:v>
                </c:pt>
                <c:pt idx="4462">
                  <c:v>603.84584823202067</c:v>
                </c:pt>
                <c:pt idx="4463">
                  <c:v>610.71911005164714</c:v>
                </c:pt>
                <c:pt idx="4464">
                  <c:v>604.71990464838927</c:v>
                </c:pt>
                <c:pt idx="4465">
                  <c:v>603.57568533968845</c:v>
                </c:pt>
                <c:pt idx="4466">
                  <c:v>602.09773539928324</c:v>
                </c:pt>
                <c:pt idx="4467">
                  <c:v>598.68096940802377</c:v>
                </c:pt>
                <c:pt idx="4468">
                  <c:v>598.68096940802377</c:v>
                </c:pt>
                <c:pt idx="4469">
                  <c:v>598.68096940802377</c:v>
                </c:pt>
                <c:pt idx="4470">
                  <c:v>604.05244338498039</c:v>
                </c:pt>
                <c:pt idx="4471">
                  <c:v>612.50695272149198</c:v>
                </c:pt>
                <c:pt idx="4472">
                  <c:v>615.97139451728071</c:v>
                </c:pt>
                <c:pt idx="4473">
                  <c:v>617.13945172824606</c:v>
                </c:pt>
                <c:pt idx="4474">
                  <c:v>618.49821215732823</c:v>
                </c:pt>
                <c:pt idx="4475">
                  <c:v>618.49821215732823</c:v>
                </c:pt>
                <c:pt idx="4476">
                  <c:v>618.49821215732823</c:v>
                </c:pt>
                <c:pt idx="4477">
                  <c:v>614.85101311084429</c:v>
                </c:pt>
                <c:pt idx="4478">
                  <c:v>608.51013110846043</c:v>
                </c:pt>
                <c:pt idx="4479">
                  <c:v>618.77632101708173</c:v>
                </c:pt>
                <c:pt idx="4480">
                  <c:v>626.2534763607448</c:v>
                </c:pt>
                <c:pt idx="4481">
                  <c:v>623.82995629717709</c:v>
                </c:pt>
                <c:pt idx="4482">
                  <c:v>623.82995629717709</c:v>
                </c:pt>
                <c:pt idx="4483">
                  <c:v>623.82995629717709</c:v>
                </c:pt>
                <c:pt idx="4484">
                  <c:v>625.67342073897282</c:v>
                </c:pt>
                <c:pt idx="4485">
                  <c:v>629.35240365514289</c:v>
                </c:pt>
                <c:pt idx="4486">
                  <c:v>624.01271354787241</c:v>
                </c:pt>
                <c:pt idx="4487">
                  <c:v>634.12793007548453</c:v>
                </c:pt>
                <c:pt idx="4488">
                  <c:v>639.57091775923504</c:v>
                </c:pt>
                <c:pt idx="4489">
                  <c:v>639.57091775923504</c:v>
                </c:pt>
                <c:pt idx="4490">
                  <c:v>639.57091775923504</c:v>
                </c:pt>
                <c:pt idx="4491">
                  <c:v>646.84147794993828</c:v>
                </c:pt>
                <c:pt idx="4492">
                  <c:v>641.66070719109837</c:v>
                </c:pt>
                <c:pt idx="4493">
                  <c:v>638.87167262614014</c:v>
                </c:pt>
                <c:pt idx="4494">
                  <c:v>644.98212157329942</c:v>
                </c:pt>
                <c:pt idx="4495">
                  <c:v>637.48907429479323</c:v>
                </c:pt>
                <c:pt idx="4496">
                  <c:v>637.48907429479323</c:v>
                </c:pt>
                <c:pt idx="4497">
                  <c:v>637.48907429479323</c:v>
                </c:pt>
                <c:pt idx="4498">
                  <c:v>642.90027810885761</c:v>
                </c:pt>
                <c:pt idx="4499">
                  <c:v>648.24791418354971</c:v>
                </c:pt>
                <c:pt idx="4500">
                  <c:v>652.06197854588572</c:v>
                </c:pt>
                <c:pt idx="4501">
                  <c:v>656.67063965037516</c:v>
                </c:pt>
                <c:pt idx="4502">
                  <c:v>648.0810488676974</c:v>
                </c:pt>
                <c:pt idx="4503">
                  <c:v>648.0810488676974</c:v>
                </c:pt>
                <c:pt idx="4504">
                  <c:v>648.0810488676974</c:v>
                </c:pt>
                <c:pt idx="4505">
                  <c:v>646.29320619785244</c:v>
                </c:pt>
                <c:pt idx="4506">
                  <c:v>648.30353595550037</c:v>
                </c:pt>
                <c:pt idx="4507">
                  <c:v>638.80810488676786</c:v>
                </c:pt>
                <c:pt idx="4508">
                  <c:v>638.42669845053422</c:v>
                </c:pt>
                <c:pt idx="4509">
                  <c:v>640.12713547874239</c:v>
                </c:pt>
                <c:pt idx="4510">
                  <c:v>640.12713547874239</c:v>
                </c:pt>
                <c:pt idx="4511">
                  <c:v>640.12713547874239</c:v>
                </c:pt>
                <c:pt idx="4512">
                  <c:v>649.06634882796766</c:v>
                </c:pt>
                <c:pt idx="4513">
                  <c:v>649.51926897099497</c:v>
                </c:pt>
                <c:pt idx="4514">
                  <c:v>653.80214541120154</c:v>
                </c:pt>
                <c:pt idx="4515">
                  <c:v>652.06197854588572</c:v>
                </c:pt>
                <c:pt idx="4516">
                  <c:v>651.19586809693851</c:v>
                </c:pt>
                <c:pt idx="4517">
                  <c:v>651.19586809693851</c:v>
                </c:pt>
                <c:pt idx="4518">
                  <c:v>651.19586809693851</c:v>
                </c:pt>
                <c:pt idx="4519">
                  <c:v>654.23122765196433</c:v>
                </c:pt>
                <c:pt idx="4520">
                  <c:v>659.08621374652137</c:v>
                </c:pt>
                <c:pt idx="4521">
                  <c:v>663.38498212157094</c:v>
                </c:pt>
                <c:pt idx="4522">
                  <c:v>661.31108462455063</c:v>
                </c:pt>
                <c:pt idx="4523">
                  <c:v>661.31108462455063</c:v>
                </c:pt>
                <c:pt idx="4524">
                  <c:v>661.31108462455063</c:v>
                </c:pt>
                <c:pt idx="4525">
                  <c:v>661.31108462455063</c:v>
                </c:pt>
                <c:pt idx="4526">
                  <c:v>664.18752483114588</c:v>
                </c:pt>
                <c:pt idx="4527">
                  <c:v>672.14143822010101</c:v>
                </c:pt>
                <c:pt idx="4528">
                  <c:v>674.10409217321978</c:v>
                </c:pt>
                <c:pt idx="4529">
                  <c:v>674.10409217321978</c:v>
                </c:pt>
                <c:pt idx="4530">
                  <c:v>673.23798172427257</c:v>
                </c:pt>
                <c:pt idx="4531">
                  <c:v>673.23798172427257</c:v>
                </c:pt>
                <c:pt idx="4532">
                  <c:v>673.23798172427257</c:v>
                </c:pt>
                <c:pt idx="4533">
                  <c:v>659.94437822804696</c:v>
                </c:pt>
                <c:pt idx="4534">
                  <c:v>662.84465633690684</c:v>
                </c:pt>
                <c:pt idx="4535">
                  <c:v>673.60349622566321</c:v>
                </c:pt>
                <c:pt idx="4536">
                  <c:v>674.84306714342245</c:v>
                </c:pt>
                <c:pt idx="4537">
                  <c:v>673.42868494238951</c:v>
                </c:pt>
                <c:pt idx="4538">
                  <c:v>673.42868494238951</c:v>
                </c:pt>
                <c:pt idx="4539">
                  <c:v>673.42868494238951</c:v>
                </c:pt>
                <c:pt idx="4540">
                  <c:v>683.26579261024801</c:v>
                </c:pt>
                <c:pt idx="4541">
                  <c:v>686.19785458879392</c:v>
                </c:pt>
                <c:pt idx="4542">
                  <c:v>684.38617401668421</c:v>
                </c:pt>
                <c:pt idx="4543">
                  <c:v>680.29400079459447</c:v>
                </c:pt>
                <c:pt idx="4544">
                  <c:v>683.67103694874629</c:v>
                </c:pt>
                <c:pt idx="4545">
                  <c:v>683.67103694874629</c:v>
                </c:pt>
                <c:pt idx="4546">
                  <c:v>683.67103694874629</c:v>
                </c:pt>
                <c:pt idx="4547">
                  <c:v>685.29201430273929</c:v>
                </c:pt>
                <c:pt idx="4548">
                  <c:v>682.8923321414361</c:v>
                </c:pt>
                <c:pt idx="4549">
                  <c:v>682.39173619387952</c:v>
                </c:pt>
                <c:pt idx="4550">
                  <c:v>686.30909813269557</c:v>
                </c:pt>
                <c:pt idx="4551">
                  <c:v>685.482717520856</c:v>
                </c:pt>
                <c:pt idx="4552">
                  <c:v>685.482717520856</c:v>
                </c:pt>
                <c:pt idx="4553">
                  <c:v>685.482717520856</c:v>
                </c:pt>
                <c:pt idx="4554">
                  <c:v>683.91736193881388</c:v>
                </c:pt>
                <c:pt idx="4555">
                  <c:v>683.61541517679564</c:v>
                </c:pt>
                <c:pt idx="4556">
                  <c:v>683.53595550258024</c:v>
                </c:pt>
                <c:pt idx="4557">
                  <c:v>680.7389749702005</c:v>
                </c:pt>
                <c:pt idx="4558">
                  <c:v>677.16328963051035</c:v>
                </c:pt>
                <c:pt idx="4559">
                  <c:v>677.16328963051035</c:v>
                </c:pt>
                <c:pt idx="4560">
                  <c:v>677.16328963051035</c:v>
                </c:pt>
                <c:pt idx="4561">
                  <c:v>677.16328963051035</c:v>
                </c:pt>
                <c:pt idx="4562">
                  <c:v>679.69805323797948</c:v>
                </c:pt>
                <c:pt idx="4563">
                  <c:v>686.03098927294184</c:v>
                </c:pt>
                <c:pt idx="4564">
                  <c:v>685.15693285657312</c:v>
                </c:pt>
                <c:pt idx="4565">
                  <c:v>683.94914580850002</c:v>
                </c:pt>
                <c:pt idx="4566">
                  <c:v>683.94914580850002</c:v>
                </c:pt>
                <c:pt idx="4567">
                  <c:v>683.94914580850002</c:v>
                </c:pt>
                <c:pt idx="4568">
                  <c:v>683.94914580850002</c:v>
                </c:pt>
                <c:pt idx="4569">
                  <c:v>683.94914580850002</c:v>
                </c:pt>
                <c:pt idx="4570">
                  <c:v>683.47238776320796</c:v>
                </c:pt>
                <c:pt idx="4571">
                  <c:v>683.53595550258024</c:v>
                </c:pt>
                <c:pt idx="4572">
                  <c:v>678.08502185140821</c:v>
                </c:pt>
                <c:pt idx="4573">
                  <c:v>678.08502185140821</c:v>
                </c:pt>
                <c:pt idx="4574">
                  <c:v>678.08502185140821</c:v>
                </c:pt>
                <c:pt idx="4575">
                  <c:v>680.76281287246502</c:v>
                </c:pt>
                <c:pt idx="4576">
                  <c:v>683.42471195867881</c:v>
                </c:pt>
                <c:pt idx="4577">
                  <c:v>689.22526817639823</c:v>
                </c:pt>
                <c:pt idx="4578">
                  <c:v>695.16885180770532</c:v>
                </c:pt>
                <c:pt idx="4579">
                  <c:v>698.72069924513085</c:v>
                </c:pt>
                <c:pt idx="4580">
                  <c:v>698.72069924513085</c:v>
                </c:pt>
                <c:pt idx="4581">
                  <c:v>698.72069924513085</c:v>
                </c:pt>
                <c:pt idx="4582">
                  <c:v>698.72069924513085</c:v>
                </c:pt>
                <c:pt idx="4583">
                  <c:v>701.22367898291384</c:v>
                </c:pt>
                <c:pt idx="4584">
                  <c:v>700.66746126340638</c:v>
                </c:pt>
                <c:pt idx="4585">
                  <c:v>698.46642828764163</c:v>
                </c:pt>
                <c:pt idx="4586">
                  <c:v>700.87405641636633</c:v>
                </c:pt>
                <c:pt idx="4587">
                  <c:v>700.87405641636633</c:v>
                </c:pt>
                <c:pt idx="4588">
                  <c:v>700.87405641636633</c:v>
                </c:pt>
                <c:pt idx="4589">
                  <c:v>698.32340087405419</c:v>
                </c:pt>
                <c:pt idx="4590">
                  <c:v>702.20897894318409</c:v>
                </c:pt>
                <c:pt idx="4591">
                  <c:v>711.32300357568317</c:v>
                </c:pt>
                <c:pt idx="4592">
                  <c:v>703.13865713150358</c:v>
                </c:pt>
                <c:pt idx="4593">
                  <c:v>702.01032975764576</c:v>
                </c:pt>
                <c:pt idx="4594">
                  <c:v>702.01032975764576</c:v>
                </c:pt>
                <c:pt idx="4595">
                  <c:v>702.01032975764576</c:v>
                </c:pt>
                <c:pt idx="4596">
                  <c:v>701.5256257449322</c:v>
                </c:pt>
                <c:pt idx="4597">
                  <c:v>704.05244338497994</c:v>
                </c:pt>
                <c:pt idx="4598">
                  <c:v>709.76559396106256</c:v>
                </c:pt>
                <c:pt idx="4599">
                  <c:v>713.23003575685118</c:v>
                </c:pt>
                <c:pt idx="4600">
                  <c:v>715.03377036153927</c:v>
                </c:pt>
                <c:pt idx="4601">
                  <c:v>715.03377036153927</c:v>
                </c:pt>
                <c:pt idx="4602">
                  <c:v>715.03377036153927</c:v>
                </c:pt>
                <c:pt idx="4603">
                  <c:v>713.76241557409389</c:v>
                </c:pt>
                <c:pt idx="4604">
                  <c:v>714.93841875248074</c:v>
                </c:pt>
                <c:pt idx="4605">
                  <c:v>717.82280492649738</c:v>
                </c:pt>
                <c:pt idx="4606">
                  <c:v>717.2348033373039</c:v>
                </c:pt>
                <c:pt idx="4607">
                  <c:v>709.51132300357324</c:v>
                </c:pt>
                <c:pt idx="4608">
                  <c:v>709.51132300357324</c:v>
                </c:pt>
                <c:pt idx="4609">
                  <c:v>709.51132300357324</c:v>
                </c:pt>
                <c:pt idx="4610">
                  <c:v>704.95033770361295</c:v>
                </c:pt>
                <c:pt idx="4611">
                  <c:v>711.44219308700588</c:v>
                </c:pt>
                <c:pt idx="4612">
                  <c:v>716.35280095351357</c:v>
                </c:pt>
                <c:pt idx="4613">
                  <c:v>718.03734604687861</c:v>
                </c:pt>
                <c:pt idx="4614">
                  <c:v>717.83075089391878</c:v>
                </c:pt>
                <c:pt idx="4615">
                  <c:v>717.83075089391878</c:v>
                </c:pt>
                <c:pt idx="4616">
                  <c:v>717.83075089391878</c:v>
                </c:pt>
                <c:pt idx="4617">
                  <c:v>717.83075089391878</c:v>
                </c:pt>
                <c:pt idx="4618">
                  <c:v>722.47119586809436</c:v>
                </c:pt>
                <c:pt idx="4619">
                  <c:v>721.08065156932605</c:v>
                </c:pt>
                <c:pt idx="4620">
                  <c:v>717.61620977353743</c:v>
                </c:pt>
                <c:pt idx="4621">
                  <c:v>712.77711561382341</c:v>
                </c:pt>
                <c:pt idx="4622">
                  <c:v>712.77711561382341</c:v>
                </c:pt>
                <c:pt idx="4623">
                  <c:v>712.77711561382341</c:v>
                </c:pt>
                <c:pt idx="4624">
                  <c:v>710.0913786253451</c:v>
                </c:pt>
                <c:pt idx="4625">
                  <c:v>682.24870878029162</c:v>
                </c:pt>
                <c:pt idx="4626">
                  <c:v>688.85180770758586</c:v>
                </c:pt>
                <c:pt idx="4627">
                  <c:v>686.09455701231377</c:v>
                </c:pt>
                <c:pt idx="4628">
                  <c:v>676.78982916169798</c:v>
                </c:pt>
                <c:pt idx="4629">
                  <c:v>676.78982916169798</c:v>
                </c:pt>
                <c:pt idx="4630">
                  <c:v>676.78982916169798</c:v>
                </c:pt>
                <c:pt idx="4631">
                  <c:v>666.36471990464588</c:v>
                </c:pt>
                <c:pt idx="4632">
                  <c:v>679.72189114024366</c:v>
                </c:pt>
                <c:pt idx="4633">
                  <c:v>676.38458482319959</c:v>
                </c:pt>
                <c:pt idx="4634">
                  <c:v>686.52363925307634</c:v>
                </c:pt>
                <c:pt idx="4635">
                  <c:v>688.8994835121149</c:v>
                </c:pt>
                <c:pt idx="4636">
                  <c:v>688.8994835121149</c:v>
                </c:pt>
                <c:pt idx="4637">
                  <c:v>688.8994835121149</c:v>
                </c:pt>
                <c:pt idx="4638">
                  <c:v>693.60349622566264</c:v>
                </c:pt>
                <c:pt idx="4639">
                  <c:v>678.79221295192406</c:v>
                </c:pt>
                <c:pt idx="4640">
                  <c:v>682.64600715136783</c:v>
                </c:pt>
                <c:pt idx="4641">
                  <c:v>684.60866110448671</c:v>
                </c:pt>
                <c:pt idx="4642">
                  <c:v>682.54270957488791</c:v>
                </c:pt>
                <c:pt idx="4643">
                  <c:v>682.54270957488791</c:v>
                </c:pt>
                <c:pt idx="4644">
                  <c:v>682.54270957488791</c:v>
                </c:pt>
                <c:pt idx="4645">
                  <c:v>692.04608661104203</c:v>
                </c:pt>
                <c:pt idx="4646">
                  <c:v>697.01231624950049</c:v>
                </c:pt>
                <c:pt idx="4647">
                  <c:v>711.93484306714038</c:v>
                </c:pt>
                <c:pt idx="4648">
                  <c:v>711.3547874453684</c:v>
                </c:pt>
                <c:pt idx="4649">
                  <c:v>712.34803337306016</c:v>
                </c:pt>
                <c:pt idx="4650">
                  <c:v>712.34803337306016</c:v>
                </c:pt>
                <c:pt idx="4651">
                  <c:v>712.34803337306016</c:v>
                </c:pt>
                <c:pt idx="4652">
                  <c:v>711.72030194675904</c:v>
                </c:pt>
                <c:pt idx="4653">
                  <c:v>706.92093762415266</c:v>
                </c:pt>
                <c:pt idx="4654">
                  <c:v>699.72189114024332</c:v>
                </c:pt>
                <c:pt idx="4655">
                  <c:v>702.94000794596445</c:v>
                </c:pt>
                <c:pt idx="4656">
                  <c:v>704.41795788636966</c:v>
                </c:pt>
                <c:pt idx="4657">
                  <c:v>704.41795788636966</c:v>
                </c:pt>
                <c:pt idx="4658">
                  <c:v>704.41795788636966</c:v>
                </c:pt>
                <c:pt idx="4659">
                  <c:v>708.02542709574584</c:v>
                </c:pt>
                <c:pt idx="4660">
                  <c:v>715.93166468017171</c:v>
                </c:pt>
                <c:pt idx="4661">
                  <c:v>714.93841875247995</c:v>
                </c:pt>
                <c:pt idx="4662">
                  <c:v>719.01470003972668</c:v>
                </c:pt>
                <c:pt idx="4663">
                  <c:v>719.01470003972668</c:v>
                </c:pt>
                <c:pt idx="4664">
                  <c:v>719.01470003972668</c:v>
                </c:pt>
                <c:pt idx="4665">
                  <c:v>719.01470003972668</c:v>
                </c:pt>
                <c:pt idx="4666">
                  <c:v>720.25427095748591</c:v>
                </c:pt>
                <c:pt idx="4667">
                  <c:v>720.79459674215025</c:v>
                </c:pt>
                <c:pt idx="4668">
                  <c:v>715.76479936431952</c:v>
                </c:pt>
                <c:pt idx="4669">
                  <c:v>718.48232022248408</c:v>
                </c:pt>
                <c:pt idx="4670">
                  <c:v>723.17838696861043</c:v>
                </c:pt>
                <c:pt idx="4671">
                  <c:v>723.17838696861043</c:v>
                </c:pt>
                <c:pt idx="4672">
                  <c:v>723.17838696861043</c:v>
                </c:pt>
                <c:pt idx="4673">
                  <c:v>729.55899880810182</c:v>
                </c:pt>
                <c:pt idx="4674">
                  <c:v>731.40246324989766</c:v>
                </c:pt>
                <c:pt idx="4675">
                  <c:v>730.47278506157818</c:v>
                </c:pt>
                <c:pt idx="4676">
                  <c:v>730.78267779101805</c:v>
                </c:pt>
                <c:pt idx="4677">
                  <c:v>737.80691299165358</c:v>
                </c:pt>
                <c:pt idx="4678">
                  <c:v>737.80691299165358</c:v>
                </c:pt>
                <c:pt idx="4679">
                  <c:v>737.80691299165358</c:v>
                </c:pt>
                <c:pt idx="4680">
                  <c:v>740.62773142629794</c:v>
                </c:pt>
                <c:pt idx="4681">
                  <c:v>737.91021056813338</c:v>
                </c:pt>
                <c:pt idx="4682">
                  <c:v>743.13865713150255</c:v>
                </c:pt>
                <c:pt idx="4683">
                  <c:v>741.34286849423597</c:v>
                </c:pt>
                <c:pt idx="4684">
                  <c:v>739.45172824791098</c:v>
                </c:pt>
                <c:pt idx="4685">
                  <c:v>739.45172824791098</c:v>
                </c:pt>
                <c:pt idx="4686">
                  <c:v>739.45172824791098</c:v>
                </c:pt>
                <c:pt idx="4687">
                  <c:v>730.98927294397777</c:v>
                </c:pt>
                <c:pt idx="4688">
                  <c:v>730.59992054032261</c:v>
                </c:pt>
                <c:pt idx="4689">
                  <c:v>736.33690901866964</c:v>
                </c:pt>
                <c:pt idx="4690">
                  <c:v>738.35518474373919</c:v>
                </c:pt>
                <c:pt idx="4691">
                  <c:v>741.54151767977419</c:v>
                </c:pt>
                <c:pt idx="4692">
                  <c:v>741.54151767977419</c:v>
                </c:pt>
                <c:pt idx="4693">
                  <c:v>741.54151767977419</c:v>
                </c:pt>
                <c:pt idx="4694">
                  <c:v>742.78903456495482</c:v>
                </c:pt>
                <c:pt idx="4695">
                  <c:v>740.49264998013166</c:v>
                </c:pt>
                <c:pt idx="4696">
                  <c:v>743.78228049264658</c:v>
                </c:pt>
                <c:pt idx="4697">
                  <c:v>734.34247119586473</c:v>
                </c:pt>
                <c:pt idx="4698">
                  <c:v>744.49741756058461</c:v>
                </c:pt>
                <c:pt idx="4699">
                  <c:v>744.49741756058461</c:v>
                </c:pt>
                <c:pt idx="4700">
                  <c:v>744.49741756058461</c:v>
                </c:pt>
                <c:pt idx="4701">
                  <c:v>744.52125546284913</c:v>
                </c:pt>
                <c:pt idx="4702">
                  <c:v>742.91617004369937</c:v>
                </c:pt>
                <c:pt idx="4703">
                  <c:v>747.58045292013946</c:v>
                </c:pt>
                <c:pt idx="4704">
                  <c:v>745.31585220500244</c:v>
                </c:pt>
                <c:pt idx="4705">
                  <c:v>749.75764799363969</c:v>
                </c:pt>
                <c:pt idx="4706">
                  <c:v>749.75764799363969</c:v>
                </c:pt>
                <c:pt idx="4707">
                  <c:v>749.75764799363969</c:v>
                </c:pt>
                <c:pt idx="4708">
                  <c:v>751.10051648787874</c:v>
                </c:pt>
                <c:pt idx="4709">
                  <c:v>751.83154549065989</c:v>
                </c:pt>
                <c:pt idx="4710">
                  <c:v>749.14580850218158</c:v>
                </c:pt>
                <c:pt idx="4711">
                  <c:v>739.8410806515659</c:v>
                </c:pt>
                <c:pt idx="4712">
                  <c:v>744.48152562574137</c:v>
                </c:pt>
                <c:pt idx="4713">
                  <c:v>744.48152562574137</c:v>
                </c:pt>
                <c:pt idx="4714">
                  <c:v>744.48152562574137</c:v>
                </c:pt>
                <c:pt idx="4715">
                  <c:v>744.48152562574137</c:v>
                </c:pt>
                <c:pt idx="4716">
                  <c:v>747.65991259435475</c:v>
                </c:pt>
                <c:pt idx="4717">
                  <c:v>755.48669050456533</c:v>
                </c:pt>
                <c:pt idx="4718">
                  <c:v>757.0997218911366</c:v>
                </c:pt>
                <c:pt idx="4719">
                  <c:v>757.79896702423173</c:v>
                </c:pt>
                <c:pt idx="4720">
                  <c:v>757.79896702423173</c:v>
                </c:pt>
                <c:pt idx="4721">
                  <c:v>757.79896702423173</c:v>
                </c:pt>
                <c:pt idx="4722">
                  <c:v>757.74334525228096</c:v>
                </c:pt>
                <c:pt idx="4723">
                  <c:v>753.70679380214187</c:v>
                </c:pt>
                <c:pt idx="4724">
                  <c:v>745.87206992450979</c:v>
                </c:pt>
                <c:pt idx="4725">
                  <c:v>729.40802542709241</c:v>
                </c:pt>
                <c:pt idx="4726">
                  <c:v>738.06118394914245</c:v>
                </c:pt>
                <c:pt idx="4727">
                  <c:v>738.06118394914245</c:v>
                </c:pt>
                <c:pt idx="4728">
                  <c:v>738.06118394914245</c:v>
                </c:pt>
                <c:pt idx="4729">
                  <c:v>739.14183551847111</c:v>
                </c:pt>
                <c:pt idx="4730">
                  <c:v>730.87008343265461</c:v>
                </c:pt>
                <c:pt idx="4731">
                  <c:v>742.50297973777981</c:v>
                </c:pt>
                <c:pt idx="4732">
                  <c:v>745.52244735796262</c:v>
                </c:pt>
                <c:pt idx="4733">
                  <c:v>751.76797775128796</c:v>
                </c:pt>
                <c:pt idx="4734">
                  <c:v>751.76797775128796</c:v>
                </c:pt>
                <c:pt idx="4735">
                  <c:v>751.76797775128796</c:v>
                </c:pt>
                <c:pt idx="4736">
                  <c:v>749.93245927691362</c:v>
                </c:pt>
                <c:pt idx="4737">
                  <c:v>752.26857369884442</c:v>
                </c:pt>
                <c:pt idx="4738">
                  <c:v>739.20540325784327</c:v>
                </c:pt>
                <c:pt idx="4739">
                  <c:v>742.56654747715208</c:v>
                </c:pt>
                <c:pt idx="4740">
                  <c:v>731.47397695669122</c:v>
                </c:pt>
                <c:pt idx="4741">
                  <c:v>731.47397695669122</c:v>
                </c:pt>
                <c:pt idx="4742">
                  <c:v>731.47397695669122</c:v>
                </c:pt>
                <c:pt idx="4743">
                  <c:v>730.07548669050129</c:v>
                </c:pt>
                <c:pt idx="4744">
                  <c:v>726.99245133094632</c:v>
                </c:pt>
                <c:pt idx="4745">
                  <c:v>736.2733412792976</c:v>
                </c:pt>
                <c:pt idx="4746">
                  <c:v>736.38458482319902</c:v>
                </c:pt>
                <c:pt idx="4747">
                  <c:v>736.07469209375927</c:v>
                </c:pt>
                <c:pt idx="4748">
                  <c:v>736.07469209375927</c:v>
                </c:pt>
                <c:pt idx="4749">
                  <c:v>736.07469209375927</c:v>
                </c:pt>
                <c:pt idx="4750">
                  <c:v>747.07191100516172</c:v>
                </c:pt>
                <c:pt idx="4751">
                  <c:v>748.93921334922197</c:v>
                </c:pt>
                <c:pt idx="4752">
                  <c:v>748.93921334922197</c:v>
                </c:pt>
                <c:pt idx="4753">
                  <c:v>750.62375844258713</c:v>
                </c:pt>
                <c:pt idx="4754">
                  <c:v>752.41160111243221</c:v>
                </c:pt>
                <c:pt idx="4755">
                  <c:v>752.41160111243221</c:v>
                </c:pt>
                <c:pt idx="4756">
                  <c:v>752.41160111243221</c:v>
                </c:pt>
                <c:pt idx="4757">
                  <c:v>753.0075486690472</c:v>
                </c:pt>
                <c:pt idx="4758">
                  <c:v>740.8422725466794</c:v>
                </c:pt>
                <c:pt idx="4759">
                  <c:v>746.03893524036221</c:v>
                </c:pt>
                <c:pt idx="4760">
                  <c:v>759.72189114024286</c:v>
                </c:pt>
                <c:pt idx="4761">
                  <c:v>764.61660707190742</c:v>
                </c:pt>
                <c:pt idx="4762">
                  <c:v>764.61660707190742</c:v>
                </c:pt>
                <c:pt idx="4763">
                  <c:v>764.61660707190742</c:v>
                </c:pt>
                <c:pt idx="4764">
                  <c:v>761.81168057210618</c:v>
                </c:pt>
                <c:pt idx="4765">
                  <c:v>760.94557012315897</c:v>
                </c:pt>
                <c:pt idx="4766">
                  <c:v>761.26340882002023</c:v>
                </c:pt>
                <c:pt idx="4767">
                  <c:v>763.80611839491098</c:v>
                </c:pt>
                <c:pt idx="4768">
                  <c:v>752.30830353595195</c:v>
                </c:pt>
                <c:pt idx="4769">
                  <c:v>752.30830353595195</c:v>
                </c:pt>
                <c:pt idx="4770">
                  <c:v>752.30830353595195</c:v>
                </c:pt>
                <c:pt idx="4771">
                  <c:v>758.18037346046515</c:v>
                </c:pt>
                <c:pt idx="4772">
                  <c:v>739.34048470400921</c:v>
                </c:pt>
                <c:pt idx="4773">
                  <c:v>739.14978148589239</c:v>
                </c:pt>
                <c:pt idx="4774">
                  <c:v>723.21811680571761</c:v>
                </c:pt>
                <c:pt idx="4775">
                  <c:v>712.32419547079519</c:v>
                </c:pt>
                <c:pt idx="4776">
                  <c:v>712.32419547079519</c:v>
                </c:pt>
                <c:pt idx="4777">
                  <c:v>712.32419547079519</c:v>
                </c:pt>
                <c:pt idx="4778">
                  <c:v>721.15216527611904</c:v>
                </c:pt>
                <c:pt idx="4779">
                  <c:v>711.9825188716693</c:v>
                </c:pt>
                <c:pt idx="4780">
                  <c:v>719.76162097735073</c:v>
                </c:pt>
                <c:pt idx="4781">
                  <c:v>727.38974970202287</c:v>
                </c:pt>
                <c:pt idx="4782">
                  <c:v>706.79380214540799</c:v>
                </c:pt>
                <c:pt idx="4783">
                  <c:v>706.79380214540799</c:v>
                </c:pt>
                <c:pt idx="4784">
                  <c:v>706.79380214540799</c:v>
                </c:pt>
                <c:pt idx="4785">
                  <c:v>724.25903853793875</c:v>
                </c:pt>
                <c:pt idx="4786">
                  <c:v>729.75764799363992</c:v>
                </c:pt>
                <c:pt idx="4787">
                  <c:v>733.77830750893588</c:v>
                </c:pt>
                <c:pt idx="4788">
                  <c:v>711.23559793404524</c:v>
                </c:pt>
                <c:pt idx="4789">
                  <c:v>709.36829558998488</c:v>
                </c:pt>
                <c:pt idx="4790">
                  <c:v>709.36829558998488</c:v>
                </c:pt>
                <c:pt idx="4791">
                  <c:v>709.36829558998488</c:v>
                </c:pt>
                <c:pt idx="4792">
                  <c:v>713.55582042113303</c:v>
                </c:pt>
                <c:pt idx="4793">
                  <c:v>697.87048073102585</c:v>
                </c:pt>
                <c:pt idx="4794">
                  <c:v>686.26142232816539</c:v>
                </c:pt>
                <c:pt idx="4795">
                  <c:v>682.16130313865415</c:v>
                </c:pt>
                <c:pt idx="4796">
                  <c:v>698.52205005959161</c:v>
                </c:pt>
                <c:pt idx="4797">
                  <c:v>698.52205005959161</c:v>
                </c:pt>
                <c:pt idx="4798">
                  <c:v>698.52205005959161</c:v>
                </c:pt>
                <c:pt idx="4799">
                  <c:v>701.23957091775605</c:v>
                </c:pt>
                <c:pt idx="4800">
                  <c:v>705.57012316249188</c:v>
                </c:pt>
                <c:pt idx="4801">
                  <c:v>717.54469606674274</c:v>
                </c:pt>
                <c:pt idx="4802">
                  <c:v>716.22566547476822</c:v>
                </c:pt>
                <c:pt idx="4803">
                  <c:v>724.9185538339259</c:v>
                </c:pt>
                <c:pt idx="4804">
                  <c:v>724.9185538339259</c:v>
                </c:pt>
                <c:pt idx="4805">
                  <c:v>724.9185538339259</c:v>
                </c:pt>
                <c:pt idx="4806">
                  <c:v>714.30274135875709</c:v>
                </c:pt>
                <c:pt idx="4807">
                  <c:v>696.13825983313143</c:v>
                </c:pt>
                <c:pt idx="4808">
                  <c:v>713.41279300754536</c:v>
                </c:pt>
                <c:pt idx="4809">
                  <c:v>711.29916567341741</c:v>
                </c:pt>
                <c:pt idx="4810">
                  <c:v>720.86611044894391</c:v>
                </c:pt>
                <c:pt idx="4811">
                  <c:v>720.86611044894391</c:v>
                </c:pt>
                <c:pt idx="4812">
                  <c:v>720.86611044894391</c:v>
                </c:pt>
                <c:pt idx="4813">
                  <c:v>720.86611044894391</c:v>
                </c:pt>
                <c:pt idx="4814">
                  <c:v>733.75446960667136</c:v>
                </c:pt>
                <c:pt idx="4815">
                  <c:v>726.46801748112523</c:v>
                </c:pt>
                <c:pt idx="4816">
                  <c:v>731.54549066348523</c:v>
                </c:pt>
                <c:pt idx="4817">
                  <c:v>718.13269765593657</c:v>
                </c:pt>
                <c:pt idx="4818">
                  <c:v>718.13269765593657</c:v>
                </c:pt>
                <c:pt idx="4819">
                  <c:v>718.13269765593657</c:v>
                </c:pt>
                <c:pt idx="4820">
                  <c:v>718.14858959077958</c:v>
                </c:pt>
                <c:pt idx="4821">
                  <c:v>727.71553436630609</c:v>
                </c:pt>
                <c:pt idx="4822">
                  <c:v>729.12991656733902</c:v>
                </c:pt>
                <c:pt idx="4823">
                  <c:v>732.84862932061662</c:v>
                </c:pt>
                <c:pt idx="4824">
                  <c:v>733.78625347635761</c:v>
                </c:pt>
                <c:pt idx="4825">
                  <c:v>733.78625347635761</c:v>
                </c:pt>
                <c:pt idx="4826">
                  <c:v>733.78625347635761</c:v>
                </c:pt>
                <c:pt idx="4827">
                  <c:v>730.09932459276615</c:v>
                </c:pt>
                <c:pt idx="4828">
                  <c:v>753.51609058402551</c:v>
                </c:pt>
                <c:pt idx="4829">
                  <c:v>760.27016289232893</c:v>
                </c:pt>
                <c:pt idx="4830">
                  <c:v>758.71275327770843</c:v>
                </c:pt>
                <c:pt idx="4831">
                  <c:v>765.06158124751369</c:v>
                </c:pt>
                <c:pt idx="4832">
                  <c:v>765.06158124751369</c:v>
                </c:pt>
                <c:pt idx="4833">
                  <c:v>765.06158124751369</c:v>
                </c:pt>
                <c:pt idx="4834">
                  <c:v>763.93325387365587</c:v>
                </c:pt>
                <c:pt idx="4835">
                  <c:v>764.89471593166149</c:v>
                </c:pt>
                <c:pt idx="4836">
                  <c:v>768.25586015097019</c:v>
                </c:pt>
                <c:pt idx="4837">
                  <c:v>773.92133492252356</c:v>
                </c:pt>
                <c:pt idx="4838">
                  <c:v>771.56138259832812</c:v>
                </c:pt>
                <c:pt idx="4839">
                  <c:v>771.56138259832812</c:v>
                </c:pt>
                <c:pt idx="4840">
                  <c:v>771.56138259832812</c:v>
                </c:pt>
                <c:pt idx="4841">
                  <c:v>782.87644020659184</c:v>
                </c:pt>
                <c:pt idx="4842">
                  <c:v>779.49940405244001</c:v>
                </c:pt>
                <c:pt idx="4843">
                  <c:v>773.26181962653618</c:v>
                </c:pt>
                <c:pt idx="4844">
                  <c:v>777.34604688120442</c:v>
                </c:pt>
                <c:pt idx="4845">
                  <c:v>786.87326181962305</c:v>
                </c:pt>
                <c:pt idx="4846">
                  <c:v>786.87326181962305</c:v>
                </c:pt>
                <c:pt idx="4847">
                  <c:v>786.87326181962305</c:v>
                </c:pt>
                <c:pt idx="4848">
                  <c:v>785.29201430273793</c:v>
                </c:pt>
                <c:pt idx="4849">
                  <c:v>794.92252681763659</c:v>
                </c:pt>
                <c:pt idx="4850">
                  <c:v>798.06118394914233</c:v>
                </c:pt>
                <c:pt idx="4851">
                  <c:v>790.68732618195929</c:v>
                </c:pt>
                <c:pt idx="4852">
                  <c:v>801.26340882002046</c:v>
                </c:pt>
                <c:pt idx="4853">
                  <c:v>801.26340882002046</c:v>
                </c:pt>
                <c:pt idx="4854">
                  <c:v>801.26340882002046</c:v>
                </c:pt>
                <c:pt idx="4855">
                  <c:v>796.73420738974642</c:v>
                </c:pt>
                <c:pt idx="4856">
                  <c:v>794.80333730631367</c:v>
                </c:pt>
                <c:pt idx="4857">
                  <c:v>795.84425903853469</c:v>
                </c:pt>
                <c:pt idx="4858">
                  <c:v>800.74692093762087</c:v>
                </c:pt>
                <c:pt idx="4859">
                  <c:v>769.3762415574065</c:v>
                </c:pt>
                <c:pt idx="4860">
                  <c:v>769.3762415574065</c:v>
                </c:pt>
                <c:pt idx="4861">
                  <c:v>769.3762415574065</c:v>
                </c:pt>
                <c:pt idx="4862">
                  <c:v>770.81446166070418</c:v>
                </c:pt>
                <c:pt idx="4863">
                  <c:v>789.16964640444667</c:v>
                </c:pt>
                <c:pt idx="4864">
                  <c:v>787.75526420341373</c:v>
                </c:pt>
                <c:pt idx="4865">
                  <c:v>789.86094557012007</c:v>
                </c:pt>
                <c:pt idx="4866">
                  <c:v>797.89431863329048</c:v>
                </c:pt>
                <c:pt idx="4867">
                  <c:v>797.89431863329048</c:v>
                </c:pt>
                <c:pt idx="4868">
                  <c:v>797.89431863329048</c:v>
                </c:pt>
                <c:pt idx="4869">
                  <c:v>804.09217322208667</c:v>
                </c:pt>
                <c:pt idx="4870">
                  <c:v>791.5295987286421</c:v>
                </c:pt>
                <c:pt idx="4871">
                  <c:v>805.3237981724244</c:v>
                </c:pt>
                <c:pt idx="4872">
                  <c:v>789.4557012316219</c:v>
                </c:pt>
                <c:pt idx="4873">
                  <c:v>796.36074692093462</c:v>
                </c:pt>
                <c:pt idx="4874">
                  <c:v>796.36074692093462</c:v>
                </c:pt>
                <c:pt idx="4875">
                  <c:v>796.36074692093462</c:v>
                </c:pt>
                <c:pt idx="4876">
                  <c:v>791.75208581644506</c:v>
                </c:pt>
                <c:pt idx="4877">
                  <c:v>807.59634485498304</c:v>
                </c:pt>
                <c:pt idx="4878">
                  <c:v>784.49741756058506</c:v>
                </c:pt>
                <c:pt idx="4879">
                  <c:v>785.10131108462167</c:v>
                </c:pt>
                <c:pt idx="4880">
                  <c:v>766.8414779499376</c:v>
                </c:pt>
                <c:pt idx="4881">
                  <c:v>766.8414779499376</c:v>
                </c:pt>
                <c:pt idx="4882">
                  <c:v>766.8414779499376</c:v>
                </c:pt>
                <c:pt idx="4883">
                  <c:v>738.02940007945688</c:v>
                </c:pt>
                <c:pt idx="4884">
                  <c:v>759.15772745331458</c:v>
                </c:pt>
                <c:pt idx="4885">
                  <c:v>757.26658720698958</c:v>
                </c:pt>
                <c:pt idx="4886">
                  <c:v>745.66547477155063</c:v>
                </c:pt>
                <c:pt idx="4887">
                  <c:v>753.85776718315174</c:v>
                </c:pt>
                <c:pt idx="4888">
                  <c:v>753.85776718315174</c:v>
                </c:pt>
                <c:pt idx="4889">
                  <c:v>753.85776718315174</c:v>
                </c:pt>
                <c:pt idx="4890">
                  <c:v>741.00913786253193</c:v>
                </c:pt>
                <c:pt idx="4891">
                  <c:v>750.1311084624524</c:v>
                </c:pt>
                <c:pt idx="4892">
                  <c:v>739.12594358362844</c:v>
                </c:pt>
                <c:pt idx="4893">
                  <c:v>739.12594358362844</c:v>
                </c:pt>
                <c:pt idx="4894">
                  <c:v>751.60111243543599</c:v>
                </c:pt>
                <c:pt idx="4895">
                  <c:v>751.60111243543599</c:v>
                </c:pt>
                <c:pt idx="4896">
                  <c:v>751.60111243543599</c:v>
                </c:pt>
                <c:pt idx="4897">
                  <c:v>740.43702820818135</c:v>
                </c:pt>
                <c:pt idx="4898">
                  <c:v>748.430671434244</c:v>
                </c:pt>
                <c:pt idx="4899">
                  <c:v>771.03694874850692</c:v>
                </c:pt>
                <c:pt idx="4900">
                  <c:v>776.32101708382663</c:v>
                </c:pt>
                <c:pt idx="4901">
                  <c:v>778.41080651568996</c:v>
                </c:pt>
                <c:pt idx="4902">
                  <c:v>778.41080651568996</c:v>
                </c:pt>
                <c:pt idx="4903">
                  <c:v>778.41080651568996</c:v>
                </c:pt>
                <c:pt idx="4904">
                  <c:v>778.60150973380678</c:v>
                </c:pt>
                <c:pt idx="4905">
                  <c:v>777.44934445768445</c:v>
                </c:pt>
                <c:pt idx="4906">
                  <c:v>791.83154549066012</c:v>
                </c:pt>
                <c:pt idx="4907">
                  <c:v>805.01390544298431</c:v>
                </c:pt>
                <c:pt idx="4908">
                  <c:v>806.78585617798626</c:v>
                </c:pt>
                <c:pt idx="4909">
                  <c:v>806.78585617798626</c:v>
                </c:pt>
                <c:pt idx="4910">
                  <c:v>806.78585617798626</c:v>
                </c:pt>
                <c:pt idx="4911">
                  <c:v>812.04608661104135</c:v>
                </c:pt>
                <c:pt idx="4912">
                  <c:v>794.07230830353251</c:v>
                </c:pt>
                <c:pt idx="4913">
                  <c:v>804.2510925705169</c:v>
                </c:pt>
                <c:pt idx="4914">
                  <c:v>807.40564163686577</c:v>
                </c:pt>
                <c:pt idx="4915">
                  <c:v>799.84902661898741</c:v>
                </c:pt>
                <c:pt idx="4916">
                  <c:v>799.84902661898741</c:v>
                </c:pt>
                <c:pt idx="4917">
                  <c:v>799.84902661898741</c:v>
                </c:pt>
                <c:pt idx="4918">
                  <c:v>778.97497020261881</c:v>
                </c:pt>
                <c:pt idx="4919">
                  <c:v>783.29757647993313</c:v>
                </c:pt>
                <c:pt idx="4920">
                  <c:v>785.99125943583294</c:v>
                </c:pt>
                <c:pt idx="4921">
                  <c:v>793.61144219308358</c:v>
                </c:pt>
                <c:pt idx="4922">
                  <c:v>808.59753675009586</c:v>
                </c:pt>
                <c:pt idx="4923">
                  <c:v>808.59753675009586</c:v>
                </c:pt>
                <c:pt idx="4924">
                  <c:v>808.59753675009586</c:v>
                </c:pt>
                <c:pt idx="4925">
                  <c:v>816.55939610647249</c:v>
                </c:pt>
                <c:pt idx="4926">
                  <c:v>816.55939610647249</c:v>
                </c:pt>
                <c:pt idx="4927">
                  <c:v>820.22248708779932</c:v>
                </c:pt>
                <c:pt idx="4928">
                  <c:v>808.95510528406487</c:v>
                </c:pt>
                <c:pt idx="4929">
                  <c:v>811.28327373857428</c:v>
                </c:pt>
                <c:pt idx="4930">
                  <c:v>811.28327373857428</c:v>
                </c:pt>
                <c:pt idx="4931">
                  <c:v>811.28327373857428</c:v>
                </c:pt>
                <c:pt idx="4932">
                  <c:v>802.64600715136737</c:v>
                </c:pt>
                <c:pt idx="4933">
                  <c:v>802.64600715136737</c:v>
                </c:pt>
                <c:pt idx="4934">
                  <c:v>796.70242352006028</c:v>
                </c:pt>
                <c:pt idx="4935">
                  <c:v>804.49741756058472</c:v>
                </c:pt>
                <c:pt idx="4936">
                  <c:v>780.3337306317012</c:v>
                </c:pt>
                <c:pt idx="4937">
                  <c:v>780.3337306317012</c:v>
                </c:pt>
                <c:pt idx="4938">
                  <c:v>780.3337306317012</c:v>
                </c:pt>
                <c:pt idx="4939">
                  <c:v>775.85220500595631</c:v>
                </c:pt>
                <c:pt idx="4940">
                  <c:v>762.34406038934935</c:v>
                </c:pt>
                <c:pt idx="4941">
                  <c:v>776.44815256257129</c:v>
                </c:pt>
                <c:pt idx="4942">
                  <c:v>777.55264203416448</c:v>
                </c:pt>
                <c:pt idx="4943">
                  <c:v>762.51092570520154</c:v>
                </c:pt>
                <c:pt idx="4944">
                  <c:v>762.51092570520154</c:v>
                </c:pt>
                <c:pt idx="4945">
                  <c:v>762.51092570520154</c:v>
                </c:pt>
                <c:pt idx="4946">
                  <c:v>776.54350417162971</c:v>
                </c:pt>
                <c:pt idx="4947">
                  <c:v>753.58760429081929</c:v>
                </c:pt>
                <c:pt idx="4948">
                  <c:v>735.01787842669546</c:v>
                </c:pt>
                <c:pt idx="4949">
                  <c:v>709.94040524433558</c:v>
                </c:pt>
                <c:pt idx="4950">
                  <c:v>708.5895907826748</c:v>
                </c:pt>
                <c:pt idx="4951">
                  <c:v>708.5895907826748</c:v>
                </c:pt>
                <c:pt idx="4952">
                  <c:v>708.5895907826748</c:v>
                </c:pt>
                <c:pt idx="4953">
                  <c:v>708.5895907826748</c:v>
                </c:pt>
                <c:pt idx="4954">
                  <c:v>692.68970997218628</c:v>
                </c:pt>
                <c:pt idx="4955">
                  <c:v>692.38776321016803</c:v>
                </c:pt>
                <c:pt idx="4956">
                  <c:v>708.36710369487196</c:v>
                </c:pt>
                <c:pt idx="4957">
                  <c:v>698.08502185140753</c:v>
                </c:pt>
                <c:pt idx="4958">
                  <c:v>698.08502185140753</c:v>
                </c:pt>
                <c:pt idx="4959">
                  <c:v>698.08502185140753</c:v>
                </c:pt>
                <c:pt idx="4960">
                  <c:v>704.33849821215438</c:v>
                </c:pt>
                <c:pt idx="4961">
                  <c:v>703.94119984107772</c:v>
                </c:pt>
                <c:pt idx="4962">
                  <c:v>700.35756853396617</c:v>
                </c:pt>
                <c:pt idx="4963">
                  <c:v>709.52721493841591</c:v>
                </c:pt>
                <c:pt idx="4964">
                  <c:v>713.75446960667171</c:v>
                </c:pt>
                <c:pt idx="4965">
                  <c:v>713.75446960667171</c:v>
                </c:pt>
                <c:pt idx="4966">
                  <c:v>713.75446960667171</c:v>
                </c:pt>
                <c:pt idx="4967">
                  <c:v>709.34445768772059</c:v>
                </c:pt>
                <c:pt idx="4968">
                  <c:v>687.73142630114933</c:v>
                </c:pt>
                <c:pt idx="4969">
                  <c:v>679.0941597139423</c:v>
                </c:pt>
                <c:pt idx="4970">
                  <c:v>682.2010329757619</c:v>
                </c:pt>
                <c:pt idx="4971">
                  <c:v>690.2900278108832</c:v>
                </c:pt>
                <c:pt idx="4972">
                  <c:v>690.2900278108832</c:v>
                </c:pt>
                <c:pt idx="4973">
                  <c:v>690.2900278108832</c:v>
                </c:pt>
                <c:pt idx="4974">
                  <c:v>700.8104886769936</c:v>
                </c:pt>
                <c:pt idx="4975">
                  <c:v>703.24195470798281</c:v>
                </c:pt>
                <c:pt idx="4976">
                  <c:v>716.17004370281791</c:v>
                </c:pt>
                <c:pt idx="4977">
                  <c:v>709.06634882796698</c:v>
                </c:pt>
                <c:pt idx="4978">
                  <c:v>707.31029002780804</c:v>
                </c:pt>
                <c:pt idx="4979">
                  <c:v>707.31029002780804</c:v>
                </c:pt>
                <c:pt idx="4980">
                  <c:v>707.31029002780804</c:v>
                </c:pt>
                <c:pt idx="4981">
                  <c:v>707.31029002780804</c:v>
                </c:pt>
                <c:pt idx="4982">
                  <c:v>708.23996821612752</c:v>
                </c:pt>
                <c:pt idx="4983">
                  <c:v>716.5991259435807</c:v>
                </c:pt>
                <c:pt idx="4984">
                  <c:v>706.53953118791912</c:v>
                </c:pt>
                <c:pt idx="4985">
                  <c:v>711.37067938021164</c:v>
                </c:pt>
                <c:pt idx="4986">
                  <c:v>711.37067938021164</c:v>
                </c:pt>
                <c:pt idx="4987">
                  <c:v>711.37067938021164</c:v>
                </c:pt>
                <c:pt idx="4988">
                  <c:v>721.47794994040225</c:v>
                </c:pt>
                <c:pt idx="4989">
                  <c:v>724.91855383392624</c:v>
                </c:pt>
                <c:pt idx="4990">
                  <c:v>723.96503774334235</c:v>
                </c:pt>
                <c:pt idx="4991">
                  <c:v>724.7834723877603</c:v>
                </c:pt>
                <c:pt idx="4992">
                  <c:v>706.42034167659631</c:v>
                </c:pt>
                <c:pt idx="4993">
                  <c:v>706.42034167659631</c:v>
                </c:pt>
                <c:pt idx="4994">
                  <c:v>706.42034167659631</c:v>
                </c:pt>
                <c:pt idx="4995">
                  <c:v>708.08104886769684</c:v>
                </c:pt>
                <c:pt idx="4996">
                  <c:v>703.33730631704123</c:v>
                </c:pt>
                <c:pt idx="4997">
                  <c:v>713.19030591974274</c:v>
                </c:pt>
                <c:pt idx="4998">
                  <c:v>700.77870480730735</c:v>
                </c:pt>
                <c:pt idx="4999">
                  <c:v>690.69527214938137</c:v>
                </c:pt>
                <c:pt idx="5000">
                  <c:v>690.69527214938137</c:v>
                </c:pt>
                <c:pt idx="5001">
                  <c:v>690.69527214938137</c:v>
                </c:pt>
                <c:pt idx="5002">
                  <c:v>677.40961462057726</c:v>
                </c:pt>
                <c:pt idx="5003">
                  <c:v>705.59396106475685</c:v>
                </c:pt>
                <c:pt idx="5004">
                  <c:v>700.02383790226179</c:v>
                </c:pt>
                <c:pt idx="5005">
                  <c:v>706.0786650774703</c:v>
                </c:pt>
                <c:pt idx="5006">
                  <c:v>693.3094954310659</c:v>
                </c:pt>
                <c:pt idx="5007">
                  <c:v>693.3094954310659</c:v>
                </c:pt>
                <c:pt idx="5008">
                  <c:v>693.3094954310659</c:v>
                </c:pt>
                <c:pt idx="5009">
                  <c:v>681.43822010329484</c:v>
                </c:pt>
                <c:pt idx="5010">
                  <c:v>707.9777512912168</c:v>
                </c:pt>
                <c:pt idx="5011">
                  <c:v>681.86730234405752</c:v>
                </c:pt>
                <c:pt idx="5012">
                  <c:v>688.6611044894687</c:v>
                </c:pt>
                <c:pt idx="5013">
                  <c:v>688.6611044894687</c:v>
                </c:pt>
                <c:pt idx="5014">
                  <c:v>688.6611044894687</c:v>
                </c:pt>
                <c:pt idx="5015">
                  <c:v>688.6611044894687</c:v>
                </c:pt>
                <c:pt idx="5016">
                  <c:v>704.58482320222197</c:v>
                </c:pt>
                <c:pt idx="5017">
                  <c:v>713.52403655144713</c:v>
                </c:pt>
                <c:pt idx="5018">
                  <c:v>714.14382201032674</c:v>
                </c:pt>
                <c:pt idx="5019">
                  <c:v>705.06952721493553</c:v>
                </c:pt>
                <c:pt idx="5020">
                  <c:v>701.79578863726374</c:v>
                </c:pt>
                <c:pt idx="5021">
                  <c:v>701.79578863726374</c:v>
                </c:pt>
                <c:pt idx="5022">
                  <c:v>701.79578863726374</c:v>
                </c:pt>
                <c:pt idx="5023">
                  <c:v>703.34525228446273</c:v>
                </c:pt>
                <c:pt idx="5024">
                  <c:v>724.60071513706498</c:v>
                </c:pt>
                <c:pt idx="5025">
                  <c:v>723.80611839491166</c:v>
                </c:pt>
                <c:pt idx="5026">
                  <c:v>726.66666666666379</c:v>
                </c:pt>
                <c:pt idx="5027">
                  <c:v>733.67500993245631</c:v>
                </c:pt>
                <c:pt idx="5028">
                  <c:v>733.67500993245631</c:v>
                </c:pt>
                <c:pt idx="5029">
                  <c:v>733.67500993245631</c:v>
                </c:pt>
                <c:pt idx="5030">
                  <c:v>734.45371473976638</c:v>
                </c:pt>
                <c:pt idx="5031">
                  <c:v>734.53317441398178</c:v>
                </c:pt>
                <c:pt idx="5032">
                  <c:v>732.91219705998901</c:v>
                </c:pt>
                <c:pt idx="5033">
                  <c:v>738.09296781882881</c:v>
                </c:pt>
                <c:pt idx="5034">
                  <c:v>723.41676599125628</c:v>
                </c:pt>
                <c:pt idx="5035">
                  <c:v>723.41676599125628</c:v>
                </c:pt>
                <c:pt idx="5036">
                  <c:v>723.41676599125628</c:v>
                </c:pt>
                <c:pt idx="5037">
                  <c:v>727.10369487484775</c:v>
                </c:pt>
                <c:pt idx="5038">
                  <c:v>727.57250695271819</c:v>
                </c:pt>
                <c:pt idx="5039">
                  <c:v>748.83591577274194</c:v>
                </c:pt>
                <c:pt idx="5040">
                  <c:v>746.46007151370338</c:v>
                </c:pt>
                <c:pt idx="5041">
                  <c:v>766.51569328565392</c:v>
                </c:pt>
                <c:pt idx="5042">
                  <c:v>766.51569328565392</c:v>
                </c:pt>
                <c:pt idx="5043">
                  <c:v>766.51569328565392</c:v>
                </c:pt>
                <c:pt idx="5044">
                  <c:v>772.6102502979702</c:v>
                </c:pt>
                <c:pt idx="5045">
                  <c:v>768.40683353197892</c:v>
                </c:pt>
                <c:pt idx="5046">
                  <c:v>769.05840286054467</c:v>
                </c:pt>
                <c:pt idx="5047">
                  <c:v>766.21374652363556</c:v>
                </c:pt>
                <c:pt idx="5048">
                  <c:v>771.5852205005923</c:v>
                </c:pt>
                <c:pt idx="5049">
                  <c:v>771.5852205005923</c:v>
                </c:pt>
                <c:pt idx="5050">
                  <c:v>771.5852205005923</c:v>
                </c:pt>
                <c:pt idx="5051">
                  <c:v>769.60667461263051</c:v>
                </c:pt>
                <c:pt idx="5052">
                  <c:v>760.23837902264256</c:v>
                </c:pt>
                <c:pt idx="5053">
                  <c:v>762.22487087802597</c:v>
                </c:pt>
                <c:pt idx="5054">
                  <c:v>768.51807707588057</c:v>
                </c:pt>
                <c:pt idx="5055">
                  <c:v>772.45133094953974</c:v>
                </c:pt>
                <c:pt idx="5056">
                  <c:v>772.45133094953974</c:v>
                </c:pt>
                <c:pt idx="5057">
                  <c:v>772.45133094953974</c:v>
                </c:pt>
                <c:pt idx="5058">
                  <c:v>774.84306714342131</c:v>
                </c:pt>
                <c:pt idx="5059">
                  <c:v>783.893524036548</c:v>
                </c:pt>
                <c:pt idx="5060">
                  <c:v>771.10846245530058</c:v>
                </c:pt>
                <c:pt idx="5061">
                  <c:v>779.86491855383042</c:v>
                </c:pt>
                <c:pt idx="5062">
                  <c:v>776.27334127929726</c:v>
                </c:pt>
                <c:pt idx="5063">
                  <c:v>776.27334127929726</c:v>
                </c:pt>
                <c:pt idx="5064">
                  <c:v>776.27334127929726</c:v>
                </c:pt>
                <c:pt idx="5065">
                  <c:v>782.20103297576134</c:v>
                </c:pt>
                <c:pt idx="5066">
                  <c:v>786.07071911004823</c:v>
                </c:pt>
                <c:pt idx="5067">
                  <c:v>783.78228049264658</c:v>
                </c:pt>
                <c:pt idx="5068">
                  <c:v>796.55939610647249</c:v>
                </c:pt>
                <c:pt idx="5069">
                  <c:v>802.54270957488723</c:v>
                </c:pt>
                <c:pt idx="5070">
                  <c:v>802.54270957488723</c:v>
                </c:pt>
                <c:pt idx="5071">
                  <c:v>802.54270957488723</c:v>
                </c:pt>
                <c:pt idx="5072">
                  <c:v>800.89789431862982</c:v>
                </c:pt>
                <c:pt idx="5073">
                  <c:v>799.53118792212604</c:v>
                </c:pt>
                <c:pt idx="5074">
                  <c:v>784.28287644020315</c:v>
                </c:pt>
                <c:pt idx="5075">
                  <c:v>783.32936034961926</c:v>
                </c:pt>
                <c:pt idx="5076">
                  <c:v>775.4310687326149</c:v>
                </c:pt>
                <c:pt idx="5077">
                  <c:v>775.4310687326149</c:v>
                </c:pt>
                <c:pt idx="5078">
                  <c:v>775.4310687326149</c:v>
                </c:pt>
                <c:pt idx="5079">
                  <c:v>775.4310687326149</c:v>
                </c:pt>
                <c:pt idx="5080">
                  <c:v>779.50735001986163</c:v>
                </c:pt>
                <c:pt idx="5081">
                  <c:v>787.73937226857038</c:v>
                </c:pt>
                <c:pt idx="5082">
                  <c:v>787.39769566944449</c:v>
                </c:pt>
                <c:pt idx="5083">
                  <c:v>792.73738577671486</c:v>
                </c:pt>
                <c:pt idx="5084">
                  <c:v>792.73738577671486</c:v>
                </c:pt>
                <c:pt idx="5085">
                  <c:v>792.73738577671486</c:v>
                </c:pt>
                <c:pt idx="5086">
                  <c:v>791.45013905442647</c:v>
                </c:pt>
                <c:pt idx="5087">
                  <c:v>786.03893524036221</c:v>
                </c:pt>
                <c:pt idx="5088">
                  <c:v>779.95232419546755</c:v>
                </c:pt>
                <c:pt idx="5089">
                  <c:v>806.63488279697719</c:v>
                </c:pt>
                <c:pt idx="5090">
                  <c:v>792.17322208978612</c:v>
                </c:pt>
                <c:pt idx="5091">
                  <c:v>792.17322208978612</c:v>
                </c:pt>
                <c:pt idx="5092">
                  <c:v>792.17322208978612</c:v>
                </c:pt>
                <c:pt idx="5093">
                  <c:v>804.27493047278165</c:v>
                </c:pt>
                <c:pt idx="5094">
                  <c:v>794.03257846642498</c:v>
                </c:pt>
                <c:pt idx="5095">
                  <c:v>787.83472387762879</c:v>
                </c:pt>
                <c:pt idx="5096">
                  <c:v>780.97735399284534</c:v>
                </c:pt>
                <c:pt idx="5097">
                  <c:v>790.53635280095011</c:v>
                </c:pt>
                <c:pt idx="5098">
                  <c:v>790.53635280095011</c:v>
                </c:pt>
                <c:pt idx="5099">
                  <c:v>790.53635280095011</c:v>
                </c:pt>
                <c:pt idx="5100">
                  <c:v>794.4934445768738</c:v>
                </c:pt>
                <c:pt idx="5101">
                  <c:v>801.89908621374309</c:v>
                </c:pt>
                <c:pt idx="5102">
                  <c:v>800.61978545887621</c:v>
                </c:pt>
                <c:pt idx="5103">
                  <c:v>794.96225665474424</c:v>
                </c:pt>
                <c:pt idx="5104">
                  <c:v>786.22963845847892</c:v>
                </c:pt>
                <c:pt idx="5105">
                  <c:v>786.22963845847892</c:v>
                </c:pt>
                <c:pt idx="5106">
                  <c:v>786.22963845847892</c:v>
                </c:pt>
                <c:pt idx="5107">
                  <c:v>801.15216527611881</c:v>
                </c:pt>
                <c:pt idx="5108">
                  <c:v>788.43861740166517</c:v>
                </c:pt>
                <c:pt idx="5109">
                  <c:v>786.40444974175261</c:v>
                </c:pt>
                <c:pt idx="5110">
                  <c:v>770.76678585617458</c:v>
                </c:pt>
                <c:pt idx="5111">
                  <c:v>777.05204608660767</c:v>
                </c:pt>
                <c:pt idx="5112">
                  <c:v>777.05204608660767</c:v>
                </c:pt>
                <c:pt idx="5113">
                  <c:v>777.05204608660767</c:v>
                </c:pt>
                <c:pt idx="5114">
                  <c:v>781.88319427890019</c:v>
                </c:pt>
                <c:pt idx="5115">
                  <c:v>785.83234008740237</c:v>
                </c:pt>
                <c:pt idx="5116">
                  <c:v>756.65474771553113</c:v>
                </c:pt>
                <c:pt idx="5117">
                  <c:v>751.57727453317113</c:v>
                </c:pt>
                <c:pt idx="5118">
                  <c:v>751.57727453317113</c:v>
                </c:pt>
                <c:pt idx="5119">
                  <c:v>751.57727453317113</c:v>
                </c:pt>
                <c:pt idx="5120">
                  <c:v>751.57727453317113</c:v>
                </c:pt>
                <c:pt idx="5121">
                  <c:v>743.11481922923792</c:v>
                </c:pt>
                <c:pt idx="5122">
                  <c:v>744.5689312673785</c:v>
                </c:pt>
                <c:pt idx="5123">
                  <c:v>732.95987286451793</c:v>
                </c:pt>
                <c:pt idx="5124">
                  <c:v>747.27850615812144</c:v>
                </c:pt>
                <c:pt idx="5125">
                  <c:v>743.48827969804984</c:v>
                </c:pt>
                <c:pt idx="5126">
                  <c:v>743.48827969804984</c:v>
                </c:pt>
                <c:pt idx="5127">
                  <c:v>743.48827969804984</c:v>
                </c:pt>
                <c:pt idx="5128">
                  <c:v>747.68375049661961</c:v>
                </c:pt>
                <c:pt idx="5129">
                  <c:v>727.47715534365977</c:v>
                </c:pt>
                <c:pt idx="5130">
                  <c:v>726.34882796980207</c:v>
                </c:pt>
                <c:pt idx="5131">
                  <c:v>716.38458482319902</c:v>
                </c:pt>
                <c:pt idx="5132">
                  <c:v>716.83750496622645</c:v>
                </c:pt>
                <c:pt idx="5133">
                  <c:v>716.83750496622645</c:v>
                </c:pt>
                <c:pt idx="5134">
                  <c:v>716.83750496622645</c:v>
                </c:pt>
                <c:pt idx="5135">
                  <c:v>731.12435439014371</c:v>
                </c:pt>
                <c:pt idx="5136">
                  <c:v>722.26460071513384</c:v>
                </c:pt>
                <c:pt idx="5137">
                  <c:v>705.32379817242429</c:v>
                </c:pt>
                <c:pt idx="5138">
                  <c:v>694.23122765196354</c:v>
                </c:pt>
                <c:pt idx="5139">
                  <c:v>701.25546285259918</c:v>
                </c:pt>
                <c:pt idx="5140">
                  <c:v>701.25546285259918</c:v>
                </c:pt>
                <c:pt idx="5141">
                  <c:v>701.25546285259918</c:v>
                </c:pt>
                <c:pt idx="5142">
                  <c:v>694.3742550655511</c:v>
                </c:pt>
                <c:pt idx="5143">
                  <c:v>699.4596742153326</c:v>
                </c:pt>
                <c:pt idx="5144">
                  <c:v>727.17520858164164</c:v>
                </c:pt>
                <c:pt idx="5145">
                  <c:v>710.19467620182445</c:v>
                </c:pt>
                <c:pt idx="5146">
                  <c:v>704.1875248311452</c:v>
                </c:pt>
                <c:pt idx="5147">
                  <c:v>704.1875248311452</c:v>
                </c:pt>
                <c:pt idx="5148">
                  <c:v>704.1875248311452</c:v>
                </c:pt>
                <c:pt idx="5149">
                  <c:v>677.98172427492761</c:v>
                </c:pt>
                <c:pt idx="5150">
                  <c:v>686.99245133094666</c:v>
                </c:pt>
                <c:pt idx="5151">
                  <c:v>698.83988875645309</c:v>
                </c:pt>
                <c:pt idx="5152">
                  <c:v>686.54747715534074</c:v>
                </c:pt>
                <c:pt idx="5153">
                  <c:v>687.9698053237953</c:v>
                </c:pt>
                <c:pt idx="5154">
                  <c:v>687.9698053237953</c:v>
                </c:pt>
                <c:pt idx="5155">
                  <c:v>687.9698053237953</c:v>
                </c:pt>
                <c:pt idx="5156">
                  <c:v>686.7620182757222</c:v>
                </c:pt>
                <c:pt idx="5157">
                  <c:v>685.84028605482433</c:v>
                </c:pt>
                <c:pt idx="5158">
                  <c:v>701.40643623360859</c:v>
                </c:pt>
                <c:pt idx="5159">
                  <c:v>697.72745331743852</c:v>
                </c:pt>
                <c:pt idx="5160">
                  <c:v>690.28208184346158</c:v>
                </c:pt>
                <c:pt idx="5161">
                  <c:v>690.28208184346158</c:v>
                </c:pt>
                <c:pt idx="5162">
                  <c:v>690.28208184346158</c:v>
                </c:pt>
                <c:pt idx="5163">
                  <c:v>683.57568533968731</c:v>
                </c:pt>
                <c:pt idx="5164">
                  <c:v>690.7270560190675</c:v>
                </c:pt>
                <c:pt idx="5165">
                  <c:v>705.58601509733523</c:v>
                </c:pt>
                <c:pt idx="5166">
                  <c:v>713.3174413984874</c:v>
                </c:pt>
                <c:pt idx="5167">
                  <c:v>709.47953913388665</c:v>
                </c:pt>
                <c:pt idx="5168">
                  <c:v>709.47953913388665</c:v>
                </c:pt>
                <c:pt idx="5169">
                  <c:v>709.47953913388665</c:v>
                </c:pt>
                <c:pt idx="5170">
                  <c:v>698.28367103694586</c:v>
                </c:pt>
                <c:pt idx="5171">
                  <c:v>706.51569328565461</c:v>
                </c:pt>
                <c:pt idx="5172">
                  <c:v>714.26301152164979</c:v>
                </c:pt>
                <c:pt idx="5173">
                  <c:v>713.51609058402573</c:v>
                </c:pt>
                <c:pt idx="5174">
                  <c:v>704.51330949542819</c:v>
                </c:pt>
                <c:pt idx="5175">
                  <c:v>704.51330949542819</c:v>
                </c:pt>
                <c:pt idx="5176">
                  <c:v>704.51330949542819</c:v>
                </c:pt>
                <c:pt idx="5177">
                  <c:v>704.51330949542819</c:v>
                </c:pt>
                <c:pt idx="5178">
                  <c:v>682.20897894318352</c:v>
                </c:pt>
                <c:pt idx="5179">
                  <c:v>673.34922526817365</c:v>
                </c:pt>
                <c:pt idx="5180">
                  <c:v>656.16209773539663</c:v>
                </c:pt>
                <c:pt idx="5181">
                  <c:v>658.5538339292782</c:v>
                </c:pt>
                <c:pt idx="5182">
                  <c:v>658.5538339292782</c:v>
                </c:pt>
                <c:pt idx="5183">
                  <c:v>658.5538339292782</c:v>
                </c:pt>
                <c:pt idx="5184">
                  <c:v>653.95311879221038</c:v>
                </c:pt>
                <c:pt idx="5185">
                  <c:v>620.50059594755407</c:v>
                </c:pt>
                <c:pt idx="5186">
                  <c:v>635.63766388557553</c:v>
                </c:pt>
                <c:pt idx="5187">
                  <c:v>649.41597139451471</c:v>
                </c:pt>
                <c:pt idx="5188">
                  <c:v>661.33492252681503</c:v>
                </c:pt>
                <c:pt idx="5189">
                  <c:v>661.33492252681503</c:v>
                </c:pt>
                <c:pt idx="5190">
                  <c:v>661.33492252681503</c:v>
                </c:pt>
                <c:pt idx="5191">
                  <c:v>627.07191100516241</c:v>
                </c:pt>
                <c:pt idx="5192">
                  <c:v>641.21573301549222</c:v>
                </c:pt>
                <c:pt idx="5193">
                  <c:v>615.97934048470165</c:v>
                </c:pt>
                <c:pt idx="5194">
                  <c:v>636.07469209375995</c:v>
                </c:pt>
                <c:pt idx="5195">
                  <c:v>668.97099721890879</c:v>
                </c:pt>
                <c:pt idx="5196">
                  <c:v>668.97099721890879</c:v>
                </c:pt>
                <c:pt idx="5197">
                  <c:v>668.97099721890879</c:v>
                </c:pt>
                <c:pt idx="5198">
                  <c:v>652.71354787445125</c:v>
                </c:pt>
                <c:pt idx="5199">
                  <c:v>635.65355582041866</c:v>
                </c:pt>
                <c:pt idx="5200">
                  <c:v>633.74652363925065</c:v>
                </c:pt>
                <c:pt idx="5201">
                  <c:v>640.52443384981871</c:v>
                </c:pt>
                <c:pt idx="5202">
                  <c:v>629.30472785061329</c:v>
                </c:pt>
                <c:pt idx="5203">
                  <c:v>629.30472785061329</c:v>
                </c:pt>
                <c:pt idx="5204">
                  <c:v>629.30472785061329</c:v>
                </c:pt>
                <c:pt idx="5205">
                  <c:v>566.38855780691063</c:v>
                </c:pt>
                <c:pt idx="5206">
                  <c:v>595.09733810091132</c:v>
                </c:pt>
                <c:pt idx="5207">
                  <c:v>586.21374652363681</c:v>
                </c:pt>
                <c:pt idx="5208">
                  <c:v>560.28605482717285</c:v>
                </c:pt>
                <c:pt idx="5209">
                  <c:v>556.25744934445527</c:v>
                </c:pt>
                <c:pt idx="5210">
                  <c:v>556.25744934445527</c:v>
                </c:pt>
                <c:pt idx="5211">
                  <c:v>556.25744934445527</c:v>
                </c:pt>
                <c:pt idx="5212">
                  <c:v>535.63766388557576</c:v>
                </c:pt>
                <c:pt idx="5213">
                  <c:v>507.87445371473751</c:v>
                </c:pt>
                <c:pt idx="5214">
                  <c:v>508.72467222884165</c:v>
                </c:pt>
                <c:pt idx="5215">
                  <c:v>479.41199841080447</c:v>
                </c:pt>
                <c:pt idx="5216">
                  <c:v>474.00079459674004</c:v>
                </c:pt>
                <c:pt idx="5217">
                  <c:v>474.00079459674004</c:v>
                </c:pt>
                <c:pt idx="5218">
                  <c:v>474.00079459674004</c:v>
                </c:pt>
                <c:pt idx="5219">
                  <c:v>525.427095748905</c:v>
                </c:pt>
                <c:pt idx="5220">
                  <c:v>513.42073897496778</c:v>
                </c:pt>
                <c:pt idx="5221">
                  <c:v>469.17759237186908</c:v>
                </c:pt>
                <c:pt idx="5222">
                  <c:v>490.19467620182525</c:v>
                </c:pt>
                <c:pt idx="5223">
                  <c:v>488.22407628128491</c:v>
                </c:pt>
                <c:pt idx="5224">
                  <c:v>488.22407628128491</c:v>
                </c:pt>
                <c:pt idx="5225">
                  <c:v>488.22407628128491</c:v>
                </c:pt>
                <c:pt idx="5226">
                  <c:v>508.77234803337063</c:v>
                </c:pt>
                <c:pt idx="5227">
                  <c:v>494.21533571712126</c:v>
                </c:pt>
                <c:pt idx="5228">
                  <c:v>471.9507350019843</c:v>
                </c:pt>
                <c:pt idx="5229">
                  <c:v>475.8363130711142</c:v>
                </c:pt>
                <c:pt idx="5230">
                  <c:v>462.39968216130092</c:v>
                </c:pt>
                <c:pt idx="5231">
                  <c:v>462.39968216130092</c:v>
                </c:pt>
                <c:pt idx="5232">
                  <c:v>462.39968216130092</c:v>
                </c:pt>
                <c:pt idx="5233">
                  <c:v>448.1605085419128</c:v>
                </c:pt>
                <c:pt idx="5234">
                  <c:v>490.11521652760985</c:v>
                </c:pt>
                <c:pt idx="5235">
                  <c:v>491.56138259832892</c:v>
                </c:pt>
                <c:pt idx="5236">
                  <c:v>504.99006754072059</c:v>
                </c:pt>
                <c:pt idx="5237">
                  <c:v>509.05045689312419</c:v>
                </c:pt>
                <c:pt idx="5238">
                  <c:v>509.05045689312419</c:v>
                </c:pt>
                <c:pt idx="5239">
                  <c:v>509.05045689312419</c:v>
                </c:pt>
                <c:pt idx="5240">
                  <c:v>507.5009932459252</c:v>
                </c:pt>
                <c:pt idx="5241">
                  <c:v>520.54032578466172</c:v>
                </c:pt>
                <c:pt idx="5242">
                  <c:v>495.93166468017239</c:v>
                </c:pt>
                <c:pt idx="5243">
                  <c:v>477.03615415176569</c:v>
                </c:pt>
                <c:pt idx="5244">
                  <c:v>487.62812872466986</c:v>
                </c:pt>
                <c:pt idx="5245">
                  <c:v>487.62812872466986</c:v>
                </c:pt>
                <c:pt idx="5246">
                  <c:v>487.62812872466986</c:v>
                </c:pt>
                <c:pt idx="5247">
                  <c:v>483.28963051251264</c:v>
                </c:pt>
                <c:pt idx="5248">
                  <c:v>476.32101708382771</c:v>
                </c:pt>
                <c:pt idx="5249">
                  <c:v>457.56058800158706</c:v>
                </c:pt>
                <c:pt idx="5250">
                  <c:v>485.29201430273906</c:v>
                </c:pt>
                <c:pt idx="5251">
                  <c:v>468.16845450933437</c:v>
                </c:pt>
                <c:pt idx="5252">
                  <c:v>468.16845450933437</c:v>
                </c:pt>
                <c:pt idx="5253">
                  <c:v>468.16845450933437</c:v>
                </c:pt>
                <c:pt idx="5254">
                  <c:v>457.5129121970578</c:v>
                </c:pt>
                <c:pt idx="5255">
                  <c:v>459.05442987683534</c:v>
                </c:pt>
                <c:pt idx="5256">
                  <c:v>432.17322208978737</c:v>
                </c:pt>
                <c:pt idx="5257">
                  <c:v>408.60548271751895</c:v>
                </c:pt>
                <c:pt idx="5258">
                  <c:v>426.73023440603686</c:v>
                </c:pt>
                <c:pt idx="5259">
                  <c:v>426.73023440603686</c:v>
                </c:pt>
                <c:pt idx="5260">
                  <c:v>426.73023440603686</c:v>
                </c:pt>
                <c:pt idx="5261">
                  <c:v>449.56694477552423</c:v>
                </c:pt>
                <c:pt idx="5262">
                  <c:v>453.48430671434033</c:v>
                </c:pt>
                <c:pt idx="5263">
                  <c:v>463.23400874056199</c:v>
                </c:pt>
                <c:pt idx="5264">
                  <c:v>463.23400874056199</c:v>
                </c:pt>
                <c:pt idx="5265">
                  <c:v>465.91974572904036</c:v>
                </c:pt>
                <c:pt idx="5266">
                  <c:v>465.91974572904036</c:v>
                </c:pt>
                <c:pt idx="5267">
                  <c:v>465.91974572904036</c:v>
                </c:pt>
                <c:pt idx="5268">
                  <c:v>428.83591577274342</c:v>
                </c:pt>
                <c:pt idx="5269">
                  <c:v>443.26579261024824</c:v>
                </c:pt>
                <c:pt idx="5270">
                  <c:v>457.09972189113813</c:v>
                </c:pt>
                <c:pt idx="5271">
                  <c:v>450.07548669050249</c:v>
                </c:pt>
                <c:pt idx="5272">
                  <c:v>468.00158919348223</c:v>
                </c:pt>
                <c:pt idx="5273">
                  <c:v>468.00158919348223</c:v>
                </c:pt>
                <c:pt idx="5274">
                  <c:v>468.00158919348223</c:v>
                </c:pt>
                <c:pt idx="5275">
                  <c:v>477.61620977353783</c:v>
                </c:pt>
                <c:pt idx="5276">
                  <c:v>463.09098132697449</c:v>
                </c:pt>
                <c:pt idx="5277">
                  <c:v>464.76758045291803</c:v>
                </c:pt>
                <c:pt idx="5278">
                  <c:v>448.5657528804112</c:v>
                </c:pt>
                <c:pt idx="5279">
                  <c:v>452.58641239570727</c:v>
                </c:pt>
                <c:pt idx="5280">
                  <c:v>452.58641239570727</c:v>
                </c:pt>
                <c:pt idx="5281">
                  <c:v>452.58641239570727</c:v>
                </c:pt>
                <c:pt idx="5282">
                  <c:v>447.35796583233821</c:v>
                </c:pt>
                <c:pt idx="5283">
                  <c:v>471.18792212951729</c:v>
                </c:pt>
                <c:pt idx="5284">
                  <c:v>468.27175208581451</c:v>
                </c:pt>
                <c:pt idx="5285">
                  <c:v>463.09098132697454</c:v>
                </c:pt>
                <c:pt idx="5286">
                  <c:v>464.57687723480132</c:v>
                </c:pt>
                <c:pt idx="5287">
                  <c:v>464.57687723480132</c:v>
                </c:pt>
                <c:pt idx="5288">
                  <c:v>464.57687723480132</c:v>
                </c:pt>
                <c:pt idx="5289">
                  <c:v>459.84902661898894</c:v>
                </c:pt>
                <c:pt idx="5290">
                  <c:v>455.5502582439392</c:v>
                </c:pt>
                <c:pt idx="5291">
                  <c:v>458.07707588398688</c:v>
                </c:pt>
                <c:pt idx="5292">
                  <c:v>458.07707588398688</c:v>
                </c:pt>
                <c:pt idx="5293">
                  <c:v>459.32459276916762</c:v>
                </c:pt>
                <c:pt idx="5294">
                  <c:v>459.32459276916762</c:v>
                </c:pt>
                <c:pt idx="5295">
                  <c:v>459.32459276916762</c:v>
                </c:pt>
                <c:pt idx="5296">
                  <c:v>455.82042113627136</c:v>
                </c:pt>
                <c:pt idx="5297">
                  <c:v>465.96742153356968</c:v>
                </c:pt>
                <c:pt idx="5298">
                  <c:v>472.59435836312866</c:v>
                </c:pt>
                <c:pt idx="5299">
                  <c:v>472.59435836312866</c:v>
                </c:pt>
                <c:pt idx="5300">
                  <c:v>480.27016289233001</c:v>
                </c:pt>
                <c:pt idx="5301">
                  <c:v>480.27016289233001</c:v>
                </c:pt>
                <c:pt idx="5302">
                  <c:v>480.27016289233001</c:v>
                </c:pt>
                <c:pt idx="5303">
                  <c:v>473.44457687723275</c:v>
                </c:pt>
                <c:pt idx="5304">
                  <c:v>471.00516487882192</c:v>
                </c:pt>
                <c:pt idx="5305">
                  <c:v>460.82638061183752</c:v>
                </c:pt>
                <c:pt idx="5306">
                  <c:v>458.4823202224851</c:v>
                </c:pt>
                <c:pt idx="5307">
                  <c:v>452.0143027413568</c:v>
                </c:pt>
                <c:pt idx="5308">
                  <c:v>452.0143027413568</c:v>
                </c:pt>
                <c:pt idx="5309">
                  <c:v>452.0143027413568</c:v>
                </c:pt>
                <c:pt idx="5310">
                  <c:v>445.02185141040724</c:v>
                </c:pt>
                <c:pt idx="5311">
                  <c:v>447.50893921334733</c:v>
                </c:pt>
                <c:pt idx="5312">
                  <c:v>435.20063567739186</c:v>
                </c:pt>
                <c:pt idx="5313">
                  <c:v>433.46841477949749</c:v>
                </c:pt>
                <c:pt idx="5314">
                  <c:v>434.73182359952136</c:v>
                </c:pt>
                <c:pt idx="5315">
                  <c:v>434.73182359952136</c:v>
                </c:pt>
                <c:pt idx="5316">
                  <c:v>434.73182359952136</c:v>
                </c:pt>
                <c:pt idx="5317">
                  <c:v>434.73182359952136</c:v>
                </c:pt>
                <c:pt idx="5318">
                  <c:v>410.92570520460686</c:v>
                </c:pt>
                <c:pt idx="5319">
                  <c:v>427.64402065951344</c:v>
                </c:pt>
                <c:pt idx="5320">
                  <c:v>424.32260627731239</c:v>
                </c:pt>
                <c:pt idx="5321">
                  <c:v>423.48827969805137</c:v>
                </c:pt>
                <c:pt idx="5322">
                  <c:v>423.48827969805137</c:v>
                </c:pt>
                <c:pt idx="5323">
                  <c:v>423.48827969805137</c:v>
                </c:pt>
                <c:pt idx="5324">
                  <c:v>424.99801350814272</c:v>
                </c:pt>
                <c:pt idx="5325">
                  <c:v>430.06754072308115</c:v>
                </c:pt>
                <c:pt idx="5326">
                  <c:v>446.05482717520664</c:v>
                </c:pt>
                <c:pt idx="5327">
                  <c:v>435.36750099324399</c:v>
                </c:pt>
                <c:pt idx="5328">
                  <c:v>429.32856575287849</c:v>
                </c:pt>
                <c:pt idx="5329">
                  <c:v>429.32856575287849</c:v>
                </c:pt>
                <c:pt idx="5330">
                  <c:v>429.32856575287849</c:v>
                </c:pt>
                <c:pt idx="5331">
                  <c:v>429.63845848231841</c:v>
                </c:pt>
                <c:pt idx="5332">
                  <c:v>434.00079459674032</c:v>
                </c:pt>
                <c:pt idx="5333">
                  <c:v>428.85975367500805</c:v>
                </c:pt>
                <c:pt idx="5334">
                  <c:v>432.45927691696272</c:v>
                </c:pt>
                <c:pt idx="5335">
                  <c:v>445.22844656336719</c:v>
                </c:pt>
                <c:pt idx="5336">
                  <c:v>445.22844656336719</c:v>
                </c:pt>
                <c:pt idx="5337">
                  <c:v>445.22844656336719</c:v>
                </c:pt>
                <c:pt idx="5338">
                  <c:v>444.3384982121554</c:v>
                </c:pt>
                <c:pt idx="5339">
                  <c:v>424.91060786650587</c:v>
                </c:pt>
                <c:pt idx="5340">
                  <c:v>429.82916170043518</c:v>
                </c:pt>
                <c:pt idx="5341">
                  <c:v>430.03575685339501</c:v>
                </c:pt>
                <c:pt idx="5342">
                  <c:v>422.92411601112246</c:v>
                </c:pt>
                <c:pt idx="5343">
                  <c:v>422.92411601112246</c:v>
                </c:pt>
                <c:pt idx="5344">
                  <c:v>422.92411601112246</c:v>
                </c:pt>
                <c:pt idx="5345">
                  <c:v>422.92411601112246</c:v>
                </c:pt>
                <c:pt idx="5346">
                  <c:v>408.66110448946972</c:v>
                </c:pt>
                <c:pt idx="5347">
                  <c:v>410.30591974572724</c:v>
                </c:pt>
                <c:pt idx="5348">
                  <c:v>405.76082638061007</c:v>
                </c:pt>
                <c:pt idx="5349">
                  <c:v>402.84465633690729</c:v>
                </c:pt>
                <c:pt idx="5350">
                  <c:v>402.84465633690729</c:v>
                </c:pt>
                <c:pt idx="5351">
                  <c:v>402.84465633690729</c:v>
                </c:pt>
                <c:pt idx="5352">
                  <c:v>393.74652363925134</c:v>
                </c:pt>
                <c:pt idx="5353">
                  <c:v>407.90623758442416</c:v>
                </c:pt>
                <c:pt idx="5354">
                  <c:v>405.28406833531807</c:v>
                </c:pt>
                <c:pt idx="5355">
                  <c:v>396.78982916169872</c:v>
                </c:pt>
                <c:pt idx="5356">
                  <c:v>386.46801748112665</c:v>
                </c:pt>
                <c:pt idx="5357">
                  <c:v>386.46801748112665</c:v>
                </c:pt>
                <c:pt idx="5358">
                  <c:v>386.46801748112665</c:v>
                </c:pt>
                <c:pt idx="5359">
                  <c:v>373.25387365911638</c:v>
                </c:pt>
                <c:pt idx="5360">
                  <c:v>371.18792212951763</c:v>
                </c:pt>
                <c:pt idx="5361">
                  <c:v>373.873659117996</c:v>
                </c:pt>
                <c:pt idx="5362">
                  <c:v>359.49940405244183</c:v>
                </c:pt>
                <c:pt idx="5363">
                  <c:v>361.95470798569562</c:v>
                </c:pt>
                <c:pt idx="5364">
                  <c:v>361.95470798569562</c:v>
                </c:pt>
                <c:pt idx="5365">
                  <c:v>361.95470798569562</c:v>
                </c:pt>
                <c:pt idx="5366">
                  <c:v>359.41199841080487</c:v>
                </c:pt>
                <c:pt idx="5367">
                  <c:v>377.52880413190138</c:v>
                </c:pt>
                <c:pt idx="5368">
                  <c:v>375.12117600317669</c:v>
                </c:pt>
                <c:pt idx="5369">
                  <c:v>391.92689709972018</c:v>
                </c:pt>
                <c:pt idx="5370">
                  <c:v>395.3516090584011</c:v>
                </c:pt>
                <c:pt idx="5371">
                  <c:v>395.3516090584011</c:v>
                </c:pt>
                <c:pt idx="5372">
                  <c:v>395.3516090584011</c:v>
                </c:pt>
                <c:pt idx="5373">
                  <c:v>392.69765593960886</c:v>
                </c:pt>
                <c:pt idx="5374">
                  <c:v>404.91060786650587</c:v>
                </c:pt>
                <c:pt idx="5375">
                  <c:v>410.94954310687132</c:v>
                </c:pt>
                <c:pt idx="5376">
                  <c:v>401.88319427890161</c:v>
                </c:pt>
                <c:pt idx="5377">
                  <c:v>395.66944775526241</c:v>
                </c:pt>
                <c:pt idx="5378">
                  <c:v>395.66944775526241</c:v>
                </c:pt>
                <c:pt idx="5379">
                  <c:v>395.66944775526241</c:v>
                </c:pt>
                <c:pt idx="5380">
                  <c:v>421.71632896304936</c:v>
                </c:pt>
                <c:pt idx="5381">
                  <c:v>409.21732220897712</c:v>
                </c:pt>
                <c:pt idx="5382">
                  <c:v>415.09733810091194</c:v>
                </c:pt>
                <c:pt idx="5383">
                  <c:v>422.72546682558419</c:v>
                </c:pt>
                <c:pt idx="5384">
                  <c:v>416.08263806118214</c:v>
                </c:pt>
                <c:pt idx="5385">
                  <c:v>416.08263806118214</c:v>
                </c:pt>
                <c:pt idx="5386">
                  <c:v>416.08263806118214</c:v>
                </c:pt>
                <c:pt idx="5387">
                  <c:v>405.0456893126721</c:v>
                </c:pt>
                <c:pt idx="5388">
                  <c:v>410.75883988875478</c:v>
                </c:pt>
                <c:pt idx="5389">
                  <c:v>412.89630512514725</c:v>
                </c:pt>
                <c:pt idx="5390">
                  <c:v>419.88081048867514</c:v>
                </c:pt>
                <c:pt idx="5391">
                  <c:v>423.33730631704219</c:v>
                </c:pt>
                <c:pt idx="5392">
                  <c:v>423.33730631704219</c:v>
                </c:pt>
                <c:pt idx="5393">
                  <c:v>423.33730631704219</c:v>
                </c:pt>
                <c:pt idx="5394">
                  <c:v>418.38696861342675</c:v>
                </c:pt>
                <c:pt idx="5395">
                  <c:v>409.19348430671249</c:v>
                </c:pt>
                <c:pt idx="5396">
                  <c:v>413.476360746919</c:v>
                </c:pt>
                <c:pt idx="5397">
                  <c:v>430.28208184346238</c:v>
                </c:pt>
                <c:pt idx="5398">
                  <c:v>430.28208184346238</c:v>
                </c:pt>
                <c:pt idx="5399">
                  <c:v>430.28208184346238</c:v>
                </c:pt>
                <c:pt idx="5400">
                  <c:v>430.28208184346238</c:v>
                </c:pt>
                <c:pt idx="5401">
                  <c:v>431.50576082637855</c:v>
                </c:pt>
                <c:pt idx="5402">
                  <c:v>422.14541120381205</c:v>
                </c:pt>
                <c:pt idx="5403">
                  <c:v>427.15931664679971</c:v>
                </c:pt>
                <c:pt idx="5404">
                  <c:v>432.06197854588589</c:v>
                </c:pt>
                <c:pt idx="5405">
                  <c:v>435.89988081048659</c:v>
                </c:pt>
                <c:pt idx="5406">
                  <c:v>435.89988081048659</c:v>
                </c:pt>
                <c:pt idx="5407">
                  <c:v>435.89988081048659</c:v>
                </c:pt>
                <c:pt idx="5408">
                  <c:v>418.80810488676798</c:v>
                </c:pt>
                <c:pt idx="5409">
                  <c:v>430.29797377830545</c:v>
                </c:pt>
                <c:pt idx="5410">
                  <c:v>423.50417163289433</c:v>
                </c:pt>
                <c:pt idx="5411">
                  <c:v>430.04370282081646</c:v>
                </c:pt>
                <c:pt idx="5412">
                  <c:v>434.37425506555218</c:v>
                </c:pt>
                <c:pt idx="5413">
                  <c:v>434.37425506555218</c:v>
                </c:pt>
                <c:pt idx="5414">
                  <c:v>434.37425506555218</c:v>
                </c:pt>
                <c:pt idx="5415">
                  <c:v>432.85657528803927</c:v>
                </c:pt>
                <c:pt idx="5416">
                  <c:v>432.04608661104288</c:v>
                </c:pt>
                <c:pt idx="5417">
                  <c:v>439.01470003972776</c:v>
                </c:pt>
                <c:pt idx="5418">
                  <c:v>434.23122765196462</c:v>
                </c:pt>
                <c:pt idx="5419">
                  <c:v>431.1561382598311</c:v>
                </c:pt>
                <c:pt idx="5420">
                  <c:v>431.1561382598311</c:v>
                </c:pt>
                <c:pt idx="5421">
                  <c:v>431.1561382598311</c:v>
                </c:pt>
                <c:pt idx="5422">
                  <c:v>449.08224076281067</c:v>
                </c:pt>
                <c:pt idx="5423">
                  <c:v>444.97417560587786</c:v>
                </c:pt>
                <c:pt idx="5424">
                  <c:v>452.30035756853181</c:v>
                </c:pt>
                <c:pt idx="5425">
                  <c:v>445.54628526022833</c:v>
                </c:pt>
                <c:pt idx="5426">
                  <c:v>456.53555820420917</c:v>
                </c:pt>
                <c:pt idx="5427">
                  <c:v>456.53555820420917</c:v>
                </c:pt>
                <c:pt idx="5428">
                  <c:v>456.53555820420917</c:v>
                </c:pt>
                <c:pt idx="5429">
                  <c:v>447.70758839888549</c:v>
                </c:pt>
                <c:pt idx="5430">
                  <c:v>446.13428684942181</c:v>
                </c:pt>
                <c:pt idx="5431">
                  <c:v>436.72626142232605</c:v>
                </c:pt>
                <c:pt idx="5432">
                  <c:v>440.63567739372053</c:v>
                </c:pt>
                <c:pt idx="5433">
                  <c:v>436.40047675804323</c:v>
                </c:pt>
                <c:pt idx="5434">
                  <c:v>436.40047675804323</c:v>
                </c:pt>
                <c:pt idx="5435">
                  <c:v>436.40047675804323</c:v>
                </c:pt>
                <c:pt idx="5436">
                  <c:v>449.58283671036725</c:v>
                </c:pt>
                <c:pt idx="5437">
                  <c:v>445.12514898688698</c:v>
                </c:pt>
                <c:pt idx="5438">
                  <c:v>442.92411601112212</c:v>
                </c:pt>
                <c:pt idx="5439">
                  <c:v>439.03853794199227</c:v>
                </c:pt>
                <c:pt idx="5440">
                  <c:v>438.78426698450329</c:v>
                </c:pt>
                <c:pt idx="5441">
                  <c:v>438.78426698450329</c:v>
                </c:pt>
                <c:pt idx="5442">
                  <c:v>438.78426698450329</c:v>
                </c:pt>
                <c:pt idx="5443">
                  <c:v>438.78426698450329</c:v>
                </c:pt>
                <c:pt idx="5444">
                  <c:v>451.64084227254455</c:v>
                </c:pt>
                <c:pt idx="5445">
                  <c:v>440.50059594755459</c:v>
                </c:pt>
                <c:pt idx="5446">
                  <c:v>446.74612634087998</c:v>
                </c:pt>
                <c:pt idx="5447">
                  <c:v>453.19825188716527</c:v>
                </c:pt>
                <c:pt idx="5448">
                  <c:v>453.19825188716527</c:v>
                </c:pt>
                <c:pt idx="5449">
                  <c:v>453.19825188716527</c:v>
                </c:pt>
                <c:pt idx="5450">
                  <c:v>463.55184743742348</c:v>
                </c:pt>
                <c:pt idx="5451">
                  <c:v>467.30234406038733</c:v>
                </c:pt>
                <c:pt idx="5452">
                  <c:v>463.17838696861139</c:v>
                </c:pt>
                <c:pt idx="5453">
                  <c:v>464.55303933253668</c:v>
                </c:pt>
                <c:pt idx="5454">
                  <c:v>463.06714342470991</c:v>
                </c:pt>
                <c:pt idx="5455">
                  <c:v>463.06714342470991</c:v>
                </c:pt>
                <c:pt idx="5456">
                  <c:v>463.06714342470991</c:v>
                </c:pt>
                <c:pt idx="5457">
                  <c:v>463.1942789034544</c:v>
                </c:pt>
                <c:pt idx="5458">
                  <c:v>466.42034167659705</c:v>
                </c:pt>
                <c:pt idx="5459">
                  <c:v>463.20222487087597</c:v>
                </c:pt>
                <c:pt idx="5460">
                  <c:v>462.57449344457473</c:v>
                </c:pt>
                <c:pt idx="5461">
                  <c:v>463.72665872069712</c:v>
                </c:pt>
                <c:pt idx="5462">
                  <c:v>463.72665872069712</c:v>
                </c:pt>
                <c:pt idx="5463">
                  <c:v>463.72665872069712</c:v>
                </c:pt>
                <c:pt idx="5464">
                  <c:v>454.08025427095544</c:v>
                </c:pt>
                <c:pt idx="5465">
                  <c:v>449.09813269765391</c:v>
                </c:pt>
                <c:pt idx="5466">
                  <c:v>454.07230830353387</c:v>
                </c:pt>
                <c:pt idx="5467">
                  <c:v>456.7342073897475</c:v>
                </c:pt>
                <c:pt idx="5468">
                  <c:v>459.33253873658902</c:v>
                </c:pt>
                <c:pt idx="5469">
                  <c:v>459.33253873658902</c:v>
                </c:pt>
                <c:pt idx="5470">
                  <c:v>459.33253873658902</c:v>
                </c:pt>
                <c:pt idx="5471">
                  <c:v>446.71434247119379</c:v>
                </c:pt>
                <c:pt idx="5472">
                  <c:v>447.06396503774124</c:v>
                </c:pt>
                <c:pt idx="5473">
                  <c:v>452.82479141835302</c:v>
                </c:pt>
                <c:pt idx="5474">
                  <c:v>462.90822407627911</c:v>
                </c:pt>
                <c:pt idx="5475">
                  <c:v>463.05125148986673</c:v>
                </c:pt>
                <c:pt idx="5476">
                  <c:v>463.05125148986673</c:v>
                </c:pt>
                <c:pt idx="5477">
                  <c:v>463.05125148986673</c:v>
                </c:pt>
                <c:pt idx="5478">
                  <c:v>466.58720699244918</c:v>
                </c:pt>
                <c:pt idx="5479">
                  <c:v>463.82201032975547</c:v>
                </c:pt>
                <c:pt idx="5480">
                  <c:v>463.63925307906015</c:v>
                </c:pt>
                <c:pt idx="5481">
                  <c:v>451.5216527612215</c:v>
                </c:pt>
                <c:pt idx="5482">
                  <c:v>451.5216527612215</c:v>
                </c:pt>
                <c:pt idx="5483">
                  <c:v>451.5216527612215</c:v>
                </c:pt>
                <c:pt idx="5484">
                  <c:v>451.5216527612215</c:v>
                </c:pt>
                <c:pt idx="5485">
                  <c:v>452.59435836312849</c:v>
                </c:pt>
                <c:pt idx="5486">
                  <c:v>444.76758045291791</c:v>
                </c:pt>
                <c:pt idx="5487">
                  <c:v>448.51807707588176</c:v>
                </c:pt>
                <c:pt idx="5488">
                  <c:v>449.12991656733982</c:v>
                </c:pt>
                <c:pt idx="5489">
                  <c:v>448.0413190305897</c:v>
                </c:pt>
                <c:pt idx="5490">
                  <c:v>448.0413190305897</c:v>
                </c:pt>
                <c:pt idx="5491">
                  <c:v>448.0413190305897</c:v>
                </c:pt>
                <c:pt idx="5492">
                  <c:v>456.06674612633861</c:v>
                </c:pt>
                <c:pt idx="5493">
                  <c:v>459.38021454111805</c:v>
                </c:pt>
                <c:pt idx="5494">
                  <c:v>469.9880810488653</c:v>
                </c:pt>
                <c:pt idx="5495">
                  <c:v>473.75446960667216</c:v>
                </c:pt>
                <c:pt idx="5496">
                  <c:v>474.78744537147151</c:v>
                </c:pt>
                <c:pt idx="5497">
                  <c:v>474.78744537147151</c:v>
                </c:pt>
                <c:pt idx="5498">
                  <c:v>474.78744537147151</c:v>
                </c:pt>
                <c:pt idx="5499">
                  <c:v>479.26897099721646</c:v>
                </c:pt>
                <c:pt idx="5500">
                  <c:v>482.26460071513458</c:v>
                </c:pt>
                <c:pt idx="5501">
                  <c:v>484.06833531982278</c:v>
                </c:pt>
                <c:pt idx="5502">
                  <c:v>493.35717123559539</c:v>
                </c:pt>
                <c:pt idx="5503">
                  <c:v>493.11084624552791</c:v>
                </c:pt>
                <c:pt idx="5504">
                  <c:v>493.11084624552791</c:v>
                </c:pt>
                <c:pt idx="5505">
                  <c:v>493.11084624552791</c:v>
                </c:pt>
                <c:pt idx="5506">
                  <c:v>492.55462852602051</c:v>
                </c:pt>
                <c:pt idx="5507">
                  <c:v>492.681764004765</c:v>
                </c:pt>
                <c:pt idx="5508">
                  <c:v>491.76003178386713</c:v>
                </c:pt>
                <c:pt idx="5509">
                  <c:v>493.81803734604438</c:v>
                </c:pt>
                <c:pt idx="5510">
                  <c:v>494.1914978148564</c:v>
                </c:pt>
                <c:pt idx="5511">
                  <c:v>494.1914978148564</c:v>
                </c:pt>
                <c:pt idx="5512">
                  <c:v>494.1914978148564</c:v>
                </c:pt>
                <c:pt idx="5513">
                  <c:v>500.75486690504306</c:v>
                </c:pt>
                <c:pt idx="5514">
                  <c:v>500.5005959475539</c:v>
                </c:pt>
                <c:pt idx="5515">
                  <c:v>496.16209773539651</c:v>
                </c:pt>
                <c:pt idx="5516">
                  <c:v>492.33214143821743</c:v>
                </c:pt>
                <c:pt idx="5517">
                  <c:v>498.522050059592</c:v>
                </c:pt>
                <c:pt idx="5518">
                  <c:v>498.522050059592</c:v>
                </c:pt>
                <c:pt idx="5519">
                  <c:v>498.522050059592</c:v>
                </c:pt>
                <c:pt idx="5520">
                  <c:v>494.87485101310813</c:v>
                </c:pt>
                <c:pt idx="5521">
                  <c:v>492.18116805720831</c:v>
                </c:pt>
                <c:pt idx="5522">
                  <c:v>497.47318235994965</c:v>
                </c:pt>
                <c:pt idx="5523">
                  <c:v>499.55502582439141</c:v>
                </c:pt>
                <c:pt idx="5524">
                  <c:v>494.34247119586536</c:v>
                </c:pt>
                <c:pt idx="5525">
                  <c:v>494.34247119586536</c:v>
                </c:pt>
                <c:pt idx="5526">
                  <c:v>494.34247119586536</c:v>
                </c:pt>
                <c:pt idx="5527">
                  <c:v>484.15574096145934</c:v>
                </c:pt>
                <c:pt idx="5528">
                  <c:v>488.8994835121149</c:v>
                </c:pt>
                <c:pt idx="5529">
                  <c:v>492.46722288438349</c:v>
                </c:pt>
                <c:pt idx="5530">
                  <c:v>496.29717918156268</c:v>
                </c:pt>
                <c:pt idx="5531">
                  <c:v>503.44060389352131</c:v>
                </c:pt>
                <c:pt idx="5532">
                  <c:v>503.44060389352131</c:v>
                </c:pt>
                <c:pt idx="5533">
                  <c:v>503.44060389352131</c:v>
                </c:pt>
                <c:pt idx="5534">
                  <c:v>500.53237981723998</c:v>
                </c:pt>
                <c:pt idx="5535">
                  <c:v>503.67103694874572</c:v>
                </c:pt>
                <c:pt idx="5536">
                  <c:v>505.3794199443754</c:v>
                </c:pt>
                <c:pt idx="5537">
                  <c:v>505.99125943583346</c:v>
                </c:pt>
                <c:pt idx="5538">
                  <c:v>504.92649980134803</c:v>
                </c:pt>
                <c:pt idx="5539">
                  <c:v>504.92649980134803</c:v>
                </c:pt>
                <c:pt idx="5540">
                  <c:v>504.92649980134803</c:v>
                </c:pt>
                <c:pt idx="5541">
                  <c:v>500.18275725069248</c:v>
                </c:pt>
                <c:pt idx="5542">
                  <c:v>492.47516885180494</c:v>
                </c:pt>
                <c:pt idx="5543">
                  <c:v>491.72030194675932</c:v>
                </c:pt>
                <c:pt idx="5544">
                  <c:v>495.62177195073224</c:v>
                </c:pt>
                <c:pt idx="5545">
                  <c:v>501.44616607071629</c:v>
                </c:pt>
                <c:pt idx="5546">
                  <c:v>501.44616607071629</c:v>
                </c:pt>
                <c:pt idx="5547">
                  <c:v>501.44616607071629</c:v>
                </c:pt>
                <c:pt idx="5548">
                  <c:v>501.44616607071629</c:v>
                </c:pt>
                <c:pt idx="5549">
                  <c:v>504.63249900675117</c:v>
                </c:pt>
                <c:pt idx="5550">
                  <c:v>509.35240365514198</c:v>
                </c:pt>
                <c:pt idx="5551">
                  <c:v>514.92252681763705</c:v>
                </c:pt>
                <c:pt idx="5552">
                  <c:v>513.88955105283776</c:v>
                </c:pt>
                <c:pt idx="5553">
                  <c:v>513.88955105283776</c:v>
                </c:pt>
                <c:pt idx="5554">
                  <c:v>513.88955105283776</c:v>
                </c:pt>
                <c:pt idx="5555">
                  <c:v>516.73420738974664</c:v>
                </c:pt>
                <c:pt idx="5556">
                  <c:v>514.42987683750198</c:v>
                </c:pt>
                <c:pt idx="5557">
                  <c:v>520.24632499006452</c:v>
                </c:pt>
                <c:pt idx="5558">
                  <c:v>517.45729042510629</c:v>
                </c:pt>
                <c:pt idx="5559">
                  <c:v>518.91934843066849</c:v>
                </c:pt>
                <c:pt idx="5560">
                  <c:v>518.91934843066849</c:v>
                </c:pt>
                <c:pt idx="5561">
                  <c:v>518.91934843066849</c:v>
                </c:pt>
                <c:pt idx="5562">
                  <c:v>520.62773142629828</c:v>
                </c:pt>
                <c:pt idx="5563">
                  <c:v>521.160111243541</c:v>
                </c:pt>
                <c:pt idx="5564">
                  <c:v>515.87604290822128</c:v>
                </c:pt>
                <c:pt idx="5565">
                  <c:v>512.41160111243266</c:v>
                </c:pt>
                <c:pt idx="5566">
                  <c:v>509.63845848231745</c:v>
                </c:pt>
                <c:pt idx="5567">
                  <c:v>509.63845848231745</c:v>
                </c:pt>
                <c:pt idx="5568">
                  <c:v>509.63845848231745</c:v>
                </c:pt>
                <c:pt idx="5569">
                  <c:v>518.49026618990581</c:v>
                </c:pt>
                <c:pt idx="5570">
                  <c:v>520.3019467620154</c:v>
                </c:pt>
                <c:pt idx="5571">
                  <c:v>519.21334922526535</c:v>
                </c:pt>
                <c:pt idx="5572">
                  <c:v>506.94477552641763</c:v>
                </c:pt>
                <c:pt idx="5573">
                  <c:v>503.80611839491189</c:v>
                </c:pt>
                <c:pt idx="5574">
                  <c:v>503.80611839491189</c:v>
                </c:pt>
                <c:pt idx="5575">
                  <c:v>503.80611839491189</c:v>
                </c:pt>
                <c:pt idx="5576">
                  <c:v>510.01191895112959</c:v>
                </c:pt>
                <c:pt idx="5577">
                  <c:v>516.68653158521772</c:v>
                </c:pt>
                <c:pt idx="5578">
                  <c:v>517.90226460071233</c:v>
                </c:pt>
                <c:pt idx="5579">
                  <c:v>519.86491855383122</c:v>
                </c:pt>
                <c:pt idx="5580">
                  <c:v>522.70957489074021</c:v>
                </c:pt>
                <c:pt idx="5581">
                  <c:v>522.70957489074021</c:v>
                </c:pt>
                <c:pt idx="5582">
                  <c:v>522.70957489074021</c:v>
                </c:pt>
                <c:pt idx="5583">
                  <c:v>523.52800953515816</c:v>
                </c:pt>
                <c:pt idx="5584">
                  <c:v>523.09892729439537</c:v>
                </c:pt>
                <c:pt idx="5585">
                  <c:v>531.32300357568249</c:v>
                </c:pt>
                <c:pt idx="5586">
                  <c:v>532.27651966626661</c:v>
                </c:pt>
                <c:pt idx="5587">
                  <c:v>529.17759237186851</c:v>
                </c:pt>
                <c:pt idx="5588">
                  <c:v>529.17759237186851</c:v>
                </c:pt>
                <c:pt idx="5589">
                  <c:v>529.17759237186851</c:v>
                </c:pt>
                <c:pt idx="5590">
                  <c:v>533.77830750893634</c:v>
                </c:pt>
                <c:pt idx="5591">
                  <c:v>528.66905045689032</c:v>
                </c:pt>
                <c:pt idx="5592">
                  <c:v>522.67779102105396</c:v>
                </c:pt>
                <c:pt idx="5593">
                  <c:v>525.64958283670751</c:v>
                </c:pt>
                <c:pt idx="5594">
                  <c:v>522.8843861740138</c:v>
                </c:pt>
                <c:pt idx="5595">
                  <c:v>522.8843861740138</c:v>
                </c:pt>
                <c:pt idx="5596">
                  <c:v>522.8843861740138</c:v>
                </c:pt>
                <c:pt idx="5597">
                  <c:v>519.73778307508655</c:v>
                </c:pt>
                <c:pt idx="5598">
                  <c:v>516.26539531187643</c:v>
                </c:pt>
                <c:pt idx="5599">
                  <c:v>503.82201032975485</c:v>
                </c:pt>
                <c:pt idx="5600">
                  <c:v>515.16090584028325</c:v>
                </c:pt>
                <c:pt idx="5601">
                  <c:v>503.7822804926472</c:v>
                </c:pt>
                <c:pt idx="5602">
                  <c:v>503.7822804926472</c:v>
                </c:pt>
                <c:pt idx="5603">
                  <c:v>503.7822804926472</c:v>
                </c:pt>
                <c:pt idx="5604">
                  <c:v>508.10488676996147</c:v>
                </c:pt>
                <c:pt idx="5605">
                  <c:v>510.53635280095068</c:v>
                </c:pt>
                <c:pt idx="5606">
                  <c:v>510.1708382995601</c:v>
                </c:pt>
                <c:pt idx="5607">
                  <c:v>520.9852999602673</c:v>
                </c:pt>
                <c:pt idx="5608">
                  <c:v>524.83114819228956</c:v>
                </c:pt>
                <c:pt idx="5609">
                  <c:v>524.83114819228956</c:v>
                </c:pt>
                <c:pt idx="5610">
                  <c:v>524.83114819228956</c:v>
                </c:pt>
                <c:pt idx="5611">
                  <c:v>535.08144616606774</c:v>
                </c:pt>
                <c:pt idx="5612">
                  <c:v>535.78069129916275</c:v>
                </c:pt>
                <c:pt idx="5613">
                  <c:v>538.61740166865036</c:v>
                </c:pt>
                <c:pt idx="5614">
                  <c:v>534.09614620579771</c:v>
                </c:pt>
                <c:pt idx="5615">
                  <c:v>539.30075486690225</c:v>
                </c:pt>
                <c:pt idx="5616">
                  <c:v>539.30075486690225</c:v>
                </c:pt>
                <c:pt idx="5617">
                  <c:v>539.30075486690225</c:v>
                </c:pt>
                <c:pt idx="5618">
                  <c:v>545.98331346841189</c:v>
                </c:pt>
                <c:pt idx="5619">
                  <c:v>545.65752880412902</c:v>
                </c:pt>
                <c:pt idx="5620">
                  <c:v>543.86968613428394</c:v>
                </c:pt>
                <c:pt idx="5621">
                  <c:v>537.41756058799865</c:v>
                </c:pt>
                <c:pt idx="5622">
                  <c:v>535.50258243940903</c:v>
                </c:pt>
                <c:pt idx="5623">
                  <c:v>535.50258243940903</c:v>
                </c:pt>
                <c:pt idx="5624">
                  <c:v>535.50258243940903</c:v>
                </c:pt>
                <c:pt idx="5625">
                  <c:v>542.2169249106048</c:v>
                </c:pt>
                <c:pt idx="5626">
                  <c:v>541.73222089789124</c:v>
                </c:pt>
                <c:pt idx="5627">
                  <c:v>545.22844656336599</c:v>
                </c:pt>
                <c:pt idx="5628">
                  <c:v>545.22844656336599</c:v>
                </c:pt>
                <c:pt idx="5629">
                  <c:v>536.46404449741453</c:v>
                </c:pt>
                <c:pt idx="5630">
                  <c:v>536.46404449741453</c:v>
                </c:pt>
                <c:pt idx="5631">
                  <c:v>536.46404449741453</c:v>
                </c:pt>
                <c:pt idx="5632">
                  <c:v>537.98172427492739</c:v>
                </c:pt>
                <c:pt idx="5633">
                  <c:v>544.76758045291706</c:v>
                </c:pt>
                <c:pt idx="5634">
                  <c:v>545.09336511719994</c:v>
                </c:pt>
                <c:pt idx="5635">
                  <c:v>539.96027016288929</c:v>
                </c:pt>
                <c:pt idx="5636">
                  <c:v>542.01032975764497</c:v>
                </c:pt>
                <c:pt idx="5637">
                  <c:v>542.01032975764497</c:v>
                </c:pt>
                <c:pt idx="5638">
                  <c:v>542.01032975764497</c:v>
                </c:pt>
                <c:pt idx="5639">
                  <c:v>538.25983313468112</c:v>
                </c:pt>
                <c:pt idx="5640">
                  <c:v>533.57965832339789</c:v>
                </c:pt>
                <c:pt idx="5641">
                  <c:v>537.73539928485991</c:v>
                </c:pt>
                <c:pt idx="5642">
                  <c:v>542.33611442192773</c:v>
                </c:pt>
                <c:pt idx="5643">
                  <c:v>542.78903456495516</c:v>
                </c:pt>
                <c:pt idx="5644">
                  <c:v>542.78903456495516</c:v>
                </c:pt>
                <c:pt idx="5645">
                  <c:v>542.78903456495516</c:v>
                </c:pt>
                <c:pt idx="5646">
                  <c:v>547.83472387762902</c:v>
                </c:pt>
                <c:pt idx="5647">
                  <c:v>545.85617798966723</c:v>
                </c:pt>
                <c:pt idx="5648">
                  <c:v>548.09694080253962</c:v>
                </c:pt>
                <c:pt idx="5649">
                  <c:v>539.97616209773241</c:v>
                </c:pt>
                <c:pt idx="5650">
                  <c:v>543.52800953515793</c:v>
                </c:pt>
                <c:pt idx="5651">
                  <c:v>543.52800953515793</c:v>
                </c:pt>
                <c:pt idx="5652">
                  <c:v>543.52800953515793</c:v>
                </c:pt>
                <c:pt idx="5653">
                  <c:v>549.59078267778807</c:v>
                </c:pt>
                <c:pt idx="5654">
                  <c:v>552.12554628525731</c:v>
                </c:pt>
                <c:pt idx="5655">
                  <c:v>556.44020659515002</c:v>
                </c:pt>
                <c:pt idx="5656">
                  <c:v>559.3643226062743</c:v>
                </c:pt>
                <c:pt idx="5657">
                  <c:v>559.3643226062743</c:v>
                </c:pt>
                <c:pt idx="5658">
                  <c:v>559.3643226062743</c:v>
                </c:pt>
                <c:pt idx="5659">
                  <c:v>559.3643226062743</c:v>
                </c:pt>
                <c:pt idx="5660">
                  <c:v>560.25427095748614</c:v>
                </c:pt>
                <c:pt idx="5661">
                  <c:v>559.06237584425605</c:v>
                </c:pt>
                <c:pt idx="5662">
                  <c:v>558.92729439808988</c:v>
                </c:pt>
                <c:pt idx="5663">
                  <c:v>553.46046881207485</c:v>
                </c:pt>
                <c:pt idx="5664">
                  <c:v>553.46046881207485</c:v>
                </c:pt>
                <c:pt idx="5665">
                  <c:v>553.46046881207485</c:v>
                </c:pt>
                <c:pt idx="5666">
                  <c:v>553.46046881207485</c:v>
                </c:pt>
                <c:pt idx="5667">
                  <c:v>562.66984505363223</c:v>
                </c:pt>
                <c:pt idx="5668">
                  <c:v>565.38736591179668</c:v>
                </c:pt>
                <c:pt idx="5669">
                  <c:v>564.12395709177292</c:v>
                </c:pt>
                <c:pt idx="5670">
                  <c:v>562.77314263011215</c:v>
                </c:pt>
                <c:pt idx="5671">
                  <c:v>564.84704012713246</c:v>
                </c:pt>
                <c:pt idx="5672">
                  <c:v>564.84704012713246</c:v>
                </c:pt>
                <c:pt idx="5673">
                  <c:v>564.84704012713246</c:v>
                </c:pt>
                <c:pt idx="5674">
                  <c:v>565.4986094556981</c:v>
                </c:pt>
                <c:pt idx="5675">
                  <c:v>558.07707588398591</c:v>
                </c:pt>
                <c:pt idx="5676">
                  <c:v>563.40882002383489</c:v>
                </c:pt>
                <c:pt idx="5677">
                  <c:v>563.5756853396872</c:v>
                </c:pt>
                <c:pt idx="5678">
                  <c:v>556.94874851012821</c:v>
                </c:pt>
                <c:pt idx="5679">
                  <c:v>556.94874851012821</c:v>
                </c:pt>
                <c:pt idx="5680">
                  <c:v>556.94874851012821</c:v>
                </c:pt>
                <c:pt idx="5681">
                  <c:v>556.94874851012821</c:v>
                </c:pt>
                <c:pt idx="5682">
                  <c:v>564.60866110448649</c:v>
                </c:pt>
                <c:pt idx="5683">
                  <c:v>556.64680174810985</c:v>
                </c:pt>
                <c:pt idx="5684">
                  <c:v>546.67461263408529</c:v>
                </c:pt>
                <c:pt idx="5685">
                  <c:v>530.80651569328279</c:v>
                </c:pt>
                <c:pt idx="5686">
                  <c:v>530.80651569328279</c:v>
                </c:pt>
                <c:pt idx="5687">
                  <c:v>530.80651569328279</c:v>
                </c:pt>
                <c:pt idx="5688">
                  <c:v>534.12793007548385</c:v>
                </c:pt>
                <c:pt idx="5689">
                  <c:v>533.15852205005672</c:v>
                </c:pt>
                <c:pt idx="5690">
                  <c:v>534.55701231624664</c:v>
                </c:pt>
                <c:pt idx="5691">
                  <c:v>526.36471990464554</c:v>
                </c:pt>
                <c:pt idx="5692">
                  <c:v>517.86253476360469</c:v>
                </c:pt>
                <c:pt idx="5693">
                  <c:v>517.86253476360469</c:v>
                </c:pt>
                <c:pt idx="5694">
                  <c:v>517.86253476360469</c:v>
                </c:pt>
                <c:pt idx="5695">
                  <c:v>526.12634088199945</c:v>
                </c:pt>
                <c:pt idx="5696">
                  <c:v>533.09495431068433</c:v>
                </c:pt>
                <c:pt idx="5697">
                  <c:v>532.03019467619879</c:v>
                </c:pt>
                <c:pt idx="5698">
                  <c:v>513.89749702025938</c:v>
                </c:pt>
                <c:pt idx="5699">
                  <c:v>516.00317838696583</c:v>
                </c:pt>
                <c:pt idx="5700">
                  <c:v>516.00317838696583</c:v>
                </c:pt>
                <c:pt idx="5701">
                  <c:v>516.00317838696583</c:v>
                </c:pt>
                <c:pt idx="5702">
                  <c:v>513.3969010727028</c:v>
                </c:pt>
                <c:pt idx="5703">
                  <c:v>521.5971394517253</c:v>
                </c:pt>
                <c:pt idx="5704">
                  <c:v>519.7775129121942</c:v>
                </c:pt>
                <c:pt idx="5705">
                  <c:v>527.16726261422036</c:v>
                </c:pt>
                <c:pt idx="5706">
                  <c:v>526.30909813269466</c:v>
                </c:pt>
                <c:pt idx="5707">
                  <c:v>526.30909813269466</c:v>
                </c:pt>
                <c:pt idx="5708">
                  <c:v>526.30909813269466</c:v>
                </c:pt>
                <c:pt idx="5709">
                  <c:v>526.30909813269466</c:v>
                </c:pt>
                <c:pt idx="5710">
                  <c:v>535.95550258243634</c:v>
                </c:pt>
                <c:pt idx="5711">
                  <c:v>538.83194278903147</c:v>
                </c:pt>
                <c:pt idx="5712">
                  <c:v>544.1239570917727</c:v>
                </c:pt>
                <c:pt idx="5713">
                  <c:v>544.40206595152642</c:v>
                </c:pt>
                <c:pt idx="5714">
                  <c:v>544.40206595152642</c:v>
                </c:pt>
                <c:pt idx="5715">
                  <c:v>544.40206595152642</c:v>
                </c:pt>
                <c:pt idx="5716">
                  <c:v>542.63011521652447</c:v>
                </c:pt>
                <c:pt idx="5717">
                  <c:v>535.54231227651667</c:v>
                </c:pt>
                <c:pt idx="5718">
                  <c:v>540.07151370679071</c:v>
                </c:pt>
                <c:pt idx="5719">
                  <c:v>541.21573301549165</c:v>
                </c:pt>
                <c:pt idx="5720">
                  <c:v>542.59833134683845</c:v>
                </c:pt>
                <c:pt idx="5721">
                  <c:v>542.59833134683845</c:v>
                </c:pt>
                <c:pt idx="5722">
                  <c:v>542.59833134683845</c:v>
                </c:pt>
                <c:pt idx="5723">
                  <c:v>552.46722288438309</c:v>
                </c:pt>
                <c:pt idx="5724">
                  <c:v>554.17560588001277</c:v>
                </c:pt>
                <c:pt idx="5725">
                  <c:v>554.84306714342165</c:v>
                </c:pt>
                <c:pt idx="5726">
                  <c:v>557.62415574095837</c:v>
                </c:pt>
                <c:pt idx="5727">
                  <c:v>566.53953118791901</c:v>
                </c:pt>
                <c:pt idx="5728">
                  <c:v>566.53953118791901</c:v>
                </c:pt>
                <c:pt idx="5729">
                  <c:v>566.53953118791901</c:v>
                </c:pt>
                <c:pt idx="5730">
                  <c:v>565.6734207389718</c:v>
                </c:pt>
                <c:pt idx="5731">
                  <c:v>566.22963845847914</c:v>
                </c:pt>
                <c:pt idx="5732">
                  <c:v>569.22526817639721</c:v>
                </c:pt>
                <c:pt idx="5733">
                  <c:v>572.18911402462925</c:v>
                </c:pt>
                <c:pt idx="5734">
                  <c:v>573.50019864918227</c:v>
                </c:pt>
                <c:pt idx="5735">
                  <c:v>573.50019864918227</c:v>
                </c:pt>
                <c:pt idx="5736">
                  <c:v>573.50019864918227</c:v>
                </c:pt>
                <c:pt idx="5737">
                  <c:v>571.60111243543577</c:v>
                </c:pt>
                <c:pt idx="5738">
                  <c:v>576.38458482319891</c:v>
                </c:pt>
                <c:pt idx="5739">
                  <c:v>579.23718712752941</c:v>
                </c:pt>
                <c:pt idx="5740">
                  <c:v>578.83988875645275</c:v>
                </c:pt>
                <c:pt idx="5741">
                  <c:v>574.71593166467687</c:v>
                </c:pt>
                <c:pt idx="5742">
                  <c:v>574.71593166467687</c:v>
                </c:pt>
                <c:pt idx="5743">
                  <c:v>574.71593166467687</c:v>
                </c:pt>
                <c:pt idx="5744">
                  <c:v>579.82518871672289</c:v>
                </c:pt>
                <c:pt idx="5745">
                  <c:v>583.09098132697318</c:v>
                </c:pt>
                <c:pt idx="5746">
                  <c:v>580.00794596741821</c:v>
                </c:pt>
                <c:pt idx="5747">
                  <c:v>579.5788637266553</c:v>
                </c:pt>
                <c:pt idx="5748">
                  <c:v>580.1907032181133</c:v>
                </c:pt>
                <c:pt idx="5749">
                  <c:v>580.1907032181133</c:v>
                </c:pt>
                <c:pt idx="5750">
                  <c:v>580.1907032181133</c:v>
                </c:pt>
                <c:pt idx="5751">
                  <c:v>583.65514501390192</c:v>
                </c:pt>
                <c:pt idx="5752">
                  <c:v>585.24433849820866</c:v>
                </c:pt>
                <c:pt idx="5753">
                  <c:v>582.40762812872129</c:v>
                </c:pt>
                <c:pt idx="5754">
                  <c:v>586.52363925307566</c:v>
                </c:pt>
                <c:pt idx="5755">
                  <c:v>586.52363925307566</c:v>
                </c:pt>
                <c:pt idx="5756">
                  <c:v>586.52363925307566</c:v>
                </c:pt>
                <c:pt idx="5757">
                  <c:v>586.52363925307566</c:v>
                </c:pt>
                <c:pt idx="5758">
                  <c:v>592.76122367897949</c:v>
                </c:pt>
                <c:pt idx="5759">
                  <c:v>593.08700834326237</c:v>
                </c:pt>
                <c:pt idx="5760">
                  <c:v>589.47159316646469</c:v>
                </c:pt>
                <c:pt idx="5761">
                  <c:v>592.54668255859815</c:v>
                </c:pt>
                <c:pt idx="5762">
                  <c:v>596.43226062772806</c:v>
                </c:pt>
                <c:pt idx="5763">
                  <c:v>596.43226062772806</c:v>
                </c:pt>
                <c:pt idx="5764">
                  <c:v>596.43226062772806</c:v>
                </c:pt>
                <c:pt idx="5765">
                  <c:v>597.2427493047245</c:v>
                </c:pt>
                <c:pt idx="5766">
                  <c:v>597.87048073102562</c:v>
                </c:pt>
                <c:pt idx="5767">
                  <c:v>606.22169249105741</c:v>
                </c:pt>
                <c:pt idx="5768">
                  <c:v>607.16726261422002</c:v>
                </c:pt>
                <c:pt idx="5769">
                  <c:v>595.05760826380288</c:v>
                </c:pt>
                <c:pt idx="5770">
                  <c:v>595.05760826380288</c:v>
                </c:pt>
                <c:pt idx="5771">
                  <c:v>595.05760826380288</c:v>
                </c:pt>
                <c:pt idx="5772">
                  <c:v>595.58204211362408</c:v>
                </c:pt>
                <c:pt idx="5773">
                  <c:v>600.38935240365186</c:v>
                </c:pt>
                <c:pt idx="5774">
                  <c:v>602.68573698847513</c:v>
                </c:pt>
                <c:pt idx="5775">
                  <c:v>607.01628923321084</c:v>
                </c:pt>
                <c:pt idx="5776">
                  <c:v>609.26499801350485</c:v>
                </c:pt>
                <c:pt idx="5777">
                  <c:v>609.26499801350485</c:v>
                </c:pt>
                <c:pt idx="5778">
                  <c:v>609.26499801350485</c:v>
                </c:pt>
                <c:pt idx="5779">
                  <c:v>608.39888756455764</c:v>
                </c:pt>
                <c:pt idx="5780">
                  <c:v>592.37981724274607</c:v>
                </c:pt>
                <c:pt idx="5781">
                  <c:v>594.09614620579725</c:v>
                </c:pt>
                <c:pt idx="5782">
                  <c:v>601.30313865712822</c:v>
                </c:pt>
                <c:pt idx="5783">
                  <c:v>585.63369090186404</c:v>
                </c:pt>
                <c:pt idx="5784">
                  <c:v>585.63369090186404</c:v>
                </c:pt>
                <c:pt idx="5785">
                  <c:v>585.63369090186404</c:v>
                </c:pt>
                <c:pt idx="5786">
                  <c:v>594.36630909812936</c:v>
                </c:pt>
                <c:pt idx="5787">
                  <c:v>578.44259038537621</c:v>
                </c:pt>
                <c:pt idx="5788">
                  <c:v>574.27890345649269</c:v>
                </c:pt>
                <c:pt idx="5789">
                  <c:v>556.52761223678681</c:v>
                </c:pt>
                <c:pt idx="5790">
                  <c:v>543.98092967818536</c:v>
                </c:pt>
                <c:pt idx="5791">
                  <c:v>543.98092967818536</c:v>
                </c:pt>
                <c:pt idx="5792">
                  <c:v>543.98092967818536</c:v>
                </c:pt>
                <c:pt idx="5793">
                  <c:v>570.67938021453801</c:v>
                </c:pt>
                <c:pt idx="5794">
                  <c:v>568.08899483511811</c:v>
                </c:pt>
                <c:pt idx="5795">
                  <c:v>579.34048470400955</c:v>
                </c:pt>
                <c:pt idx="5796">
                  <c:v>572.59435836312764</c:v>
                </c:pt>
                <c:pt idx="5797">
                  <c:v>561.35081446165771</c:v>
                </c:pt>
                <c:pt idx="5798">
                  <c:v>561.35081446165771</c:v>
                </c:pt>
                <c:pt idx="5799">
                  <c:v>561.35081446165771</c:v>
                </c:pt>
                <c:pt idx="5800">
                  <c:v>561.37465236392234</c:v>
                </c:pt>
                <c:pt idx="5801">
                  <c:v>553.28565752880115</c:v>
                </c:pt>
                <c:pt idx="5802">
                  <c:v>549.20937624155442</c:v>
                </c:pt>
                <c:pt idx="5803">
                  <c:v>527.69964243146319</c:v>
                </c:pt>
                <c:pt idx="5804">
                  <c:v>537.52880413190019</c:v>
                </c:pt>
                <c:pt idx="5805">
                  <c:v>537.52880413190019</c:v>
                </c:pt>
                <c:pt idx="5806">
                  <c:v>537.52880413190019</c:v>
                </c:pt>
                <c:pt idx="5807">
                  <c:v>532.18911402462959</c:v>
                </c:pt>
                <c:pt idx="5808">
                  <c:v>533.37306317043817</c:v>
                </c:pt>
                <c:pt idx="5809">
                  <c:v>531.37862534763326</c:v>
                </c:pt>
                <c:pt idx="5810">
                  <c:v>552.78506158124458</c:v>
                </c:pt>
                <c:pt idx="5811">
                  <c:v>545.53039332538447</c:v>
                </c:pt>
                <c:pt idx="5812">
                  <c:v>545.53039332538447</c:v>
                </c:pt>
                <c:pt idx="5813">
                  <c:v>545.53039332538447</c:v>
                </c:pt>
                <c:pt idx="5814">
                  <c:v>545.53039332538447</c:v>
                </c:pt>
                <c:pt idx="5815">
                  <c:v>535.94755661501506</c:v>
                </c:pt>
                <c:pt idx="5816">
                  <c:v>551.71235597933764</c:v>
                </c:pt>
                <c:pt idx="5817">
                  <c:v>555.39928486292922</c:v>
                </c:pt>
                <c:pt idx="5818">
                  <c:v>532.75327771155867</c:v>
                </c:pt>
                <c:pt idx="5819">
                  <c:v>532.75327771155867</c:v>
                </c:pt>
                <c:pt idx="5820">
                  <c:v>532.75327771155867</c:v>
                </c:pt>
                <c:pt idx="5821">
                  <c:v>522.39173619387896</c:v>
                </c:pt>
                <c:pt idx="5822">
                  <c:v>526.99245133094689</c:v>
                </c:pt>
                <c:pt idx="5823">
                  <c:v>526.32499006753801</c:v>
                </c:pt>
                <c:pt idx="5824">
                  <c:v>544.99801350814187</c:v>
                </c:pt>
                <c:pt idx="5825">
                  <c:v>549.31267381803445</c:v>
                </c:pt>
                <c:pt idx="5826">
                  <c:v>549.31267381803445</c:v>
                </c:pt>
                <c:pt idx="5827">
                  <c:v>549.31267381803445</c:v>
                </c:pt>
                <c:pt idx="5828">
                  <c:v>550.5681366706367</c:v>
                </c:pt>
                <c:pt idx="5829">
                  <c:v>565.45093365116907</c:v>
                </c:pt>
                <c:pt idx="5830">
                  <c:v>565.87206992451036</c:v>
                </c:pt>
                <c:pt idx="5831">
                  <c:v>566.39650377433145</c:v>
                </c:pt>
                <c:pt idx="5832">
                  <c:v>566.48390941596836</c:v>
                </c:pt>
                <c:pt idx="5833">
                  <c:v>566.48390941596836</c:v>
                </c:pt>
                <c:pt idx="5834">
                  <c:v>566.48390941596836</c:v>
                </c:pt>
                <c:pt idx="5835">
                  <c:v>564.68812077870177</c:v>
                </c:pt>
                <c:pt idx="5836">
                  <c:v>552.54668255859849</c:v>
                </c:pt>
                <c:pt idx="5837">
                  <c:v>552.06992451330643</c:v>
                </c:pt>
                <c:pt idx="5838">
                  <c:v>541.47794994040225</c:v>
                </c:pt>
                <c:pt idx="5839">
                  <c:v>544.7199046483878</c:v>
                </c:pt>
                <c:pt idx="5840">
                  <c:v>544.7199046483878</c:v>
                </c:pt>
                <c:pt idx="5841">
                  <c:v>544.7199046483878</c:v>
                </c:pt>
                <c:pt idx="5842">
                  <c:v>541.95470798569409</c:v>
                </c:pt>
                <c:pt idx="5843">
                  <c:v>520.88994835120866</c:v>
                </c:pt>
                <c:pt idx="5844">
                  <c:v>515.61382598331045</c:v>
                </c:pt>
                <c:pt idx="5845">
                  <c:v>514.77949940404949</c:v>
                </c:pt>
                <c:pt idx="5846">
                  <c:v>510.2661899086184</c:v>
                </c:pt>
                <c:pt idx="5847">
                  <c:v>510.2661899086184</c:v>
                </c:pt>
                <c:pt idx="5848">
                  <c:v>510.2661899086184</c:v>
                </c:pt>
                <c:pt idx="5849">
                  <c:v>510.2661899086184</c:v>
                </c:pt>
                <c:pt idx="5850">
                  <c:v>512.15733015494345</c:v>
                </c:pt>
                <c:pt idx="5851">
                  <c:v>531.05284068335015</c:v>
                </c:pt>
                <c:pt idx="5852">
                  <c:v>536.31307111640535</c:v>
                </c:pt>
                <c:pt idx="5853">
                  <c:v>540.74692093762098</c:v>
                </c:pt>
                <c:pt idx="5854">
                  <c:v>540.74692093762098</c:v>
                </c:pt>
                <c:pt idx="5855">
                  <c:v>540.74692093762098</c:v>
                </c:pt>
                <c:pt idx="5856">
                  <c:v>539.84108065156613</c:v>
                </c:pt>
                <c:pt idx="5857">
                  <c:v>548.76440206594827</c:v>
                </c:pt>
                <c:pt idx="5858">
                  <c:v>549.07429479538803</c:v>
                </c:pt>
                <c:pt idx="5859">
                  <c:v>548.28764402065622</c:v>
                </c:pt>
                <c:pt idx="5860">
                  <c:v>531.22765196662374</c:v>
                </c:pt>
                <c:pt idx="5861">
                  <c:v>531.22765196662374</c:v>
                </c:pt>
                <c:pt idx="5862">
                  <c:v>531.22765196662374</c:v>
                </c:pt>
                <c:pt idx="5863">
                  <c:v>535.00993245927373</c:v>
                </c:pt>
                <c:pt idx="5864">
                  <c:v>542.35995232419225</c:v>
                </c:pt>
                <c:pt idx="5865">
                  <c:v>535.97934048470086</c:v>
                </c:pt>
                <c:pt idx="5866">
                  <c:v>550.68732618195941</c:v>
                </c:pt>
                <c:pt idx="5867">
                  <c:v>558.38696861342544</c:v>
                </c:pt>
                <c:pt idx="5868">
                  <c:v>558.38696861342544</c:v>
                </c:pt>
                <c:pt idx="5869">
                  <c:v>558.38696861342544</c:v>
                </c:pt>
                <c:pt idx="5870">
                  <c:v>564.96622963845516</c:v>
                </c:pt>
                <c:pt idx="5871">
                  <c:v>560.85816448152241</c:v>
                </c:pt>
                <c:pt idx="5872">
                  <c:v>557.02820818434316</c:v>
                </c:pt>
                <c:pt idx="5873">
                  <c:v>554.52522844656016</c:v>
                </c:pt>
                <c:pt idx="5874">
                  <c:v>555.24831148191959</c:v>
                </c:pt>
                <c:pt idx="5875">
                  <c:v>555.24831148191959</c:v>
                </c:pt>
                <c:pt idx="5876">
                  <c:v>555.24831148191959</c:v>
                </c:pt>
                <c:pt idx="5877">
                  <c:v>567.22288438617068</c:v>
                </c:pt>
                <c:pt idx="5878">
                  <c:v>564.44974175605546</c:v>
                </c:pt>
                <c:pt idx="5879">
                  <c:v>570.86213746523299</c:v>
                </c:pt>
                <c:pt idx="5880">
                  <c:v>570.32975764799028</c:v>
                </c:pt>
                <c:pt idx="5881">
                  <c:v>568.62932061978211</c:v>
                </c:pt>
                <c:pt idx="5882">
                  <c:v>568.62932061978211</c:v>
                </c:pt>
                <c:pt idx="5883">
                  <c:v>568.62932061978211</c:v>
                </c:pt>
                <c:pt idx="5884">
                  <c:v>573.19825188716391</c:v>
                </c:pt>
                <c:pt idx="5885">
                  <c:v>569.51926897099395</c:v>
                </c:pt>
                <c:pt idx="5886">
                  <c:v>550.27413587603974</c:v>
                </c:pt>
                <c:pt idx="5887">
                  <c:v>547.64402065951219</c:v>
                </c:pt>
                <c:pt idx="5888">
                  <c:v>546.1899086213715</c:v>
                </c:pt>
                <c:pt idx="5889">
                  <c:v>546.1899086213715</c:v>
                </c:pt>
                <c:pt idx="5890">
                  <c:v>546.1899086213715</c:v>
                </c:pt>
                <c:pt idx="5891">
                  <c:v>546.04688120778394</c:v>
                </c:pt>
                <c:pt idx="5892">
                  <c:v>555.36750099324263</c:v>
                </c:pt>
                <c:pt idx="5893">
                  <c:v>556.50377433452195</c:v>
                </c:pt>
                <c:pt idx="5894">
                  <c:v>546.34088200238057</c:v>
                </c:pt>
                <c:pt idx="5895">
                  <c:v>546.22169249105752</c:v>
                </c:pt>
                <c:pt idx="5896">
                  <c:v>546.22169249105752</c:v>
                </c:pt>
                <c:pt idx="5897">
                  <c:v>546.22169249105752</c:v>
                </c:pt>
                <c:pt idx="5898">
                  <c:v>541.23162495033455</c:v>
                </c:pt>
                <c:pt idx="5899">
                  <c:v>530.16289233213843</c:v>
                </c:pt>
                <c:pt idx="5900">
                  <c:v>531.6090584028575</c:v>
                </c:pt>
                <c:pt idx="5901">
                  <c:v>528.56575288041017</c:v>
                </c:pt>
                <c:pt idx="5902">
                  <c:v>539.5470798569695</c:v>
                </c:pt>
                <c:pt idx="5903">
                  <c:v>539.5470798569695</c:v>
                </c:pt>
                <c:pt idx="5904">
                  <c:v>539.5470798569695</c:v>
                </c:pt>
                <c:pt idx="5905">
                  <c:v>531.18792212951632</c:v>
                </c:pt>
                <c:pt idx="5906">
                  <c:v>530.87008343265495</c:v>
                </c:pt>
                <c:pt idx="5907">
                  <c:v>549.2093762415542</c:v>
                </c:pt>
                <c:pt idx="5908">
                  <c:v>556.2812872467191</c:v>
                </c:pt>
                <c:pt idx="5909">
                  <c:v>564.84704012713223</c:v>
                </c:pt>
                <c:pt idx="5910">
                  <c:v>564.84704012713223</c:v>
                </c:pt>
                <c:pt idx="5911">
                  <c:v>564.84704012713223</c:v>
                </c:pt>
                <c:pt idx="5912">
                  <c:v>564.84704012713223</c:v>
                </c:pt>
                <c:pt idx="5913">
                  <c:v>558.42669845053308</c:v>
                </c:pt>
                <c:pt idx="5914">
                  <c:v>563.40087405641304</c:v>
                </c:pt>
                <c:pt idx="5915">
                  <c:v>562.80492649979806</c:v>
                </c:pt>
                <c:pt idx="5916">
                  <c:v>565.67342073897169</c:v>
                </c:pt>
                <c:pt idx="5917">
                  <c:v>565.67342073897169</c:v>
                </c:pt>
                <c:pt idx="5918">
                  <c:v>565.67342073897169</c:v>
                </c:pt>
                <c:pt idx="5919">
                  <c:v>572.47516885180437</c:v>
                </c:pt>
                <c:pt idx="5920">
                  <c:v>572.07787048072771</c:v>
                </c:pt>
                <c:pt idx="5921">
                  <c:v>572.99165673420396</c:v>
                </c:pt>
                <c:pt idx="5922">
                  <c:v>573.83392928088642</c:v>
                </c:pt>
                <c:pt idx="5923">
                  <c:v>575.58204211362386</c:v>
                </c:pt>
                <c:pt idx="5924">
                  <c:v>575.58204211362386</c:v>
                </c:pt>
                <c:pt idx="5925">
                  <c:v>575.58204211362386</c:v>
                </c:pt>
                <c:pt idx="5926">
                  <c:v>585.2761223678948</c:v>
                </c:pt>
                <c:pt idx="5927">
                  <c:v>583.70282081843118</c:v>
                </c:pt>
                <c:pt idx="5928">
                  <c:v>580.15097338100566</c:v>
                </c:pt>
                <c:pt idx="5929">
                  <c:v>575.61382598330999</c:v>
                </c:pt>
                <c:pt idx="5930">
                  <c:v>589.47953913388596</c:v>
                </c:pt>
                <c:pt idx="5931">
                  <c:v>589.47953913388596</c:v>
                </c:pt>
                <c:pt idx="5932">
                  <c:v>589.47953913388596</c:v>
                </c:pt>
                <c:pt idx="5933">
                  <c:v>585.67342073897146</c:v>
                </c:pt>
                <c:pt idx="5934">
                  <c:v>588.90742947953549</c:v>
                </c:pt>
                <c:pt idx="5935">
                  <c:v>588.35915772744977</c:v>
                </c:pt>
                <c:pt idx="5936">
                  <c:v>585.74493444576524</c:v>
                </c:pt>
                <c:pt idx="5937">
                  <c:v>587.6122367898256</c:v>
                </c:pt>
                <c:pt idx="5938">
                  <c:v>587.6122367898256</c:v>
                </c:pt>
                <c:pt idx="5939">
                  <c:v>587.6122367898256</c:v>
                </c:pt>
                <c:pt idx="5940">
                  <c:v>583.56773937226501</c:v>
                </c:pt>
                <c:pt idx="5941">
                  <c:v>597.56853396900715</c:v>
                </c:pt>
                <c:pt idx="5942">
                  <c:v>593.65911799761273</c:v>
                </c:pt>
                <c:pt idx="5943">
                  <c:v>593.2061978545853</c:v>
                </c:pt>
                <c:pt idx="5944">
                  <c:v>599.37226857369535</c:v>
                </c:pt>
                <c:pt idx="5945">
                  <c:v>599.37226857369535</c:v>
                </c:pt>
                <c:pt idx="5946">
                  <c:v>599.37226857369535</c:v>
                </c:pt>
                <c:pt idx="5947">
                  <c:v>599.00675407230494</c:v>
                </c:pt>
                <c:pt idx="5948">
                  <c:v>601.03297576479599</c:v>
                </c:pt>
                <c:pt idx="5949">
                  <c:v>606.3885578069096</c:v>
                </c:pt>
                <c:pt idx="5950">
                  <c:v>606.03893524036221</c:v>
                </c:pt>
                <c:pt idx="5951">
                  <c:v>608.49423917361605</c:v>
                </c:pt>
                <c:pt idx="5952">
                  <c:v>608.49423917361605</c:v>
                </c:pt>
                <c:pt idx="5953">
                  <c:v>608.49423917361605</c:v>
                </c:pt>
                <c:pt idx="5954">
                  <c:v>609.81326976559069</c:v>
                </c:pt>
                <c:pt idx="5955">
                  <c:v>599.31664680174492</c:v>
                </c:pt>
                <c:pt idx="5956">
                  <c:v>607.04012713547547</c:v>
                </c:pt>
                <c:pt idx="5957">
                  <c:v>610.15494636471658</c:v>
                </c:pt>
                <c:pt idx="5958">
                  <c:v>612.37981724274584</c:v>
                </c:pt>
                <c:pt idx="5959">
                  <c:v>612.37981724274584</c:v>
                </c:pt>
                <c:pt idx="5960">
                  <c:v>612.37981724274584</c:v>
                </c:pt>
                <c:pt idx="5961">
                  <c:v>615.45490663487931</c:v>
                </c:pt>
                <c:pt idx="5962">
                  <c:v>615.39928486292865</c:v>
                </c:pt>
                <c:pt idx="5963">
                  <c:v>614.72387763209827</c:v>
                </c:pt>
                <c:pt idx="5964">
                  <c:v>614.14382201032629</c:v>
                </c:pt>
                <c:pt idx="5965">
                  <c:v>614.50933651171681</c:v>
                </c:pt>
                <c:pt idx="5966">
                  <c:v>614.50933651171681</c:v>
                </c:pt>
                <c:pt idx="5967">
                  <c:v>614.50933651171681</c:v>
                </c:pt>
                <c:pt idx="5968">
                  <c:v>615.21652761223334</c:v>
                </c:pt>
                <c:pt idx="5969">
                  <c:v>621.08065156932514</c:v>
                </c:pt>
                <c:pt idx="5970">
                  <c:v>622.99562971791465</c:v>
                </c:pt>
                <c:pt idx="5971">
                  <c:v>634.44576877234454</c:v>
                </c:pt>
                <c:pt idx="5972">
                  <c:v>636.45609852999246</c:v>
                </c:pt>
                <c:pt idx="5973">
                  <c:v>636.45609852999246</c:v>
                </c:pt>
                <c:pt idx="5974">
                  <c:v>636.45609852999246</c:v>
                </c:pt>
                <c:pt idx="5975">
                  <c:v>635.59793404846687</c:v>
                </c:pt>
                <c:pt idx="5976">
                  <c:v>630.36948748509792</c:v>
                </c:pt>
                <c:pt idx="5977">
                  <c:v>633.23798172427144</c:v>
                </c:pt>
                <c:pt idx="5978">
                  <c:v>630.98132697655603</c:v>
                </c:pt>
                <c:pt idx="5979">
                  <c:v>623.55184743742211</c:v>
                </c:pt>
                <c:pt idx="5980">
                  <c:v>623.55184743742211</c:v>
                </c:pt>
                <c:pt idx="5981">
                  <c:v>623.55184743742211</c:v>
                </c:pt>
                <c:pt idx="5982">
                  <c:v>624.64044497417228</c:v>
                </c:pt>
                <c:pt idx="5983">
                  <c:v>613.73857767182824</c:v>
                </c:pt>
                <c:pt idx="5984">
                  <c:v>615.28804131902723</c:v>
                </c:pt>
                <c:pt idx="5985">
                  <c:v>625.71315057607922</c:v>
                </c:pt>
                <c:pt idx="5986">
                  <c:v>628.88359157727109</c:v>
                </c:pt>
                <c:pt idx="5987">
                  <c:v>628.88359157727109</c:v>
                </c:pt>
                <c:pt idx="5988">
                  <c:v>628.88359157727109</c:v>
                </c:pt>
                <c:pt idx="5989">
                  <c:v>631.83154549065989</c:v>
                </c:pt>
                <c:pt idx="5990">
                  <c:v>622.15335717123207</c:v>
                </c:pt>
                <c:pt idx="5991">
                  <c:v>634.31068732617837</c:v>
                </c:pt>
                <c:pt idx="5992">
                  <c:v>634.31068732617837</c:v>
                </c:pt>
                <c:pt idx="5993">
                  <c:v>631.60111243543554</c:v>
                </c:pt>
                <c:pt idx="5994">
                  <c:v>631.60111243543554</c:v>
                </c:pt>
                <c:pt idx="5995">
                  <c:v>631.60111243543554</c:v>
                </c:pt>
                <c:pt idx="5996">
                  <c:v>629.02661899085865</c:v>
                </c:pt>
                <c:pt idx="5997">
                  <c:v>625.84823202224527</c:v>
                </c:pt>
                <c:pt idx="5998">
                  <c:v>637.80691299165323</c:v>
                </c:pt>
                <c:pt idx="5999">
                  <c:v>642.49503377035808</c:v>
                </c:pt>
                <c:pt idx="6000">
                  <c:v>644.6801748112797</c:v>
                </c:pt>
                <c:pt idx="6001">
                  <c:v>644.6801748112797</c:v>
                </c:pt>
                <c:pt idx="6002">
                  <c:v>644.6801748112797</c:v>
                </c:pt>
                <c:pt idx="6003">
                  <c:v>644.65633690901507</c:v>
                </c:pt>
                <c:pt idx="6004">
                  <c:v>645.10925705204249</c:v>
                </c:pt>
                <c:pt idx="6005">
                  <c:v>645.26817640047329</c:v>
                </c:pt>
                <c:pt idx="6006">
                  <c:v>646.00715137067596</c:v>
                </c:pt>
                <c:pt idx="6007">
                  <c:v>648.8915375446926</c:v>
                </c:pt>
                <c:pt idx="6008">
                  <c:v>648.8915375446926</c:v>
                </c:pt>
                <c:pt idx="6009">
                  <c:v>648.8915375446926</c:v>
                </c:pt>
                <c:pt idx="6010">
                  <c:v>647.44537147397341</c:v>
                </c:pt>
                <c:pt idx="6011">
                  <c:v>646.90504568930919</c:v>
                </c:pt>
                <c:pt idx="6012">
                  <c:v>645.05363528009184</c:v>
                </c:pt>
                <c:pt idx="6013">
                  <c:v>650.48073102899923</c:v>
                </c:pt>
                <c:pt idx="6014">
                  <c:v>651.90305919745379</c:v>
                </c:pt>
                <c:pt idx="6015">
                  <c:v>651.90305919745379</c:v>
                </c:pt>
                <c:pt idx="6016">
                  <c:v>651.90305919745379</c:v>
                </c:pt>
                <c:pt idx="6017">
                  <c:v>653.89749702025858</c:v>
                </c:pt>
                <c:pt idx="6018">
                  <c:v>656.47199046483547</c:v>
                </c:pt>
                <c:pt idx="6019">
                  <c:v>655.73301549463281</c:v>
                </c:pt>
                <c:pt idx="6020">
                  <c:v>654.19149781485532</c:v>
                </c:pt>
                <c:pt idx="6021">
                  <c:v>654.19149781485532</c:v>
                </c:pt>
                <c:pt idx="6022">
                  <c:v>654.19149781485532</c:v>
                </c:pt>
                <c:pt idx="6023">
                  <c:v>654.19149781485532</c:v>
                </c:pt>
                <c:pt idx="6024">
                  <c:v>653.25387365911433</c:v>
                </c:pt>
                <c:pt idx="6025">
                  <c:v>652.41160111243175</c:v>
                </c:pt>
                <c:pt idx="6026">
                  <c:v>653.84187524830782</c:v>
                </c:pt>
                <c:pt idx="6027">
                  <c:v>652.5387365911763</c:v>
                </c:pt>
                <c:pt idx="6028">
                  <c:v>651.77592371870901</c:v>
                </c:pt>
                <c:pt idx="6029">
                  <c:v>651.77592371870901</c:v>
                </c:pt>
                <c:pt idx="6030">
                  <c:v>651.77592371870901</c:v>
                </c:pt>
                <c:pt idx="6031">
                  <c:v>658.7524831148155</c:v>
                </c:pt>
                <c:pt idx="6032">
                  <c:v>655.28009535160538</c:v>
                </c:pt>
                <c:pt idx="6033">
                  <c:v>658.15653555820063</c:v>
                </c:pt>
                <c:pt idx="6034">
                  <c:v>655.7965832340052</c:v>
                </c:pt>
                <c:pt idx="6035">
                  <c:v>655.45490663487919</c:v>
                </c:pt>
                <c:pt idx="6036">
                  <c:v>655.45490663487919</c:v>
                </c:pt>
                <c:pt idx="6037">
                  <c:v>655.45490663487919</c:v>
                </c:pt>
                <c:pt idx="6038">
                  <c:v>657.21891140245964</c:v>
                </c:pt>
                <c:pt idx="6039">
                  <c:v>656.241557409611</c:v>
                </c:pt>
                <c:pt idx="6040">
                  <c:v>659.11005164878463</c:v>
                </c:pt>
                <c:pt idx="6041">
                  <c:v>660.77075883988516</c:v>
                </c:pt>
                <c:pt idx="6042">
                  <c:v>663.97298371076317</c:v>
                </c:pt>
                <c:pt idx="6043">
                  <c:v>663.97298371076317</c:v>
                </c:pt>
                <c:pt idx="6044">
                  <c:v>663.97298371076317</c:v>
                </c:pt>
                <c:pt idx="6045">
                  <c:v>663.97298371076317</c:v>
                </c:pt>
                <c:pt idx="6046">
                  <c:v>664.49741756058427</c:v>
                </c:pt>
                <c:pt idx="6047">
                  <c:v>659.26102502979359</c:v>
                </c:pt>
                <c:pt idx="6048">
                  <c:v>654.08025427095379</c:v>
                </c:pt>
                <c:pt idx="6049">
                  <c:v>652.71354787445</c:v>
                </c:pt>
                <c:pt idx="6050">
                  <c:v>652.71354787445</c:v>
                </c:pt>
                <c:pt idx="6051">
                  <c:v>652.71354787445</c:v>
                </c:pt>
                <c:pt idx="6052">
                  <c:v>657.29042510925331</c:v>
                </c:pt>
                <c:pt idx="6053">
                  <c:v>656.511720301943</c:v>
                </c:pt>
                <c:pt idx="6054">
                  <c:v>661.63686928883214</c:v>
                </c:pt>
                <c:pt idx="6055">
                  <c:v>664.10011918950761</c:v>
                </c:pt>
                <c:pt idx="6056">
                  <c:v>651.29121970599556</c:v>
                </c:pt>
                <c:pt idx="6057">
                  <c:v>651.29121970599556</c:v>
                </c:pt>
                <c:pt idx="6058">
                  <c:v>651.29121970599556</c:v>
                </c:pt>
                <c:pt idx="6059">
                  <c:v>655.26420341676226</c:v>
                </c:pt>
                <c:pt idx="6060">
                  <c:v>665.37941994437438</c:v>
                </c:pt>
                <c:pt idx="6061">
                  <c:v>664.21930870083042</c:v>
                </c:pt>
                <c:pt idx="6062">
                  <c:v>666.53158522049671</c:v>
                </c:pt>
                <c:pt idx="6063">
                  <c:v>669.30472785061193</c:v>
                </c:pt>
                <c:pt idx="6064">
                  <c:v>669.30472785061193</c:v>
                </c:pt>
                <c:pt idx="6065">
                  <c:v>669.30472785061193</c:v>
                </c:pt>
                <c:pt idx="6066">
                  <c:v>672.34803337305914</c:v>
                </c:pt>
                <c:pt idx="6067">
                  <c:v>676.33690901866896</c:v>
                </c:pt>
                <c:pt idx="6068">
                  <c:v>677.45729042510527</c:v>
                </c:pt>
                <c:pt idx="6069">
                  <c:v>680.67540723082641</c:v>
                </c:pt>
                <c:pt idx="6070">
                  <c:v>686.74612634087794</c:v>
                </c:pt>
                <c:pt idx="6071">
                  <c:v>686.74612634087794</c:v>
                </c:pt>
                <c:pt idx="6072">
                  <c:v>686.74612634087794</c:v>
                </c:pt>
                <c:pt idx="6073">
                  <c:v>687.20699245132698</c:v>
                </c:pt>
                <c:pt idx="6074">
                  <c:v>685.81644815255856</c:v>
                </c:pt>
                <c:pt idx="6075">
                  <c:v>689.36829558998409</c:v>
                </c:pt>
                <c:pt idx="6076">
                  <c:v>689.53516090583616</c:v>
                </c:pt>
                <c:pt idx="6077">
                  <c:v>689.84505363527592</c:v>
                </c:pt>
                <c:pt idx="6078">
                  <c:v>689.84505363527592</c:v>
                </c:pt>
                <c:pt idx="6079">
                  <c:v>689.84505363527592</c:v>
                </c:pt>
                <c:pt idx="6080">
                  <c:v>689.84505363527592</c:v>
                </c:pt>
                <c:pt idx="6081">
                  <c:v>673.77036154151369</c:v>
                </c:pt>
                <c:pt idx="6082">
                  <c:v>666.94477552641638</c:v>
                </c:pt>
                <c:pt idx="6083">
                  <c:v>669.67024235200245</c:v>
                </c:pt>
                <c:pt idx="6084">
                  <c:v>678.79221295192303</c:v>
                </c:pt>
                <c:pt idx="6085">
                  <c:v>678.79221295192303</c:v>
                </c:pt>
                <c:pt idx="6086">
                  <c:v>678.79221295192303</c:v>
                </c:pt>
                <c:pt idx="6087">
                  <c:v>681.38259833134305</c:v>
                </c:pt>
                <c:pt idx="6088">
                  <c:v>669.89272943980552</c:v>
                </c:pt>
                <c:pt idx="6089">
                  <c:v>673.73857767182778</c:v>
                </c:pt>
                <c:pt idx="6090">
                  <c:v>686.49185538338918</c:v>
                </c:pt>
                <c:pt idx="6091">
                  <c:v>682.99562971791443</c:v>
                </c:pt>
                <c:pt idx="6092">
                  <c:v>682.99562971791443</c:v>
                </c:pt>
                <c:pt idx="6093">
                  <c:v>682.99562971791443</c:v>
                </c:pt>
                <c:pt idx="6094">
                  <c:v>676.67858561779531</c:v>
                </c:pt>
                <c:pt idx="6095">
                  <c:v>683.09098132697284</c:v>
                </c:pt>
                <c:pt idx="6096">
                  <c:v>681.65276122367527</c:v>
                </c:pt>
                <c:pt idx="6097">
                  <c:v>671.71235597933685</c:v>
                </c:pt>
                <c:pt idx="6098">
                  <c:v>673.57965832339733</c:v>
                </c:pt>
                <c:pt idx="6099">
                  <c:v>673.57965832339733</c:v>
                </c:pt>
                <c:pt idx="6100">
                  <c:v>673.57965832339733</c:v>
                </c:pt>
                <c:pt idx="6101">
                  <c:v>669.22526817639698</c:v>
                </c:pt>
                <c:pt idx="6102">
                  <c:v>662.85260230432709</c:v>
                </c:pt>
                <c:pt idx="6103">
                  <c:v>651.53754469606326</c:v>
                </c:pt>
                <c:pt idx="6104">
                  <c:v>657.74334525228085</c:v>
                </c:pt>
                <c:pt idx="6105">
                  <c:v>659.98410806515324</c:v>
                </c:pt>
                <c:pt idx="6106">
                  <c:v>659.98410806515324</c:v>
                </c:pt>
                <c:pt idx="6107">
                  <c:v>659.98410806515324</c:v>
                </c:pt>
                <c:pt idx="6108">
                  <c:v>669.67024235200245</c:v>
                </c:pt>
                <c:pt idx="6109">
                  <c:v>667.906237584422</c:v>
                </c:pt>
                <c:pt idx="6110">
                  <c:v>671.37862534763224</c:v>
                </c:pt>
                <c:pt idx="6111">
                  <c:v>681.37465236392143</c:v>
                </c:pt>
                <c:pt idx="6112">
                  <c:v>686.08661104489079</c:v>
                </c:pt>
                <c:pt idx="6113">
                  <c:v>686.08661104489079</c:v>
                </c:pt>
                <c:pt idx="6114">
                  <c:v>686.08661104489079</c:v>
                </c:pt>
                <c:pt idx="6115">
                  <c:v>683.49622566547077</c:v>
                </c:pt>
                <c:pt idx="6116">
                  <c:v>689.47953913388551</c:v>
                </c:pt>
                <c:pt idx="6117">
                  <c:v>694.29479539133467</c:v>
                </c:pt>
                <c:pt idx="6118">
                  <c:v>695.05760826380197</c:v>
                </c:pt>
                <c:pt idx="6119">
                  <c:v>698.92729439808875</c:v>
                </c:pt>
                <c:pt idx="6120">
                  <c:v>698.92729439808875</c:v>
                </c:pt>
                <c:pt idx="6121">
                  <c:v>698.92729439808875</c:v>
                </c:pt>
                <c:pt idx="6122">
                  <c:v>699.45967421533146</c:v>
                </c:pt>
                <c:pt idx="6123">
                  <c:v>698.72069924512891</c:v>
                </c:pt>
                <c:pt idx="6124">
                  <c:v>697.21096543503756</c:v>
                </c:pt>
                <c:pt idx="6125">
                  <c:v>695.15295987286038</c:v>
                </c:pt>
                <c:pt idx="6126">
                  <c:v>692.39570917758817</c:v>
                </c:pt>
                <c:pt idx="6127">
                  <c:v>692.39570917758817</c:v>
                </c:pt>
                <c:pt idx="6128">
                  <c:v>692.39570917758817</c:v>
                </c:pt>
                <c:pt idx="6129">
                  <c:v>691.83949145808072</c:v>
                </c:pt>
                <c:pt idx="6130">
                  <c:v>687.98569725863695</c:v>
                </c:pt>
                <c:pt idx="6131">
                  <c:v>692.27651966626502</c:v>
                </c:pt>
                <c:pt idx="6132">
                  <c:v>692.65792610249866</c:v>
                </c:pt>
                <c:pt idx="6133">
                  <c:v>695.65355582041684</c:v>
                </c:pt>
                <c:pt idx="6134">
                  <c:v>695.65355582041684</c:v>
                </c:pt>
                <c:pt idx="6135">
                  <c:v>695.65355582041684</c:v>
                </c:pt>
                <c:pt idx="6136">
                  <c:v>688.42272546682125</c:v>
                </c:pt>
                <c:pt idx="6137">
                  <c:v>691.80770758839458</c:v>
                </c:pt>
                <c:pt idx="6138">
                  <c:v>703.69487485100876</c:v>
                </c:pt>
                <c:pt idx="6139">
                  <c:v>709.01867302343612</c:v>
                </c:pt>
                <c:pt idx="6140">
                  <c:v>709.01867302343612</c:v>
                </c:pt>
                <c:pt idx="6141">
                  <c:v>709.01867302343612</c:v>
                </c:pt>
                <c:pt idx="6142">
                  <c:v>709.01867302343612</c:v>
                </c:pt>
                <c:pt idx="6143">
                  <c:v>709.1617004370238</c:v>
                </c:pt>
                <c:pt idx="6144">
                  <c:v>712.34008740563718</c:v>
                </c:pt>
                <c:pt idx="6145">
                  <c:v>716.95669447754813</c:v>
                </c:pt>
                <c:pt idx="6146">
                  <c:v>718.64918553833479</c:v>
                </c:pt>
                <c:pt idx="6147">
                  <c:v>721.85141040921292</c:v>
                </c:pt>
                <c:pt idx="6148">
                  <c:v>721.85141040921292</c:v>
                </c:pt>
                <c:pt idx="6149">
                  <c:v>721.85141040921292</c:v>
                </c:pt>
                <c:pt idx="6150">
                  <c:v>720.93762415573644</c:v>
                </c:pt>
                <c:pt idx="6151">
                  <c:v>716.78982916169605</c:v>
                </c:pt>
                <c:pt idx="6152">
                  <c:v>710.37743345251852</c:v>
                </c:pt>
                <c:pt idx="6153">
                  <c:v>706.40444974175171</c:v>
                </c:pt>
                <c:pt idx="6154">
                  <c:v>710.011918951128</c:v>
                </c:pt>
                <c:pt idx="6155">
                  <c:v>710.011918951128</c:v>
                </c:pt>
                <c:pt idx="6156">
                  <c:v>710.011918951128</c:v>
                </c:pt>
                <c:pt idx="6157">
                  <c:v>714.08025427095311</c:v>
                </c:pt>
                <c:pt idx="6158">
                  <c:v>720.41319030591535</c:v>
                </c:pt>
                <c:pt idx="6159">
                  <c:v>714.19149781485464</c:v>
                </c:pt>
                <c:pt idx="6160">
                  <c:v>719.09415971394094</c:v>
                </c:pt>
                <c:pt idx="6161">
                  <c:v>713.39690107270133</c:v>
                </c:pt>
                <c:pt idx="6162">
                  <c:v>713.39690107270133</c:v>
                </c:pt>
                <c:pt idx="6163">
                  <c:v>713.39690107270133</c:v>
                </c:pt>
                <c:pt idx="6164">
                  <c:v>706.10250297973357</c:v>
                </c:pt>
                <c:pt idx="6165">
                  <c:v>704.86293206197433</c:v>
                </c:pt>
                <c:pt idx="6166">
                  <c:v>712.6897099721848</c:v>
                </c:pt>
                <c:pt idx="6167">
                  <c:v>716.51172030194255</c:v>
                </c:pt>
                <c:pt idx="6168">
                  <c:v>712.91219705998788</c:v>
                </c:pt>
                <c:pt idx="6169">
                  <c:v>712.91219705998788</c:v>
                </c:pt>
                <c:pt idx="6170">
                  <c:v>712.91219705998788</c:v>
                </c:pt>
                <c:pt idx="6171">
                  <c:v>703.55979340484282</c:v>
                </c:pt>
                <c:pt idx="6172">
                  <c:v>701.36670639649958</c:v>
                </c:pt>
                <c:pt idx="6173">
                  <c:v>704.12395709177167</c:v>
                </c:pt>
                <c:pt idx="6174">
                  <c:v>709.2332141438178</c:v>
                </c:pt>
                <c:pt idx="6175">
                  <c:v>711.21970599920121</c:v>
                </c:pt>
                <c:pt idx="6176">
                  <c:v>711.21970599920121</c:v>
                </c:pt>
                <c:pt idx="6177">
                  <c:v>711.21970599920121</c:v>
                </c:pt>
                <c:pt idx="6178">
                  <c:v>711.21970599920121</c:v>
                </c:pt>
                <c:pt idx="6179">
                  <c:v>717.94994040524</c:v>
                </c:pt>
                <c:pt idx="6180">
                  <c:v>703.43265792609827</c:v>
                </c:pt>
                <c:pt idx="6181">
                  <c:v>703.18633293603079</c:v>
                </c:pt>
                <c:pt idx="6182">
                  <c:v>696.11442193086589</c:v>
                </c:pt>
                <c:pt idx="6183">
                  <c:v>696.11442193086589</c:v>
                </c:pt>
                <c:pt idx="6184">
                  <c:v>696.11442193086589</c:v>
                </c:pt>
                <c:pt idx="6185">
                  <c:v>687.52483114818813</c:v>
                </c:pt>
                <c:pt idx="6186">
                  <c:v>687.65196662693268</c:v>
                </c:pt>
                <c:pt idx="6187">
                  <c:v>685.71315057607853</c:v>
                </c:pt>
                <c:pt idx="6188">
                  <c:v>691.00516487881987</c:v>
                </c:pt>
                <c:pt idx="6189">
                  <c:v>680.19864918553424</c:v>
                </c:pt>
                <c:pt idx="6190">
                  <c:v>680.19864918553424</c:v>
                </c:pt>
                <c:pt idx="6191">
                  <c:v>680.19864918553424</c:v>
                </c:pt>
                <c:pt idx="6192">
                  <c:v>677.87842669844645</c:v>
                </c:pt>
                <c:pt idx="6193">
                  <c:v>689.50337703614991</c:v>
                </c:pt>
                <c:pt idx="6194">
                  <c:v>676.05880015891523</c:v>
                </c:pt>
                <c:pt idx="6195">
                  <c:v>674.78744537146986</c:v>
                </c:pt>
                <c:pt idx="6196">
                  <c:v>676.86928883591168</c:v>
                </c:pt>
                <c:pt idx="6197">
                  <c:v>676.86928883591168</c:v>
                </c:pt>
                <c:pt idx="6198">
                  <c:v>676.86928883591168</c:v>
                </c:pt>
                <c:pt idx="6199">
                  <c:v>683.03535955502173</c:v>
                </c:pt>
                <c:pt idx="6200">
                  <c:v>694.6682558601467</c:v>
                </c:pt>
                <c:pt idx="6201">
                  <c:v>690.48073102899855</c:v>
                </c:pt>
                <c:pt idx="6202">
                  <c:v>689.24910607866082</c:v>
                </c:pt>
                <c:pt idx="6203">
                  <c:v>680.31783869685717</c:v>
                </c:pt>
                <c:pt idx="6204">
                  <c:v>680.31783869685717</c:v>
                </c:pt>
                <c:pt idx="6205">
                  <c:v>680.31783869685717</c:v>
                </c:pt>
                <c:pt idx="6206">
                  <c:v>687.20699245132687</c:v>
                </c:pt>
                <c:pt idx="6207">
                  <c:v>700.07945967421108</c:v>
                </c:pt>
                <c:pt idx="6208">
                  <c:v>704.4020659515254</c:v>
                </c:pt>
                <c:pt idx="6209">
                  <c:v>712.84068335319409</c:v>
                </c:pt>
                <c:pt idx="6210">
                  <c:v>722.5188716726218</c:v>
                </c:pt>
                <c:pt idx="6211">
                  <c:v>722.5188716726218</c:v>
                </c:pt>
                <c:pt idx="6212">
                  <c:v>722.5188716726218</c:v>
                </c:pt>
                <c:pt idx="6213">
                  <c:v>722.5188716726218</c:v>
                </c:pt>
                <c:pt idx="6214">
                  <c:v>725.2681764004725</c:v>
                </c:pt>
                <c:pt idx="6215">
                  <c:v>728.06515693285223</c:v>
                </c:pt>
                <c:pt idx="6216">
                  <c:v>734.4298768375005</c:v>
                </c:pt>
                <c:pt idx="6217">
                  <c:v>731.2276519666226</c:v>
                </c:pt>
                <c:pt idx="6218">
                  <c:v>731.2276519666226</c:v>
                </c:pt>
                <c:pt idx="6219">
                  <c:v>731.2276519666226</c:v>
                </c:pt>
                <c:pt idx="6220">
                  <c:v>717.8545887961817</c:v>
                </c:pt>
                <c:pt idx="6221">
                  <c:v>712.11760031783456</c:v>
                </c:pt>
                <c:pt idx="6222">
                  <c:v>714.94636471990043</c:v>
                </c:pt>
                <c:pt idx="6223">
                  <c:v>709.09813269765175</c:v>
                </c:pt>
                <c:pt idx="6224">
                  <c:v>714.52522844655925</c:v>
                </c:pt>
                <c:pt idx="6225">
                  <c:v>714.52522844655925</c:v>
                </c:pt>
                <c:pt idx="6226">
                  <c:v>714.52522844655925</c:v>
                </c:pt>
                <c:pt idx="6227">
                  <c:v>709.40007945967011</c:v>
                </c:pt>
                <c:pt idx="6228">
                  <c:v>725.03774334524815</c:v>
                </c:pt>
                <c:pt idx="6229">
                  <c:v>720.91378625347227</c:v>
                </c:pt>
                <c:pt idx="6230">
                  <c:v>730.2582439411957</c:v>
                </c:pt>
                <c:pt idx="6231">
                  <c:v>729.08224076280874</c:v>
                </c:pt>
                <c:pt idx="6232">
                  <c:v>729.08224076280874</c:v>
                </c:pt>
                <c:pt idx="6233">
                  <c:v>729.08224076280874</c:v>
                </c:pt>
                <c:pt idx="6234">
                  <c:v>724.48947159316242</c:v>
                </c:pt>
                <c:pt idx="6235">
                  <c:v>721.36670639649981</c:v>
                </c:pt>
                <c:pt idx="6236">
                  <c:v>705.46682558601128</c:v>
                </c:pt>
                <c:pt idx="6237">
                  <c:v>704.14779499403664</c:v>
                </c:pt>
                <c:pt idx="6238">
                  <c:v>699.34843067143038</c:v>
                </c:pt>
                <c:pt idx="6239">
                  <c:v>699.34843067143038</c:v>
                </c:pt>
                <c:pt idx="6240">
                  <c:v>699.34843067143038</c:v>
                </c:pt>
                <c:pt idx="6241">
                  <c:v>696.88518077075491</c:v>
                </c:pt>
                <c:pt idx="6242">
                  <c:v>679.16567342073517</c:v>
                </c:pt>
                <c:pt idx="6243">
                  <c:v>682.9797377830713</c:v>
                </c:pt>
                <c:pt idx="6244">
                  <c:v>646.95272149383834</c:v>
                </c:pt>
                <c:pt idx="6245">
                  <c:v>647.42947953913028</c:v>
                </c:pt>
                <c:pt idx="6246">
                  <c:v>647.42947953913028</c:v>
                </c:pt>
                <c:pt idx="6247">
                  <c:v>647.42947953913028</c:v>
                </c:pt>
                <c:pt idx="6248">
                  <c:v>603.52800953515748</c:v>
                </c:pt>
                <c:pt idx="6249">
                  <c:v>631.82359952323839</c:v>
                </c:pt>
                <c:pt idx="6250">
                  <c:v>608.54986094556671</c:v>
                </c:pt>
                <c:pt idx="6251">
                  <c:v>634.16765991259081</c:v>
                </c:pt>
                <c:pt idx="6252">
                  <c:v>640.65156932856212</c:v>
                </c:pt>
                <c:pt idx="6253">
                  <c:v>640.65156932856212</c:v>
                </c:pt>
                <c:pt idx="6254">
                  <c:v>640.65156932856212</c:v>
                </c:pt>
                <c:pt idx="6255">
                  <c:v>654.27095748907061</c:v>
                </c:pt>
                <c:pt idx="6256">
                  <c:v>646.30909813269398</c:v>
                </c:pt>
                <c:pt idx="6257">
                  <c:v>646.49185538338929</c:v>
                </c:pt>
                <c:pt idx="6258">
                  <c:v>613.11879221294839</c:v>
                </c:pt>
                <c:pt idx="6259">
                  <c:v>603.1227651966592</c:v>
                </c:pt>
                <c:pt idx="6260">
                  <c:v>603.1227651966592</c:v>
                </c:pt>
                <c:pt idx="6261">
                  <c:v>603.1227651966592</c:v>
                </c:pt>
                <c:pt idx="6262">
                  <c:v>603.893524036548</c:v>
                </c:pt>
                <c:pt idx="6263">
                  <c:v>627.91418355184385</c:v>
                </c:pt>
                <c:pt idx="6264">
                  <c:v>633.98490266189549</c:v>
                </c:pt>
                <c:pt idx="6265">
                  <c:v>621.97059992053687</c:v>
                </c:pt>
                <c:pt idx="6266">
                  <c:v>634.93841875247961</c:v>
                </c:pt>
                <c:pt idx="6267">
                  <c:v>634.93841875247961</c:v>
                </c:pt>
                <c:pt idx="6268">
                  <c:v>634.93841875247961</c:v>
                </c:pt>
                <c:pt idx="6269">
                  <c:v>652.48311481922553</c:v>
                </c:pt>
                <c:pt idx="6270">
                  <c:v>656.13825983313097</c:v>
                </c:pt>
                <c:pt idx="6271">
                  <c:v>659.18951132299992</c:v>
                </c:pt>
                <c:pt idx="6272">
                  <c:v>654.32657926102138</c:v>
                </c:pt>
                <c:pt idx="6273">
                  <c:v>641.21573301549097</c:v>
                </c:pt>
                <c:pt idx="6274">
                  <c:v>641.21573301549097</c:v>
                </c:pt>
                <c:pt idx="6275">
                  <c:v>641.21573301549097</c:v>
                </c:pt>
                <c:pt idx="6276">
                  <c:v>641.21573301549097</c:v>
                </c:pt>
                <c:pt idx="6277">
                  <c:v>640.8025427095713</c:v>
                </c:pt>
                <c:pt idx="6278">
                  <c:v>655.66150178783903</c:v>
                </c:pt>
                <c:pt idx="6279">
                  <c:v>650.75883988875285</c:v>
                </c:pt>
                <c:pt idx="6280">
                  <c:v>632.23678982915817</c:v>
                </c:pt>
                <c:pt idx="6281">
                  <c:v>632.23678982915817</c:v>
                </c:pt>
                <c:pt idx="6282">
                  <c:v>632.23678982915817</c:v>
                </c:pt>
                <c:pt idx="6283">
                  <c:v>636.99642431465668</c:v>
                </c:pt>
                <c:pt idx="6284">
                  <c:v>643.03535955502218</c:v>
                </c:pt>
                <c:pt idx="6285">
                  <c:v>651.96662693682583</c:v>
                </c:pt>
                <c:pt idx="6286">
                  <c:v>661.32697655939239</c:v>
                </c:pt>
                <c:pt idx="6287">
                  <c:v>666.53953118791844</c:v>
                </c:pt>
                <c:pt idx="6288">
                  <c:v>666.53953118791844</c:v>
                </c:pt>
                <c:pt idx="6289">
                  <c:v>666.53953118791844</c:v>
                </c:pt>
                <c:pt idx="6290">
                  <c:v>664.91855383392556</c:v>
                </c:pt>
                <c:pt idx="6291">
                  <c:v>665.11720301946389</c:v>
                </c:pt>
                <c:pt idx="6292">
                  <c:v>649.32061978545528</c:v>
                </c:pt>
                <c:pt idx="6293">
                  <c:v>630.20262216924573</c:v>
                </c:pt>
                <c:pt idx="6294">
                  <c:v>633.81009137862202</c:v>
                </c:pt>
                <c:pt idx="6295">
                  <c:v>633.81009137862202</c:v>
                </c:pt>
                <c:pt idx="6296">
                  <c:v>633.81009137862202</c:v>
                </c:pt>
                <c:pt idx="6297">
                  <c:v>644.74374255065209</c:v>
                </c:pt>
                <c:pt idx="6298">
                  <c:v>650.89392133491901</c:v>
                </c:pt>
                <c:pt idx="6299">
                  <c:v>639.78545887961513</c:v>
                </c:pt>
                <c:pt idx="6300">
                  <c:v>639.49145808501839</c:v>
                </c:pt>
                <c:pt idx="6301">
                  <c:v>625.88001589193152</c:v>
                </c:pt>
                <c:pt idx="6302">
                  <c:v>625.88001589193152</c:v>
                </c:pt>
                <c:pt idx="6303">
                  <c:v>625.88001589193152</c:v>
                </c:pt>
                <c:pt idx="6304">
                  <c:v>609.68613428684614</c:v>
                </c:pt>
                <c:pt idx="6305">
                  <c:v>619.33253873658782</c:v>
                </c:pt>
                <c:pt idx="6306">
                  <c:v>629.48748510130781</c:v>
                </c:pt>
                <c:pt idx="6307">
                  <c:v>639.9125943583598</c:v>
                </c:pt>
                <c:pt idx="6308">
                  <c:v>639.75367500992911</c:v>
                </c:pt>
                <c:pt idx="6309">
                  <c:v>639.75367500992911</c:v>
                </c:pt>
                <c:pt idx="6310">
                  <c:v>639.75367500992911</c:v>
                </c:pt>
                <c:pt idx="6311">
                  <c:v>657.14739769566597</c:v>
                </c:pt>
                <c:pt idx="6312">
                  <c:v>658.00556217719168</c:v>
                </c:pt>
                <c:pt idx="6313">
                  <c:v>659.57886372665541</c:v>
                </c:pt>
                <c:pt idx="6314">
                  <c:v>661.31108462454961</c:v>
                </c:pt>
                <c:pt idx="6315">
                  <c:v>672.15733015494288</c:v>
                </c:pt>
                <c:pt idx="6316">
                  <c:v>672.15733015494288</c:v>
                </c:pt>
                <c:pt idx="6317">
                  <c:v>672.15733015494288</c:v>
                </c:pt>
                <c:pt idx="6318">
                  <c:v>661.23162495033432</c:v>
                </c:pt>
                <c:pt idx="6319">
                  <c:v>667.0719110051615</c:v>
                </c:pt>
                <c:pt idx="6320">
                  <c:v>659.50735001986152</c:v>
                </c:pt>
                <c:pt idx="6321">
                  <c:v>662.35995232419202</c:v>
                </c:pt>
                <c:pt idx="6322">
                  <c:v>674.96225665474412</c:v>
                </c:pt>
                <c:pt idx="6323">
                  <c:v>674.96225665474412</c:v>
                </c:pt>
                <c:pt idx="6324">
                  <c:v>674.96225665474412</c:v>
                </c:pt>
                <c:pt idx="6325">
                  <c:v>681.54151767977385</c:v>
                </c:pt>
                <c:pt idx="6326">
                  <c:v>668.2161303138621</c:v>
                </c:pt>
                <c:pt idx="6327">
                  <c:v>670.94954310686956</c:v>
                </c:pt>
                <c:pt idx="6328">
                  <c:v>688.26380611839113</c:v>
                </c:pt>
                <c:pt idx="6329">
                  <c:v>689.55105284067952</c:v>
                </c:pt>
                <c:pt idx="6330">
                  <c:v>689.55105284067952</c:v>
                </c:pt>
                <c:pt idx="6331">
                  <c:v>689.55105284067952</c:v>
                </c:pt>
                <c:pt idx="6332">
                  <c:v>677.26658720698867</c:v>
                </c:pt>
                <c:pt idx="6333">
                  <c:v>662.8764402065915</c:v>
                </c:pt>
                <c:pt idx="6334">
                  <c:v>671.08462455303561</c:v>
                </c:pt>
                <c:pt idx="6335">
                  <c:v>681.03297576479565</c:v>
                </c:pt>
                <c:pt idx="6336">
                  <c:v>678.402860548268</c:v>
                </c:pt>
                <c:pt idx="6337">
                  <c:v>678.402860548268</c:v>
                </c:pt>
                <c:pt idx="6338">
                  <c:v>678.402860548268</c:v>
                </c:pt>
                <c:pt idx="6339">
                  <c:v>681.23957091775549</c:v>
                </c:pt>
                <c:pt idx="6340">
                  <c:v>686.22169249105696</c:v>
                </c:pt>
                <c:pt idx="6341">
                  <c:v>665.48271752085441</c:v>
                </c:pt>
                <c:pt idx="6342">
                  <c:v>670.50456893126363</c:v>
                </c:pt>
                <c:pt idx="6343">
                  <c:v>682.31227651966242</c:v>
                </c:pt>
                <c:pt idx="6344">
                  <c:v>682.31227651966242</c:v>
                </c:pt>
                <c:pt idx="6345">
                  <c:v>682.31227651966242</c:v>
                </c:pt>
                <c:pt idx="6346">
                  <c:v>678.25983313468032</c:v>
                </c:pt>
                <c:pt idx="6347">
                  <c:v>681.19984108064762</c:v>
                </c:pt>
                <c:pt idx="6348">
                  <c:v>670.74294795390949</c:v>
                </c:pt>
                <c:pt idx="6349">
                  <c:v>662.08184346443795</c:v>
                </c:pt>
                <c:pt idx="6350">
                  <c:v>659.44378228048879</c:v>
                </c:pt>
                <c:pt idx="6351">
                  <c:v>659.44378228048879</c:v>
                </c:pt>
                <c:pt idx="6352">
                  <c:v>659.44378228048879</c:v>
                </c:pt>
                <c:pt idx="6353">
                  <c:v>649.29678188319042</c:v>
                </c:pt>
                <c:pt idx="6354">
                  <c:v>650.24235200635292</c:v>
                </c:pt>
                <c:pt idx="6355">
                  <c:v>638.02145411203435</c:v>
                </c:pt>
                <c:pt idx="6356">
                  <c:v>638.02145411203435</c:v>
                </c:pt>
                <c:pt idx="6357">
                  <c:v>635.74890742947582</c:v>
                </c:pt>
                <c:pt idx="6358">
                  <c:v>635.74890742947582</c:v>
                </c:pt>
                <c:pt idx="6359">
                  <c:v>635.74890742947582</c:v>
                </c:pt>
                <c:pt idx="6360">
                  <c:v>653.95311879220912</c:v>
                </c:pt>
                <c:pt idx="6361">
                  <c:v>656.36074692093371</c:v>
                </c:pt>
                <c:pt idx="6362">
                  <c:v>679.44378228048868</c:v>
                </c:pt>
                <c:pt idx="6363">
                  <c:v>680.33373063170052</c:v>
                </c:pt>
                <c:pt idx="6364">
                  <c:v>678.52999602701232</c:v>
                </c:pt>
                <c:pt idx="6365">
                  <c:v>678.52999602701232</c:v>
                </c:pt>
                <c:pt idx="6366">
                  <c:v>678.52999602701232</c:v>
                </c:pt>
                <c:pt idx="6367">
                  <c:v>681.80373460468422</c:v>
                </c:pt>
                <c:pt idx="6368">
                  <c:v>682.61422328168067</c:v>
                </c:pt>
                <c:pt idx="6369">
                  <c:v>683.17044100118801</c:v>
                </c:pt>
                <c:pt idx="6370">
                  <c:v>674.32657926102115</c:v>
                </c:pt>
                <c:pt idx="6371">
                  <c:v>683.5121176003139</c:v>
                </c:pt>
                <c:pt idx="6372">
                  <c:v>683.5121176003139</c:v>
                </c:pt>
                <c:pt idx="6373">
                  <c:v>683.5121176003139</c:v>
                </c:pt>
                <c:pt idx="6374">
                  <c:v>676.31307111640444</c:v>
                </c:pt>
                <c:pt idx="6375">
                  <c:v>670.90981326976168</c:v>
                </c:pt>
                <c:pt idx="6376">
                  <c:v>663.87763210170453</c:v>
                </c:pt>
                <c:pt idx="6377">
                  <c:v>666.42034167659529</c:v>
                </c:pt>
                <c:pt idx="6378">
                  <c:v>666.91299165673036</c:v>
                </c:pt>
                <c:pt idx="6379">
                  <c:v>666.91299165673036</c:v>
                </c:pt>
                <c:pt idx="6380">
                  <c:v>666.91299165673036</c:v>
                </c:pt>
                <c:pt idx="6381">
                  <c:v>664.40206595152574</c:v>
                </c:pt>
                <c:pt idx="6382">
                  <c:v>680.39729837107268</c:v>
                </c:pt>
                <c:pt idx="6383">
                  <c:v>682.35995232419157</c:v>
                </c:pt>
                <c:pt idx="6384">
                  <c:v>682.66189908620981</c:v>
                </c:pt>
                <c:pt idx="6385">
                  <c:v>689.62256654747307</c:v>
                </c:pt>
                <c:pt idx="6386">
                  <c:v>689.62256654747307</c:v>
                </c:pt>
                <c:pt idx="6387">
                  <c:v>689.62256654747307</c:v>
                </c:pt>
                <c:pt idx="6388">
                  <c:v>689.62256654747307</c:v>
                </c:pt>
                <c:pt idx="6389">
                  <c:v>692.62614223281264</c:v>
                </c:pt>
                <c:pt idx="6390">
                  <c:v>686.33293603495815</c:v>
                </c:pt>
                <c:pt idx="6391">
                  <c:v>692.37981724274516</c:v>
                </c:pt>
                <c:pt idx="6392">
                  <c:v>687.46920937623736</c:v>
                </c:pt>
                <c:pt idx="6393">
                  <c:v>687.46920937623736</c:v>
                </c:pt>
                <c:pt idx="6394">
                  <c:v>687.46920937623736</c:v>
                </c:pt>
                <c:pt idx="6395">
                  <c:v>687.46920937623736</c:v>
                </c:pt>
                <c:pt idx="6396">
                  <c:v>689.82121573301129</c:v>
                </c:pt>
                <c:pt idx="6397">
                  <c:v>690.13110846245104</c:v>
                </c:pt>
                <c:pt idx="6398">
                  <c:v>692.27651966626513</c:v>
                </c:pt>
                <c:pt idx="6399">
                  <c:v>690.36154151767551</c:v>
                </c:pt>
                <c:pt idx="6400">
                  <c:v>690.36154151767551</c:v>
                </c:pt>
                <c:pt idx="6401">
                  <c:v>690.36154151767551</c:v>
                </c:pt>
                <c:pt idx="6402">
                  <c:v>690.13905442987243</c:v>
                </c:pt>
                <c:pt idx="6403">
                  <c:v>693.11879221294748</c:v>
                </c:pt>
                <c:pt idx="6404">
                  <c:v>690.63965037742901</c:v>
                </c:pt>
                <c:pt idx="6405">
                  <c:v>690.12316249502931</c:v>
                </c:pt>
                <c:pt idx="6406">
                  <c:v>689.01072705601462</c:v>
                </c:pt>
                <c:pt idx="6407">
                  <c:v>689.01072705601462</c:v>
                </c:pt>
                <c:pt idx="6408">
                  <c:v>689.01072705601462</c:v>
                </c:pt>
                <c:pt idx="6409">
                  <c:v>689.01072705601462</c:v>
                </c:pt>
                <c:pt idx="6410">
                  <c:v>692.87246722287989</c:v>
                </c:pt>
                <c:pt idx="6411">
                  <c:v>697.32220897893865</c:v>
                </c:pt>
                <c:pt idx="6412">
                  <c:v>697.30631704409552</c:v>
                </c:pt>
                <c:pt idx="6413">
                  <c:v>697.56058800158462</c:v>
                </c:pt>
                <c:pt idx="6414">
                  <c:v>697.56058800158462</c:v>
                </c:pt>
                <c:pt idx="6415">
                  <c:v>697.56058800158462</c:v>
                </c:pt>
                <c:pt idx="6416">
                  <c:v>698.29161700436566</c:v>
                </c:pt>
                <c:pt idx="6417">
                  <c:v>697.10766785855719</c:v>
                </c:pt>
                <c:pt idx="6418">
                  <c:v>704.7993643226016</c:v>
                </c:pt>
                <c:pt idx="6419">
                  <c:v>701.98649185537874</c:v>
                </c:pt>
                <c:pt idx="6420">
                  <c:v>699.57091775923254</c:v>
                </c:pt>
                <c:pt idx="6421">
                  <c:v>699.57091775923254</c:v>
                </c:pt>
                <c:pt idx="6422">
                  <c:v>699.57091775923254</c:v>
                </c:pt>
                <c:pt idx="6423">
                  <c:v>698.95907826777443</c:v>
                </c:pt>
                <c:pt idx="6424">
                  <c:v>700.66746126340411</c:v>
                </c:pt>
                <c:pt idx="6425">
                  <c:v>703.59952324195001</c:v>
                </c:pt>
                <c:pt idx="6426">
                  <c:v>705.80850218513626</c:v>
                </c:pt>
                <c:pt idx="6427">
                  <c:v>713.37306317043613</c:v>
                </c:pt>
                <c:pt idx="6428">
                  <c:v>713.37306317043613</c:v>
                </c:pt>
                <c:pt idx="6429">
                  <c:v>713.37306317043613</c:v>
                </c:pt>
                <c:pt idx="6430">
                  <c:v>712.53873659117517</c:v>
                </c:pt>
                <c:pt idx="6431">
                  <c:v>715.28009535160425</c:v>
                </c:pt>
                <c:pt idx="6432">
                  <c:v>716.62296384584351</c:v>
                </c:pt>
                <c:pt idx="6433">
                  <c:v>721.28724672228373</c:v>
                </c:pt>
                <c:pt idx="6434">
                  <c:v>718.52999602701152</c:v>
                </c:pt>
                <c:pt idx="6435">
                  <c:v>718.52999602701152</c:v>
                </c:pt>
                <c:pt idx="6436">
                  <c:v>718.52999602701152</c:v>
                </c:pt>
                <c:pt idx="6437">
                  <c:v>722.97179181564877</c:v>
                </c:pt>
                <c:pt idx="6438">
                  <c:v>725.31585220500119</c:v>
                </c:pt>
                <c:pt idx="6439">
                  <c:v>719.97616209773071</c:v>
                </c:pt>
                <c:pt idx="6440">
                  <c:v>724.42590385378946</c:v>
                </c:pt>
                <c:pt idx="6441">
                  <c:v>727.02423520063087</c:v>
                </c:pt>
                <c:pt idx="6442">
                  <c:v>727.02423520063087</c:v>
                </c:pt>
                <c:pt idx="6443">
                  <c:v>727.02423520063087</c:v>
                </c:pt>
                <c:pt idx="6444">
                  <c:v>727.02423520063087</c:v>
                </c:pt>
                <c:pt idx="6445">
                  <c:v>727.27056019069835</c:v>
                </c:pt>
                <c:pt idx="6446">
                  <c:v>727.34207389749213</c:v>
                </c:pt>
                <c:pt idx="6447">
                  <c:v>730.52840683352701</c:v>
                </c:pt>
                <c:pt idx="6448">
                  <c:v>733.1744139848978</c:v>
                </c:pt>
                <c:pt idx="6449">
                  <c:v>733.1744139848978</c:v>
                </c:pt>
                <c:pt idx="6450">
                  <c:v>733.1744139848978</c:v>
                </c:pt>
                <c:pt idx="6451">
                  <c:v>734.67620182756752</c:v>
                </c:pt>
                <c:pt idx="6452">
                  <c:v>737.67183154548559</c:v>
                </c:pt>
                <c:pt idx="6453">
                  <c:v>735.74096146205284</c:v>
                </c:pt>
                <c:pt idx="6454">
                  <c:v>740.16686531584696</c:v>
                </c:pt>
                <c:pt idx="6455">
                  <c:v>739.92054032577948</c:v>
                </c:pt>
                <c:pt idx="6456">
                  <c:v>739.92054032577948</c:v>
                </c:pt>
                <c:pt idx="6457">
                  <c:v>739.92054032577948</c:v>
                </c:pt>
                <c:pt idx="6458">
                  <c:v>740.15097338100395</c:v>
                </c:pt>
                <c:pt idx="6459">
                  <c:v>732.45133094953792</c:v>
                </c:pt>
                <c:pt idx="6460">
                  <c:v>735.91577274532665</c:v>
                </c:pt>
                <c:pt idx="6461">
                  <c:v>742.38379022645483</c:v>
                </c:pt>
                <c:pt idx="6462">
                  <c:v>744.4974175605829</c:v>
                </c:pt>
                <c:pt idx="6463">
                  <c:v>744.4974175605829</c:v>
                </c:pt>
                <c:pt idx="6464">
                  <c:v>744.4974175605829</c:v>
                </c:pt>
                <c:pt idx="6465">
                  <c:v>745.65752880412674</c:v>
                </c:pt>
                <c:pt idx="6466">
                  <c:v>753.92928088994324</c:v>
                </c:pt>
                <c:pt idx="6467">
                  <c:v>754.05641636868768</c:v>
                </c:pt>
                <c:pt idx="6468">
                  <c:v>755.93961064759105</c:v>
                </c:pt>
                <c:pt idx="6469">
                  <c:v>755.46285260229899</c:v>
                </c:pt>
                <c:pt idx="6470">
                  <c:v>755.46285260229899</c:v>
                </c:pt>
                <c:pt idx="6471">
                  <c:v>755.46285260229899</c:v>
                </c:pt>
                <c:pt idx="6472">
                  <c:v>758.93524036550912</c:v>
                </c:pt>
                <c:pt idx="6473">
                  <c:v>758.61740166864786</c:v>
                </c:pt>
                <c:pt idx="6474">
                  <c:v>759.47556615017345</c:v>
                </c:pt>
                <c:pt idx="6475">
                  <c:v>757.93404847039608</c:v>
                </c:pt>
                <c:pt idx="6476">
                  <c:v>758.74453714739241</c:v>
                </c:pt>
                <c:pt idx="6477">
                  <c:v>758.74453714739241</c:v>
                </c:pt>
                <c:pt idx="6478">
                  <c:v>758.74453714739241</c:v>
                </c:pt>
                <c:pt idx="6479">
                  <c:v>769.16964640444439</c:v>
                </c:pt>
                <c:pt idx="6480">
                  <c:v>769.106078665072</c:v>
                </c:pt>
                <c:pt idx="6481">
                  <c:v>765.07747318235454</c:v>
                </c:pt>
                <c:pt idx="6482">
                  <c:v>766.23758442589826</c:v>
                </c:pt>
                <c:pt idx="6483">
                  <c:v>767.20699245132528</c:v>
                </c:pt>
                <c:pt idx="6484">
                  <c:v>767.20699245132528</c:v>
                </c:pt>
                <c:pt idx="6485">
                  <c:v>767.20699245132528</c:v>
                </c:pt>
                <c:pt idx="6486">
                  <c:v>774.23122765196092</c:v>
                </c:pt>
                <c:pt idx="6487">
                  <c:v>775.28009535160345</c:v>
                </c:pt>
                <c:pt idx="6488">
                  <c:v>769.40007945966852</c:v>
                </c:pt>
                <c:pt idx="6489">
                  <c:v>772.67381803734031</c:v>
                </c:pt>
                <c:pt idx="6490">
                  <c:v>772.67381803734031</c:v>
                </c:pt>
                <c:pt idx="6491">
                  <c:v>772.67381803734031</c:v>
                </c:pt>
                <c:pt idx="6492">
                  <c:v>772.67381803734031</c:v>
                </c:pt>
                <c:pt idx="6493">
                  <c:v>766.78585617798399</c:v>
                </c:pt>
                <c:pt idx="6494">
                  <c:v>753.74652363924747</c:v>
                </c:pt>
                <c:pt idx="6495">
                  <c:v>758.62534763606914</c:v>
                </c:pt>
                <c:pt idx="6496">
                  <c:v>764.41795788636705</c:v>
                </c:pt>
                <c:pt idx="6497">
                  <c:v>760.28605482716966</c:v>
                </c:pt>
                <c:pt idx="6498">
                  <c:v>760.28605482716966</c:v>
                </c:pt>
                <c:pt idx="6499">
                  <c:v>760.28605482716966</c:v>
                </c:pt>
                <c:pt idx="6500">
                  <c:v>756.76599125943028</c:v>
                </c:pt>
                <c:pt idx="6501">
                  <c:v>767.61223678982344</c:v>
                </c:pt>
                <c:pt idx="6502">
                  <c:v>766.61104489471018</c:v>
                </c:pt>
                <c:pt idx="6503">
                  <c:v>761.02502979737221</c:v>
                </c:pt>
                <c:pt idx="6504">
                  <c:v>763.09892729439241</c:v>
                </c:pt>
                <c:pt idx="6505">
                  <c:v>763.09892729439241</c:v>
                </c:pt>
                <c:pt idx="6506">
                  <c:v>763.09892729439241</c:v>
                </c:pt>
                <c:pt idx="6507">
                  <c:v>756.68653158521488</c:v>
                </c:pt>
                <c:pt idx="6508">
                  <c:v>754.92252681763455</c:v>
                </c:pt>
                <c:pt idx="6509">
                  <c:v>769.94835121175436</c:v>
                </c:pt>
                <c:pt idx="6510">
                  <c:v>777.42550655541731</c:v>
                </c:pt>
                <c:pt idx="6511">
                  <c:v>783.26579261024449</c:v>
                </c:pt>
                <c:pt idx="6512">
                  <c:v>783.26579261024449</c:v>
                </c:pt>
                <c:pt idx="6513">
                  <c:v>783.26579261024449</c:v>
                </c:pt>
                <c:pt idx="6514">
                  <c:v>780.84227254667678</c:v>
                </c:pt>
                <c:pt idx="6515">
                  <c:v>783.87763210170249</c:v>
                </c:pt>
                <c:pt idx="6516">
                  <c:v>785.76877234802737</c:v>
                </c:pt>
                <c:pt idx="6517">
                  <c:v>779.25307906236992</c:v>
                </c:pt>
                <c:pt idx="6518">
                  <c:v>768.25586015096746</c:v>
                </c:pt>
                <c:pt idx="6519">
                  <c:v>768.25586015096746</c:v>
                </c:pt>
                <c:pt idx="6520">
                  <c:v>768.25586015096746</c:v>
                </c:pt>
                <c:pt idx="6521">
                  <c:v>767.38180373459875</c:v>
                </c:pt>
                <c:pt idx="6522">
                  <c:v>761.62097735398686</c:v>
                </c:pt>
                <c:pt idx="6523">
                  <c:v>756.35280095351015</c:v>
                </c:pt>
                <c:pt idx="6524">
                  <c:v>760.33373063169836</c:v>
                </c:pt>
                <c:pt idx="6525">
                  <c:v>760.31783869685523</c:v>
                </c:pt>
                <c:pt idx="6526">
                  <c:v>760.31783869685523</c:v>
                </c:pt>
                <c:pt idx="6527">
                  <c:v>760.31783869685523</c:v>
                </c:pt>
                <c:pt idx="6528">
                  <c:v>752.34803337305709</c:v>
                </c:pt>
                <c:pt idx="6529">
                  <c:v>750.93365117202404</c:v>
                </c:pt>
                <c:pt idx="6530">
                  <c:v>750.29797377830141</c:v>
                </c:pt>
                <c:pt idx="6531">
                  <c:v>736.01907032180566</c:v>
                </c:pt>
                <c:pt idx="6532">
                  <c:v>731.3071116408363</c:v>
                </c:pt>
                <c:pt idx="6533">
                  <c:v>731.3071116408363</c:v>
                </c:pt>
                <c:pt idx="6534">
                  <c:v>731.3071116408363</c:v>
                </c:pt>
                <c:pt idx="6535">
                  <c:v>743.53595550257626</c:v>
                </c:pt>
                <c:pt idx="6536">
                  <c:v>744.60866110448342</c:v>
                </c:pt>
                <c:pt idx="6537">
                  <c:v>745.64163686928271</c:v>
                </c:pt>
                <c:pt idx="6538">
                  <c:v>748.42272546681943</c:v>
                </c:pt>
                <c:pt idx="6539">
                  <c:v>746.11044894715326</c:v>
                </c:pt>
                <c:pt idx="6540">
                  <c:v>746.11044894715326</c:v>
                </c:pt>
                <c:pt idx="6541">
                  <c:v>746.11044894715326</c:v>
                </c:pt>
                <c:pt idx="6542">
                  <c:v>746.11044894715326</c:v>
                </c:pt>
                <c:pt idx="6543">
                  <c:v>752.97576479935822</c:v>
                </c:pt>
                <c:pt idx="6544">
                  <c:v>745.92769169645794</c:v>
                </c:pt>
                <c:pt idx="6545">
                  <c:v>743.87763210170226</c:v>
                </c:pt>
                <c:pt idx="6546">
                  <c:v>724.02065951529005</c:v>
                </c:pt>
                <c:pt idx="6547">
                  <c:v>724.02065951529005</c:v>
                </c:pt>
                <c:pt idx="6548">
                  <c:v>724.02065951529005</c:v>
                </c:pt>
                <c:pt idx="6549">
                  <c:v>727.413587604285</c:v>
                </c:pt>
                <c:pt idx="6550">
                  <c:v>729.28883591576675</c:v>
                </c:pt>
                <c:pt idx="6551">
                  <c:v>745.0139054429817</c:v>
                </c:pt>
                <c:pt idx="6552">
                  <c:v>744.29876837504366</c:v>
                </c:pt>
                <c:pt idx="6553">
                  <c:v>750.74294795390733</c:v>
                </c:pt>
                <c:pt idx="6554">
                  <c:v>750.74294795390733</c:v>
                </c:pt>
                <c:pt idx="6555">
                  <c:v>750.74294795390733</c:v>
                </c:pt>
                <c:pt idx="6556">
                  <c:v>742.24870878028798</c:v>
                </c:pt>
                <c:pt idx="6557">
                  <c:v>750.29797377830141</c:v>
                </c:pt>
                <c:pt idx="6558">
                  <c:v>743.86174016685925</c:v>
                </c:pt>
                <c:pt idx="6559">
                  <c:v>752.98371076677984</c:v>
                </c:pt>
                <c:pt idx="6560">
                  <c:v>759.76956694476951</c:v>
                </c:pt>
                <c:pt idx="6561">
                  <c:v>759.76956694476951</c:v>
                </c:pt>
                <c:pt idx="6562">
                  <c:v>759.76956694476951</c:v>
                </c:pt>
                <c:pt idx="6563">
                  <c:v>765.06952721493246</c:v>
                </c:pt>
                <c:pt idx="6564">
                  <c:v>770.25824394119377</c:v>
                </c:pt>
                <c:pt idx="6565">
                  <c:v>768.50218514103483</c:v>
                </c:pt>
                <c:pt idx="6566">
                  <c:v>752.84068335319239</c:v>
                </c:pt>
                <c:pt idx="6567">
                  <c:v>759.49145808501589</c:v>
                </c:pt>
                <c:pt idx="6568">
                  <c:v>759.49145808501589</c:v>
                </c:pt>
                <c:pt idx="6569">
                  <c:v>759.49145808501589</c:v>
                </c:pt>
                <c:pt idx="6570">
                  <c:v>749.66229638457901</c:v>
                </c:pt>
                <c:pt idx="6571">
                  <c:v>753.4525228446505</c:v>
                </c:pt>
                <c:pt idx="6572">
                  <c:v>754.46960667460667</c:v>
                </c:pt>
                <c:pt idx="6573">
                  <c:v>750.14700039729235</c:v>
                </c:pt>
                <c:pt idx="6574">
                  <c:v>766.37266587206386</c:v>
                </c:pt>
                <c:pt idx="6575">
                  <c:v>766.37266587206386</c:v>
                </c:pt>
                <c:pt idx="6576">
                  <c:v>766.37266587206386</c:v>
                </c:pt>
                <c:pt idx="6577">
                  <c:v>772.39570917758624</c:v>
                </c:pt>
                <c:pt idx="6578">
                  <c:v>773.42073897496414</c:v>
                </c:pt>
                <c:pt idx="6579">
                  <c:v>773.42073897496414</c:v>
                </c:pt>
                <c:pt idx="6580">
                  <c:v>774.37425506554803</c:v>
                </c:pt>
                <c:pt idx="6581">
                  <c:v>769.83710766785248</c:v>
                </c:pt>
                <c:pt idx="6582">
                  <c:v>769.83710766785248</c:v>
                </c:pt>
                <c:pt idx="6583">
                  <c:v>769.83710766785248</c:v>
                </c:pt>
                <c:pt idx="6584">
                  <c:v>769.33651172029579</c:v>
                </c:pt>
                <c:pt idx="6585">
                  <c:v>764.83114819228626</c:v>
                </c:pt>
                <c:pt idx="6586">
                  <c:v>760.92967818831335</c:v>
                </c:pt>
                <c:pt idx="6587">
                  <c:v>759.6742153357111</c:v>
                </c:pt>
                <c:pt idx="6588">
                  <c:v>769.47953913388358</c:v>
                </c:pt>
                <c:pt idx="6589">
                  <c:v>769.47953913388358</c:v>
                </c:pt>
                <c:pt idx="6590">
                  <c:v>769.47953913388358</c:v>
                </c:pt>
                <c:pt idx="6591">
                  <c:v>767.88239968215532</c:v>
                </c:pt>
                <c:pt idx="6592">
                  <c:v>772.51489868890951</c:v>
                </c:pt>
                <c:pt idx="6593">
                  <c:v>776.22566547476549</c:v>
                </c:pt>
                <c:pt idx="6594">
                  <c:v>777.97377830750293</c:v>
                </c:pt>
                <c:pt idx="6595">
                  <c:v>768.28764402065349</c:v>
                </c:pt>
                <c:pt idx="6596">
                  <c:v>768.28764402065349</c:v>
                </c:pt>
                <c:pt idx="6597">
                  <c:v>768.28764402065349</c:v>
                </c:pt>
                <c:pt idx="6598">
                  <c:v>760.5323798172368</c:v>
                </c:pt>
                <c:pt idx="6599">
                  <c:v>755.89193484306122</c:v>
                </c:pt>
                <c:pt idx="6600">
                  <c:v>754.56495828366519</c:v>
                </c:pt>
                <c:pt idx="6601">
                  <c:v>768.23202224870283</c:v>
                </c:pt>
                <c:pt idx="6602">
                  <c:v>780.92173222089173</c:v>
                </c:pt>
                <c:pt idx="6603">
                  <c:v>780.92173222089173</c:v>
                </c:pt>
                <c:pt idx="6604">
                  <c:v>780.92173222089173</c:v>
                </c:pt>
                <c:pt idx="6605">
                  <c:v>781.4143822010268</c:v>
                </c:pt>
                <c:pt idx="6606">
                  <c:v>776.40047675803919</c:v>
                </c:pt>
                <c:pt idx="6607">
                  <c:v>771.46603098926687</c:v>
                </c:pt>
                <c:pt idx="6608">
                  <c:v>770.11521652760621</c:v>
                </c:pt>
                <c:pt idx="6609">
                  <c:v>781.77195073499581</c:v>
                </c:pt>
                <c:pt idx="6610">
                  <c:v>781.77195073499581</c:v>
                </c:pt>
                <c:pt idx="6611">
                  <c:v>781.77195073499581</c:v>
                </c:pt>
                <c:pt idx="6612">
                  <c:v>782.08978943185707</c:v>
                </c:pt>
                <c:pt idx="6613">
                  <c:v>782.76519666268746</c:v>
                </c:pt>
                <c:pt idx="6614">
                  <c:v>781.81168057210346</c:v>
                </c:pt>
                <c:pt idx="6615">
                  <c:v>780.04767580452301</c:v>
                </c:pt>
                <c:pt idx="6616">
                  <c:v>780.83432657925471</c:v>
                </c:pt>
                <c:pt idx="6617">
                  <c:v>780.83432657925471</c:v>
                </c:pt>
                <c:pt idx="6618">
                  <c:v>780.83432657925471</c:v>
                </c:pt>
                <c:pt idx="6619">
                  <c:v>780.63567739371638</c:v>
                </c:pt>
                <c:pt idx="6620">
                  <c:v>783.79817242748686</c:v>
                </c:pt>
                <c:pt idx="6621">
                  <c:v>784.99006754071695</c:v>
                </c:pt>
                <c:pt idx="6622">
                  <c:v>790.0437028208122</c:v>
                </c:pt>
                <c:pt idx="6623">
                  <c:v>792.30035756852772</c:v>
                </c:pt>
                <c:pt idx="6624">
                  <c:v>792.30035756852772</c:v>
                </c:pt>
                <c:pt idx="6625">
                  <c:v>792.30035756852772</c:v>
                </c:pt>
                <c:pt idx="6626">
                  <c:v>790.51251489868264</c:v>
                </c:pt>
                <c:pt idx="6627">
                  <c:v>786.94477552641411</c:v>
                </c:pt>
                <c:pt idx="6628">
                  <c:v>787.82677791020433</c:v>
                </c:pt>
                <c:pt idx="6629">
                  <c:v>781.49384187524208</c:v>
                </c:pt>
                <c:pt idx="6630">
                  <c:v>787.63607469208762</c:v>
                </c:pt>
                <c:pt idx="6631">
                  <c:v>787.63607469208762</c:v>
                </c:pt>
                <c:pt idx="6632">
                  <c:v>787.63607469208762</c:v>
                </c:pt>
                <c:pt idx="6633">
                  <c:v>787.90623758441973</c:v>
                </c:pt>
                <c:pt idx="6634">
                  <c:v>788.62137465235776</c:v>
                </c:pt>
                <c:pt idx="6635">
                  <c:v>788.62137465235776</c:v>
                </c:pt>
                <c:pt idx="6636">
                  <c:v>783.35319825188105</c:v>
                </c:pt>
                <c:pt idx="6637">
                  <c:v>786.46007151370065</c:v>
                </c:pt>
                <c:pt idx="6638">
                  <c:v>786.46007151370065</c:v>
                </c:pt>
                <c:pt idx="6639">
                  <c:v>786.46007151370065</c:v>
                </c:pt>
                <c:pt idx="6640">
                  <c:v>786.46007151370065</c:v>
                </c:pt>
                <c:pt idx="6641">
                  <c:v>786.89709972188496</c:v>
                </c:pt>
                <c:pt idx="6642">
                  <c:v>785.03774334524621</c:v>
                </c:pt>
                <c:pt idx="6643">
                  <c:v>798.26777910209944</c:v>
                </c:pt>
                <c:pt idx="6644">
                  <c:v>795.65355582041491</c:v>
                </c:pt>
                <c:pt idx="6645">
                  <c:v>795.65355582041491</c:v>
                </c:pt>
                <c:pt idx="6646">
                  <c:v>795.65355582041491</c:v>
                </c:pt>
                <c:pt idx="6647">
                  <c:v>791.53754469606054</c:v>
                </c:pt>
                <c:pt idx="6648">
                  <c:v>791.48192292410988</c:v>
                </c:pt>
                <c:pt idx="6649">
                  <c:v>791.41835518473761</c:v>
                </c:pt>
                <c:pt idx="6650">
                  <c:v>802.9797377830688</c:v>
                </c:pt>
                <c:pt idx="6651">
                  <c:v>802.14541120380784</c:v>
                </c:pt>
                <c:pt idx="6652">
                  <c:v>802.14541120380784</c:v>
                </c:pt>
                <c:pt idx="6653">
                  <c:v>802.14541120380784</c:v>
                </c:pt>
                <c:pt idx="6654">
                  <c:v>803.44060389351773</c:v>
                </c:pt>
                <c:pt idx="6655">
                  <c:v>803.46444179578236</c:v>
                </c:pt>
                <c:pt idx="6656">
                  <c:v>805.75288041318402</c:v>
                </c:pt>
                <c:pt idx="6657">
                  <c:v>808.00953516089965</c:v>
                </c:pt>
                <c:pt idx="6658">
                  <c:v>808.70878029399455</c:v>
                </c:pt>
                <c:pt idx="6659">
                  <c:v>808.70878029399455</c:v>
                </c:pt>
                <c:pt idx="6660">
                  <c:v>808.70878029399455</c:v>
                </c:pt>
                <c:pt idx="6661">
                  <c:v>805.8085021851349</c:v>
                </c:pt>
                <c:pt idx="6662">
                  <c:v>800.08740564163077</c:v>
                </c:pt>
                <c:pt idx="6663">
                  <c:v>796.46404449741146</c:v>
                </c:pt>
                <c:pt idx="6664">
                  <c:v>803.79817242748686</c:v>
                </c:pt>
                <c:pt idx="6665">
                  <c:v>800.46086611044279</c:v>
                </c:pt>
                <c:pt idx="6666">
                  <c:v>800.46086611044279</c:v>
                </c:pt>
                <c:pt idx="6667">
                  <c:v>800.46086611044279</c:v>
                </c:pt>
                <c:pt idx="6668">
                  <c:v>803.76638855780061</c:v>
                </c:pt>
                <c:pt idx="6669">
                  <c:v>804.29082240762193</c:v>
                </c:pt>
                <c:pt idx="6670">
                  <c:v>810.36154151767346</c:v>
                </c:pt>
                <c:pt idx="6671">
                  <c:v>813.28565752879774</c:v>
                </c:pt>
                <c:pt idx="6672">
                  <c:v>814.66825586014465</c:v>
                </c:pt>
                <c:pt idx="6673">
                  <c:v>814.66825586014465</c:v>
                </c:pt>
                <c:pt idx="6674">
                  <c:v>814.66825586014465</c:v>
                </c:pt>
                <c:pt idx="6675">
                  <c:v>810.12316249502749</c:v>
                </c:pt>
                <c:pt idx="6676">
                  <c:v>800.35756853396288</c:v>
                </c:pt>
                <c:pt idx="6677">
                  <c:v>796.86134286848824</c:v>
                </c:pt>
                <c:pt idx="6678">
                  <c:v>794.23917361938209</c:v>
                </c:pt>
                <c:pt idx="6679">
                  <c:v>795.09733810090779</c:v>
                </c:pt>
                <c:pt idx="6680">
                  <c:v>795.09733810090779</c:v>
                </c:pt>
                <c:pt idx="6681">
                  <c:v>795.09733810090779</c:v>
                </c:pt>
                <c:pt idx="6682">
                  <c:v>803.2975764799304</c:v>
                </c:pt>
                <c:pt idx="6683">
                  <c:v>809.86889153753862</c:v>
                </c:pt>
                <c:pt idx="6684">
                  <c:v>807.97775129121362</c:v>
                </c:pt>
                <c:pt idx="6685">
                  <c:v>801.95470798569113</c:v>
                </c:pt>
                <c:pt idx="6686">
                  <c:v>788.95510528406226</c:v>
                </c:pt>
                <c:pt idx="6687">
                  <c:v>788.95510528406226</c:v>
                </c:pt>
                <c:pt idx="6688">
                  <c:v>788.95510528406226</c:v>
                </c:pt>
                <c:pt idx="6689">
                  <c:v>789.02661899085615</c:v>
                </c:pt>
                <c:pt idx="6690">
                  <c:v>780.54032578465831</c:v>
                </c:pt>
                <c:pt idx="6691">
                  <c:v>779.57091775923129</c:v>
                </c:pt>
                <c:pt idx="6692">
                  <c:v>778.76042908223485</c:v>
                </c:pt>
                <c:pt idx="6693">
                  <c:v>778.73659117997022</c:v>
                </c:pt>
                <c:pt idx="6694">
                  <c:v>778.73659117997022</c:v>
                </c:pt>
                <c:pt idx="6695">
                  <c:v>778.73659117997022</c:v>
                </c:pt>
                <c:pt idx="6696">
                  <c:v>778.73659117997022</c:v>
                </c:pt>
                <c:pt idx="6697">
                  <c:v>778.73659117997022</c:v>
                </c:pt>
                <c:pt idx="6698">
                  <c:v>781.31903059196861</c:v>
                </c:pt>
                <c:pt idx="6699">
                  <c:v>789.59078267778511</c:v>
                </c:pt>
                <c:pt idx="6700">
                  <c:v>784.9264998013449</c:v>
                </c:pt>
                <c:pt idx="6701">
                  <c:v>784.9264998013449</c:v>
                </c:pt>
                <c:pt idx="6702">
                  <c:v>784.9264998013449</c:v>
                </c:pt>
                <c:pt idx="6703">
                  <c:v>785.8879618593503</c:v>
                </c:pt>
                <c:pt idx="6704">
                  <c:v>790.2820818434584</c:v>
                </c:pt>
                <c:pt idx="6705">
                  <c:v>777.30631704409416</c:v>
                </c:pt>
                <c:pt idx="6706">
                  <c:v>768.35915772744738</c:v>
                </c:pt>
                <c:pt idx="6707">
                  <c:v>769.94835121175413</c:v>
                </c:pt>
                <c:pt idx="6708">
                  <c:v>769.94835121175413</c:v>
                </c:pt>
                <c:pt idx="6709">
                  <c:v>769.94835121175413</c:v>
                </c:pt>
                <c:pt idx="6710">
                  <c:v>770.58402860547676</c:v>
                </c:pt>
                <c:pt idx="6711">
                  <c:v>770.15494636471396</c:v>
                </c:pt>
                <c:pt idx="6712">
                  <c:v>758.75248311481334</c:v>
                </c:pt>
                <c:pt idx="6713">
                  <c:v>756.53555820420559</c:v>
                </c:pt>
                <c:pt idx="6714">
                  <c:v>764.06833531981943</c:v>
                </c:pt>
                <c:pt idx="6715">
                  <c:v>764.06833531981943</c:v>
                </c:pt>
                <c:pt idx="6716">
                  <c:v>764.06833531981943</c:v>
                </c:pt>
                <c:pt idx="6717">
                  <c:v>779.19745729041927</c:v>
                </c:pt>
                <c:pt idx="6718">
                  <c:v>781.36670639649788</c:v>
                </c:pt>
                <c:pt idx="6719">
                  <c:v>783.34525228445978</c:v>
                </c:pt>
                <c:pt idx="6720">
                  <c:v>783.34525228445978</c:v>
                </c:pt>
                <c:pt idx="6721">
                  <c:v>793.2936034962197</c:v>
                </c:pt>
                <c:pt idx="6722">
                  <c:v>793.2936034962197</c:v>
                </c:pt>
                <c:pt idx="6723">
                  <c:v>793.2936034962197</c:v>
                </c:pt>
                <c:pt idx="6724">
                  <c:v>791.09257052045496</c:v>
                </c:pt>
                <c:pt idx="6725">
                  <c:v>787.32618196264809</c:v>
                </c:pt>
                <c:pt idx="6726">
                  <c:v>793.21414382200442</c:v>
                </c:pt>
                <c:pt idx="6727">
                  <c:v>795.20858164480933</c:v>
                </c:pt>
                <c:pt idx="6728">
                  <c:v>794.59674215335122</c:v>
                </c:pt>
                <c:pt idx="6729">
                  <c:v>794.59674215335122</c:v>
                </c:pt>
                <c:pt idx="6730">
                  <c:v>794.59674215335122</c:v>
                </c:pt>
                <c:pt idx="6731">
                  <c:v>792.165276122362</c:v>
                </c:pt>
                <c:pt idx="6732">
                  <c:v>789.75764799363731</c:v>
                </c:pt>
                <c:pt idx="6733">
                  <c:v>789.16964640444382</c:v>
                </c:pt>
                <c:pt idx="6734">
                  <c:v>790.90981326975975</c:v>
                </c:pt>
                <c:pt idx="6735">
                  <c:v>792.4195470798511</c:v>
                </c:pt>
                <c:pt idx="6736">
                  <c:v>792.4195470798511</c:v>
                </c:pt>
                <c:pt idx="6737">
                  <c:v>792.4195470798511</c:v>
                </c:pt>
                <c:pt idx="6738">
                  <c:v>791.13230035756271</c:v>
                </c:pt>
                <c:pt idx="6739">
                  <c:v>795.04966229637876</c:v>
                </c:pt>
                <c:pt idx="6740">
                  <c:v>793.65911799761034</c:v>
                </c:pt>
                <c:pt idx="6741">
                  <c:v>787.14342471195289</c:v>
                </c:pt>
                <c:pt idx="6742">
                  <c:v>783.13071116407843</c:v>
                </c:pt>
                <c:pt idx="6743">
                  <c:v>783.13071116407843</c:v>
                </c:pt>
                <c:pt idx="6744">
                  <c:v>783.13071116407843</c:v>
                </c:pt>
                <c:pt idx="6745">
                  <c:v>792.06197854588197</c:v>
                </c:pt>
                <c:pt idx="6746">
                  <c:v>798.35518474373657</c:v>
                </c:pt>
                <c:pt idx="6747">
                  <c:v>790.41716328962457</c:v>
                </c:pt>
                <c:pt idx="6748">
                  <c:v>792.85657528803529</c:v>
                </c:pt>
                <c:pt idx="6749">
                  <c:v>785.11720301946173</c:v>
                </c:pt>
                <c:pt idx="6750">
                  <c:v>785.11720301946173</c:v>
                </c:pt>
                <c:pt idx="6751">
                  <c:v>785.11720301946173</c:v>
                </c:pt>
                <c:pt idx="6752">
                  <c:v>784.91060786650178</c:v>
                </c:pt>
                <c:pt idx="6753">
                  <c:v>784.91060786650178</c:v>
                </c:pt>
                <c:pt idx="6754">
                  <c:v>780.69924513308911</c:v>
                </c:pt>
                <c:pt idx="6755">
                  <c:v>780.26221692490481</c:v>
                </c:pt>
                <c:pt idx="6756">
                  <c:v>773.18235995231839</c:v>
                </c:pt>
                <c:pt idx="6757">
                  <c:v>773.18235995231839</c:v>
                </c:pt>
                <c:pt idx="6758">
                  <c:v>773.18235995231839</c:v>
                </c:pt>
                <c:pt idx="6759">
                  <c:v>785.76877234802748</c:v>
                </c:pt>
                <c:pt idx="6760">
                  <c:v>785.76877234802748</c:v>
                </c:pt>
                <c:pt idx="6761">
                  <c:v>805.04568931266783</c:v>
                </c:pt>
                <c:pt idx="6762">
                  <c:v>803.76638855780084</c:v>
                </c:pt>
                <c:pt idx="6763">
                  <c:v>806.57131505760231</c:v>
                </c:pt>
                <c:pt idx="6764">
                  <c:v>806.57131505760231</c:v>
                </c:pt>
                <c:pt idx="6765">
                  <c:v>806.57131505760231</c:v>
                </c:pt>
                <c:pt idx="6766">
                  <c:v>804.01271354786854</c:v>
                </c:pt>
                <c:pt idx="6767">
                  <c:v>803.28168454508739</c:v>
                </c:pt>
                <c:pt idx="6768">
                  <c:v>806.79380214540527</c:v>
                </c:pt>
                <c:pt idx="6769">
                  <c:v>810.62375844258429</c:v>
                </c:pt>
                <c:pt idx="6770">
                  <c:v>809.63845848231415</c:v>
                </c:pt>
                <c:pt idx="6771">
                  <c:v>809.63845848231415</c:v>
                </c:pt>
                <c:pt idx="6772">
                  <c:v>809.63845848231415</c:v>
                </c:pt>
                <c:pt idx="6773">
                  <c:v>807.5089392133433</c:v>
                </c:pt>
                <c:pt idx="6774">
                  <c:v>806.59515295986694</c:v>
                </c:pt>
                <c:pt idx="6775">
                  <c:v>806.16607071910403</c:v>
                </c:pt>
                <c:pt idx="6776">
                  <c:v>812.22089789431254</c:v>
                </c:pt>
                <c:pt idx="6777">
                  <c:v>813.57171235597332</c:v>
                </c:pt>
                <c:pt idx="6778">
                  <c:v>813.57171235597332</c:v>
                </c:pt>
                <c:pt idx="6779">
                  <c:v>813.57171235597332</c:v>
                </c:pt>
                <c:pt idx="6780">
                  <c:v>813.57171235597332</c:v>
                </c:pt>
                <c:pt idx="6781">
                  <c:v>816.36869288835317</c:v>
                </c:pt>
                <c:pt idx="6782">
                  <c:v>817.7830750893861</c:v>
                </c:pt>
                <c:pt idx="6783">
                  <c:v>815.86809694079648</c:v>
                </c:pt>
                <c:pt idx="6784">
                  <c:v>819.92848629320019</c:v>
                </c:pt>
                <c:pt idx="6785">
                  <c:v>819.92848629320019</c:v>
                </c:pt>
                <c:pt idx="6786">
                  <c:v>819.92848629320019</c:v>
                </c:pt>
                <c:pt idx="6787">
                  <c:v>817.63210170837692</c:v>
                </c:pt>
                <c:pt idx="6788">
                  <c:v>824.92649980134479</c:v>
                </c:pt>
                <c:pt idx="6789">
                  <c:v>822.48708780293384</c:v>
                </c:pt>
                <c:pt idx="6790">
                  <c:v>819.69010727055399</c:v>
                </c:pt>
                <c:pt idx="6791">
                  <c:v>826.70639650376825</c:v>
                </c:pt>
                <c:pt idx="6792">
                  <c:v>826.70639650376825</c:v>
                </c:pt>
                <c:pt idx="6793">
                  <c:v>826.70639650376825</c:v>
                </c:pt>
                <c:pt idx="6794">
                  <c:v>816.67858561779281</c:v>
                </c:pt>
                <c:pt idx="6795">
                  <c:v>825.29201430273531</c:v>
                </c:pt>
                <c:pt idx="6796">
                  <c:v>825.54628526022429</c:v>
                </c:pt>
                <c:pt idx="6797">
                  <c:v>823.81406436232999</c:v>
                </c:pt>
                <c:pt idx="6798">
                  <c:v>828.05721096542868</c:v>
                </c:pt>
                <c:pt idx="6799">
                  <c:v>828.05721096542868</c:v>
                </c:pt>
                <c:pt idx="6800">
                  <c:v>828.05721096542868</c:v>
                </c:pt>
                <c:pt idx="6801">
                  <c:v>826.84942391735569</c:v>
                </c:pt>
                <c:pt idx="6802">
                  <c:v>828.23202224870249</c:v>
                </c:pt>
                <c:pt idx="6803">
                  <c:v>829.69408025426469</c:v>
                </c:pt>
                <c:pt idx="6804">
                  <c:v>830.10727056018436</c:v>
                </c:pt>
                <c:pt idx="6805">
                  <c:v>831.33094954310036</c:v>
                </c:pt>
                <c:pt idx="6806">
                  <c:v>831.33094954310036</c:v>
                </c:pt>
                <c:pt idx="6807">
                  <c:v>831.33094954310036</c:v>
                </c:pt>
                <c:pt idx="6808">
                  <c:v>831.33094954310036</c:v>
                </c:pt>
                <c:pt idx="6809">
                  <c:v>835.46285260229786</c:v>
                </c:pt>
                <c:pt idx="6810">
                  <c:v>827.98569725863479</c:v>
                </c:pt>
                <c:pt idx="6811">
                  <c:v>823.94119984107431</c:v>
                </c:pt>
                <c:pt idx="6812">
                  <c:v>830.83035359554367</c:v>
                </c:pt>
                <c:pt idx="6813">
                  <c:v>830.83035359554367</c:v>
                </c:pt>
                <c:pt idx="6814">
                  <c:v>830.83035359554367</c:v>
                </c:pt>
                <c:pt idx="6815">
                  <c:v>820.23837902263961</c:v>
                </c:pt>
                <c:pt idx="6816">
                  <c:v>827.77115613825333</c:v>
                </c:pt>
                <c:pt idx="6817">
                  <c:v>837.22685736987842</c:v>
                </c:pt>
                <c:pt idx="6818">
                  <c:v>836.17004370281438</c:v>
                </c:pt>
                <c:pt idx="6819">
                  <c:v>840.0556217719444</c:v>
                </c:pt>
                <c:pt idx="6820">
                  <c:v>840.0556217719444</c:v>
                </c:pt>
                <c:pt idx="6821">
                  <c:v>840.0556217719444</c:v>
                </c:pt>
                <c:pt idx="6822">
                  <c:v>847.44537147397057</c:v>
                </c:pt>
                <c:pt idx="6823">
                  <c:v>855.26420341675953</c:v>
                </c:pt>
                <c:pt idx="6824">
                  <c:v>853.59555025823761</c:v>
                </c:pt>
                <c:pt idx="6825">
                  <c:v>853.27771156137612</c:v>
                </c:pt>
                <c:pt idx="6826">
                  <c:v>857.71156138259187</c:v>
                </c:pt>
                <c:pt idx="6827">
                  <c:v>857.71156138259187</c:v>
                </c:pt>
                <c:pt idx="6828">
                  <c:v>857.71156138259187</c:v>
                </c:pt>
                <c:pt idx="6829">
                  <c:v>859.75367500992593</c:v>
                </c:pt>
                <c:pt idx="6830">
                  <c:v>859.08621374651716</c:v>
                </c:pt>
                <c:pt idx="6831">
                  <c:v>858.83194278902795</c:v>
                </c:pt>
                <c:pt idx="6832">
                  <c:v>862.09773539927824</c:v>
                </c:pt>
                <c:pt idx="6833">
                  <c:v>857.17123559792742</c:v>
                </c:pt>
                <c:pt idx="6834">
                  <c:v>857.17123559792742</c:v>
                </c:pt>
                <c:pt idx="6835">
                  <c:v>857.17123559792742</c:v>
                </c:pt>
                <c:pt idx="6836">
                  <c:v>855.03377036153495</c:v>
                </c:pt>
                <c:pt idx="6837">
                  <c:v>855.45490663487624</c:v>
                </c:pt>
                <c:pt idx="6838">
                  <c:v>863.40882002383125</c:v>
                </c:pt>
                <c:pt idx="6839">
                  <c:v>858.91934843066497</c:v>
                </c:pt>
                <c:pt idx="6840">
                  <c:v>866.84147794993385</c:v>
                </c:pt>
                <c:pt idx="6841">
                  <c:v>866.84147794993385</c:v>
                </c:pt>
                <c:pt idx="6842">
                  <c:v>866.84147794993385</c:v>
                </c:pt>
                <c:pt idx="6843">
                  <c:v>865.29201430273474</c:v>
                </c:pt>
                <c:pt idx="6844">
                  <c:v>872.24473579657649</c:v>
                </c:pt>
                <c:pt idx="6845">
                  <c:v>872.71354787444682</c:v>
                </c:pt>
                <c:pt idx="6846">
                  <c:v>877.80691299164982</c:v>
                </c:pt>
                <c:pt idx="6847">
                  <c:v>877.80691299164982</c:v>
                </c:pt>
                <c:pt idx="6848">
                  <c:v>877.80691299164982</c:v>
                </c:pt>
                <c:pt idx="6849">
                  <c:v>877.80691299164982</c:v>
                </c:pt>
                <c:pt idx="6850">
                  <c:v>875.95550258243259</c:v>
                </c:pt>
                <c:pt idx="6851">
                  <c:v>884.16368692887659</c:v>
                </c:pt>
                <c:pt idx="6852">
                  <c:v>876.68653158521352</c:v>
                </c:pt>
                <c:pt idx="6853">
                  <c:v>880.87405641636167</c:v>
                </c:pt>
                <c:pt idx="6854">
                  <c:v>878.25983313467725</c:v>
                </c:pt>
                <c:pt idx="6855">
                  <c:v>878.25983313467725</c:v>
                </c:pt>
                <c:pt idx="6856">
                  <c:v>878.25983313467725</c:v>
                </c:pt>
                <c:pt idx="6857">
                  <c:v>883.96503774333837</c:v>
                </c:pt>
                <c:pt idx="6858">
                  <c:v>884.31466030988577</c:v>
                </c:pt>
                <c:pt idx="6859">
                  <c:v>894.93047278505446</c:v>
                </c:pt>
                <c:pt idx="6860">
                  <c:v>901.95470798568988</c:v>
                </c:pt>
                <c:pt idx="6861">
                  <c:v>903.49622566546748</c:v>
                </c:pt>
                <c:pt idx="6862">
                  <c:v>903.49622566546748</c:v>
                </c:pt>
                <c:pt idx="6863">
                  <c:v>903.49622566546748</c:v>
                </c:pt>
                <c:pt idx="6864">
                  <c:v>887.23083035358843</c:v>
                </c:pt>
                <c:pt idx="6865">
                  <c:v>899.1179976162025</c:v>
                </c:pt>
                <c:pt idx="6866">
                  <c:v>891.02105681365981</c:v>
                </c:pt>
                <c:pt idx="6867">
                  <c:v>884.59276916963927</c:v>
                </c:pt>
                <c:pt idx="6868">
                  <c:v>899.38021454111311</c:v>
                </c:pt>
                <c:pt idx="6869">
                  <c:v>899.38021454111311</c:v>
                </c:pt>
                <c:pt idx="6870">
                  <c:v>899.38021454111311</c:v>
                </c:pt>
                <c:pt idx="6871">
                  <c:v>902.70957489073567</c:v>
                </c:pt>
                <c:pt idx="6872">
                  <c:v>909.85299960269435</c:v>
                </c:pt>
                <c:pt idx="6873">
                  <c:v>897.09972189113319</c:v>
                </c:pt>
                <c:pt idx="6874">
                  <c:v>902.53476360746208</c:v>
                </c:pt>
                <c:pt idx="6875">
                  <c:v>903.02741358759738</c:v>
                </c:pt>
                <c:pt idx="6876">
                  <c:v>903.02741358759738</c:v>
                </c:pt>
                <c:pt idx="6877">
                  <c:v>903.02741358759738</c:v>
                </c:pt>
                <c:pt idx="6878">
                  <c:v>906.38855780690608</c:v>
                </c:pt>
                <c:pt idx="6879">
                  <c:v>902.89233214143121</c:v>
                </c:pt>
                <c:pt idx="6880">
                  <c:v>897.5367500993176</c:v>
                </c:pt>
                <c:pt idx="6881">
                  <c:v>907.41358760428375</c:v>
                </c:pt>
                <c:pt idx="6882">
                  <c:v>915.82836710368758</c:v>
                </c:pt>
                <c:pt idx="6883">
                  <c:v>915.82836710368758</c:v>
                </c:pt>
                <c:pt idx="6884">
                  <c:v>915.82836710368758</c:v>
                </c:pt>
                <c:pt idx="6885">
                  <c:v>913.92133492251958</c:v>
                </c:pt>
                <c:pt idx="6886">
                  <c:v>918.6809694080182</c:v>
                </c:pt>
                <c:pt idx="6887">
                  <c:v>921.19984108064421</c:v>
                </c:pt>
                <c:pt idx="6888">
                  <c:v>919.08621374651636</c:v>
                </c:pt>
                <c:pt idx="6889">
                  <c:v>923.80611839490712</c:v>
                </c:pt>
                <c:pt idx="6890">
                  <c:v>923.80611839490712</c:v>
                </c:pt>
                <c:pt idx="6891">
                  <c:v>923.80611839490712</c:v>
                </c:pt>
                <c:pt idx="6892">
                  <c:v>925.57806912990907</c:v>
                </c:pt>
                <c:pt idx="6893">
                  <c:v>934.31863329359601</c:v>
                </c:pt>
                <c:pt idx="6894">
                  <c:v>939.04648390940849</c:v>
                </c:pt>
                <c:pt idx="6895">
                  <c:v>929.21732220897161</c:v>
                </c:pt>
                <c:pt idx="6896">
                  <c:v>933.90544298767634</c:v>
                </c:pt>
                <c:pt idx="6897">
                  <c:v>933.90544298767634</c:v>
                </c:pt>
                <c:pt idx="6898">
                  <c:v>933.90544298767634</c:v>
                </c:pt>
                <c:pt idx="6899">
                  <c:v>927.2228843861667</c:v>
                </c:pt>
                <c:pt idx="6900">
                  <c:v>931.09257052045348</c:v>
                </c:pt>
                <c:pt idx="6901">
                  <c:v>925.99920540325036</c:v>
                </c:pt>
                <c:pt idx="6902">
                  <c:v>924.14779499403312</c:v>
                </c:pt>
                <c:pt idx="6903">
                  <c:v>926.19785458878857</c:v>
                </c:pt>
                <c:pt idx="6904">
                  <c:v>926.19785458878857</c:v>
                </c:pt>
                <c:pt idx="6905">
                  <c:v>926.19785458878857</c:v>
                </c:pt>
                <c:pt idx="6906">
                  <c:v>926.19785458878857</c:v>
                </c:pt>
                <c:pt idx="6907">
                  <c:v>928.72467222883631</c:v>
                </c:pt>
                <c:pt idx="6908">
                  <c:v>915.57409614619837</c:v>
                </c:pt>
                <c:pt idx="6909">
                  <c:v>916.85339690106514</c:v>
                </c:pt>
                <c:pt idx="6910">
                  <c:v>901.63686928882862</c:v>
                </c:pt>
                <c:pt idx="6911">
                  <c:v>901.63686928882862</c:v>
                </c:pt>
                <c:pt idx="6912">
                  <c:v>901.63686928882862</c:v>
                </c:pt>
                <c:pt idx="6913">
                  <c:v>902.14541120380659</c:v>
                </c:pt>
                <c:pt idx="6914">
                  <c:v>896.92491060785915</c:v>
                </c:pt>
                <c:pt idx="6915">
                  <c:v>883.25784664282139</c:v>
                </c:pt>
                <c:pt idx="6916">
                  <c:v>895.35955502581692</c:v>
                </c:pt>
                <c:pt idx="6917">
                  <c:v>908.2955899880734</c:v>
                </c:pt>
                <c:pt idx="6918">
                  <c:v>908.2955899880734</c:v>
                </c:pt>
                <c:pt idx="6919">
                  <c:v>908.2955899880734</c:v>
                </c:pt>
                <c:pt idx="6920">
                  <c:v>906.25347636073934</c:v>
                </c:pt>
                <c:pt idx="6921">
                  <c:v>901.70838299562217</c:v>
                </c:pt>
                <c:pt idx="6922">
                  <c:v>892.05403257845899</c:v>
                </c:pt>
                <c:pt idx="6923">
                  <c:v>905.43504171632128</c:v>
                </c:pt>
                <c:pt idx="6924">
                  <c:v>904.20341676598366</c:v>
                </c:pt>
                <c:pt idx="6925">
                  <c:v>904.20341676598366</c:v>
                </c:pt>
                <c:pt idx="6926">
                  <c:v>904.20341676598366</c:v>
                </c:pt>
                <c:pt idx="6927">
                  <c:v>907.65196662692904</c:v>
                </c:pt>
                <c:pt idx="6928">
                  <c:v>915.44696066745325</c:v>
                </c:pt>
                <c:pt idx="6929">
                  <c:v>899.0941597139373</c:v>
                </c:pt>
                <c:pt idx="6930">
                  <c:v>873.91338895509762</c:v>
                </c:pt>
                <c:pt idx="6931">
                  <c:v>879.03059197456525</c:v>
                </c:pt>
                <c:pt idx="6932">
                  <c:v>879.03059197456525</c:v>
                </c:pt>
                <c:pt idx="6933">
                  <c:v>879.03059197456525</c:v>
                </c:pt>
                <c:pt idx="6934">
                  <c:v>872.81684545092617</c:v>
                </c:pt>
                <c:pt idx="6935">
                  <c:v>879.62653953118024</c:v>
                </c:pt>
                <c:pt idx="6936">
                  <c:v>891.95073500197873</c:v>
                </c:pt>
                <c:pt idx="6937">
                  <c:v>896.4958283670959</c:v>
                </c:pt>
                <c:pt idx="6938">
                  <c:v>892.61025029796599</c:v>
                </c:pt>
                <c:pt idx="6939">
                  <c:v>892.61025029796599</c:v>
                </c:pt>
                <c:pt idx="6940">
                  <c:v>892.61025029796599</c:v>
                </c:pt>
                <c:pt idx="6941">
                  <c:v>897.68772348032599</c:v>
                </c:pt>
                <c:pt idx="6942">
                  <c:v>897.92610250297184</c:v>
                </c:pt>
                <c:pt idx="6943">
                  <c:v>898.8319427890267</c:v>
                </c:pt>
                <c:pt idx="6944">
                  <c:v>898.8319427890267</c:v>
                </c:pt>
                <c:pt idx="6945">
                  <c:v>906.79380214540322</c:v>
                </c:pt>
                <c:pt idx="6946">
                  <c:v>906.79380214540322</c:v>
                </c:pt>
                <c:pt idx="6947">
                  <c:v>906.79380214540322</c:v>
                </c:pt>
                <c:pt idx="6948">
                  <c:v>911.84743742549847</c:v>
                </c:pt>
                <c:pt idx="6949">
                  <c:v>918.57767183153737</c:v>
                </c:pt>
                <c:pt idx="6950">
                  <c:v>920.87405641636065</c:v>
                </c:pt>
                <c:pt idx="6951">
                  <c:v>935.59793404846232</c:v>
                </c:pt>
                <c:pt idx="6952">
                  <c:v>940.22248708779489</c:v>
                </c:pt>
                <c:pt idx="6953">
                  <c:v>940.22248708779489</c:v>
                </c:pt>
                <c:pt idx="6954">
                  <c:v>940.22248708779489</c:v>
                </c:pt>
                <c:pt idx="6955">
                  <c:v>940.11918951131497</c:v>
                </c:pt>
                <c:pt idx="6956">
                  <c:v>936.23361144218495</c:v>
                </c:pt>
                <c:pt idx="6957">
                  <c:v>940.27016289232381</c:v>
                </c:pt>
                <c:pt idx="6958">
                  <c:v>942.8446563369007</c:v>
                </c:pt>
                <c:pt idx="6959">
                  <c:v>949.67818831941952</c:v>
                </c:pt>
                <c:pt idx="6960">
                  <c:v>949.67818831941952</c:v>
                </c:pt>
                <c:pt idx="6961">
                  <c:v>949.67818831941952</c:v>
                </c:pt>
                <c:pt idx="6962">
                  <c:v>950.58402860547415</c:v>
                </c:pt>
                <c:pt idx="6963">
                  <c:v>947.60429082239909</c:v>
                </c:pt>
                <c:pt idx="6964">
                  <c:v>944.57687723479489</c:v>
                </c:pt>
                <c:pt idx="6965">
                  <c:v>950.62375844258179</c:v>
                </c:pt>
                <c:pt idx="6966">
                  <c:v>953.92928088993983</c:v>
                </c:pt>
                <c:pt idx="6967">
                  <c:v>953.92928088993983</c:v>
                </c:pt>
                <c:pt idx="6968">
                  <c:v>953.92928088993983</c:v>
                </c:pt>
                <c:pt idx="6969">
                  <c:v>951.45808502184298</c:v>
                </c:pt>
                <c:pt idx="6970">
                  <c:v>950.53635280094511</c:v>
                </c:pt>
                <c:pt idx="6971">
                  <c:v>948.30353595549423</c:v>
                </c:pt>
                <c:pt idx="6972">
                  <c:v>957.52880413189439</c:v>
                </c:pt>
                <c:pt idx="6973">
                  <c:v>961.7560588001503</c:v>
                </c:pt>
                <c:pt idx="6974">
                  <c:v>961.7560588001503</c:v>
                </c:pt>
                <c:pt idx="6975">
                  <c:v>961.7560588001503</c:v>
                </c:pt>
                <c:pt idx="6976">
                  <c:v>959.90464839093306</c:v>
                </c:pt>
                <c:pt idx="6977">
                  <c:v>954.83512117599469</c:v>
                </c:pt>
                <c:pt idx="6978">
                  <c:v>952.56257449343605</c:v>
                </c:pt>
                <c:pt idx="6979">
                  <c:v>953.39690107269701</c:v>
                </c:pt>
                <c:pt idx="6980">
                  <c:v>950.1072705601822</c:v>
                </c:pt>
                <c:pt idx="6981">
                  <c:v>950.1072705601822</c:v>
                </c:pt>
                <c:pt idx="6982">
                  <c:v>950.1072705601822</c:v>
                </c:pt>
                <c:pt idx="6983">
                  <c:v>948.13667063964192</c:v>
                </c:pt>
                <c:pt idx="6984">
                  <c:v>948.84386174015833</c:v>
                </c:pt>
                <c:pt idx="6985">
                  <c:v>939.67421533570871</c:v>
                </c:pt>
                <c:pt idx="6986">
                  <c:v>923.45649582835892</c:v>
                </c:pt>
                <c:pt idx="6987">
                  <c:v>919.10210568135858</c:v>
                </c:pt>
                <c:pt idx="6988">
                  <c:v>919.10210568135858</c:v>
                </c:pt>
                <c:pt idx="6989">
                  <c:v>919.10210568135858</c:v>
                </c:pt>
                <c:pt idx="6990">
                  <c:v>917.02820818433827</c:v>
                </c:pt>
                <c:pt idx="6991">
                  <c:v>921.53357171234779</c:v>
                </c:pt>
                <c:pt idx="6992">
                  <c:v>916.39253079061564</c:v>
                </c:pt>
                <c:pt idx="6993">
                  <c:v>923.02741358759624</c:v>
                </c:pt>
                <c:pt idx="6994">
                  <c:v>926.4521255462771</c:v>
                </c:pt>
                <c:pt idx="6995">
                  <c:v>926.4521255462771</c:v>
                </c:pt>
                <c:pt idx="6996">
                  <c:v>926.4521255462771</c:v>
                </c:pt>
                <c:pt idx="6997">
                  <c:v>924.28287644019838</c:v>
                </c:pt>
                <c:pt idx="6998">
                  <c:v>911.37862534762792</c:v>
                </c:pt>
                <c:pt idx="6999">
                  <c:v>913.34922526816831</c:v>
                </c:pt>
                <c:pt idx="7000">
                  <c:v>918.01350814460841</c:v>
                </c:pt>
                <c:pt idx="7001">
                  <c:v>915.20858164480717</c:v>
                </c:pt>
                <c:pt idx="7002">
                  <c:v>915.20858164480717</c:v>
                </c:pt>
                <c:pt idx="7003">
                  <c:v>915.20858164480717</c:v>
                </c:pt>
                <c:pt idx="7004">
                  <c:v>915.20858164480717</c:v>
                </c:pt>
                <c:pt idx="7005">
                  <c:v>918.97497020261414</c:v>
                </c:pt>
                <c:pt idx="7006">
                  <c:v>924.63249900674612</c:v>
                </c:pt>
                <c:pt idx="7007">
                  <c:v>923.36114421930063</c:v>
                </c:pt>
                <c:pt idx="7008">
                  <c:v>923.49622566546668</c:v>
                </c:pt>
                <c:pt idx="7009">
                  <c:v>923.49622566546668</c:v>
                </c:pt>
                <c:pt idx="7010">
                  <c:v>923.49622566546668</c:v>
                </c:pt>
                <c:pt idx="7011">
                  <c:v>930.89392133491424</c:v>
                </c:pt>
                <c:pt idx="7012">
                  <c:v>936.13031386570481</c:v>
                </c:pt>
                <c:pt idx="7013">
                  <c:v>941.11243543900639</c:v>
                </c:pt>
                <c:pt idx="7014">
                  <c:v>941.01708382994786</c:v>
                </c:pt>
                <c:pt idx="7015">
                  <c:v>945.96742153356331</c:v>
                </c:pt>
                <c:pt idx="7016">
                  <c:v>945.96742153356331</c:v>
                </c:pt>
                <c:pt idx="7017">
                  <c:v>945.96742153356331</c:v>
                </c:pt>
                <c:pt idx="7018">
                  <c:v>952.83273738576827</c:v>
                </c:pt>
                <c:pt idx="7019">
                  <c:v>954.82717520857307</c:v>
                </c:pt>
                <c:pt idx="7020">
                  <c:v>967.16726261421468</c:v>
                </c:pt>
                <c:pt idx="7021">
                  <c:v>965.67342073896623</c:v>
                </c:pt>
                <c:pt idx="7022">
                  <c:v>959.54707985696393</c:v>
                </c:pt>
                <c:pt idx="7023">
                  <c:v>959.54707985696393</c:v>
                </c:pt>
                <c:pt idx="7024">
                  <c:v>959.54707985696393</c:v>
                </c:pt>
                <c:pt idx="7025">
                  <c:v>952.41160111242687</c:v>
                </c:pt>
                <c:pt idx="7026">
                  <c:v>949.31267381802888</c:v>
                </c:pt>
                <c:pt idx="7027">
                  <c:v>944.32260627730579</c:v>
                </c:pt>
                <c:pt idx="7028">
                  <c:v>950.93365117202154</c:v>
                </c:pt>
                <c:pt idx="7029">
                  <c:v>949.59872864520378</c:v>
                </c:pt>
                <c:pt idx="7030">
                  <c:v>949.59872864520378</c:v>
                </c:pt>
                <c:pt idx="7031">
                  <c:v>949.59872864520378</c:v>
                </c:pt>
                <c:pt idx="7032">
                  <c:v>943.65514501389669</c:v>
                </c:pt>
                <c:pt idx="7033">
                  <c:v>952.46722288437752</c:v>
                </c:pt>
                <c:pt idx="7034">
                  <c:v>950.72705601906159</c:v>
                </c:pt>
                <c:pt idx="7035">
                  <c:v>941.10448947158466</c:v>
                </c:pt>
                <c:pt idx="7036">
                  <c:v>949.51132300356699</c:v>
                </c:pt>
                <c:pt idx="7037">
                  <c:v>949.51132300356699</c:v>
                </c:pt>
                <c:pt idx="7038">
                  <c:v>949.51132300356699</c:v>
                </c:pt>
                <c:pt idx="7039">
                  <c:v>939.45967421532703</c:v>
                </c:pt>
                <c:pt idx="7040">
                  <c:v>926.24553039331693</c:v>
                </c:pt>
                <c:pt idx="7041">
                  <c:v>926.38855780690437</c:v>
                </c:pt>
                <c:pt idx="7042">
                  <c:v>949.30472785060704</c:v>
                </c:pt>
                <c:pt idx="7043">
                  <c:v>955.56615017877527</c:v>
                </c:pt>
                <c:pt idx="7044">
                  <c:v>955.56615017877527</c:v>
                </c:pt>
                <c:pt idx="7045">
                  <c:v>955.56615017877527</c:v>
                </c:pt>
                <c:pt idx="7046">
                  <c:v>959.66626936828663</c:v>
                </c:pt>
                <c:pt idx="7047">
                  <c:v>953.26976559395223</c:v>
                </c:pt>
                <c:pt idx="7048">
                  <c:v>969.86889153753555</c:v>
                </c:pt>
                <c:pt idx="7049">
                  <c:v>982.20897894317693</c:v>
                </c:pt>
                <c:pt idx="7050">
                  <c:v>986.04688120777757</c:v>
                </c:pt>
                <c:pt idx="7051">
                  <c:v>986.04688120777757</c:v>
                </c:pt>
                <c:pt idx="7052">
                  <c:v>986.04688120777757</c:v>
                </c:pt>
                <c:pt idx="7053">
                  <c:v>983.55184743741597</c:v>
                </c:pt>
                <c:pt idx="7054">
                  <c:v>994.66030989271985</c:v>
                </c:pt>
                <c:pt idx="7055">
                  <c:v>992.37187127531831</c:v>
                </c:pt>
                <c:pt idx="7056">
                  <c:v>994.42193087007377</c:v>
                </c:pt>
                <c:pt idx="7057">
                  <c:v>995.93166468016523</c:v>
                </c:pt>
                <c:pt idx="7058">
                  <c:v>995.93166468016523</c:v>
                </c:pt>
                <c:pt idx="7059">
                  <c:v>995.93166468016523</c:v>
                </c:pt>
                <c:pt idx="7060">
                  <c:v>998.14064362335148</c:v>
                </c:pt>
                <c:pt idx="7061">
                  <c:v>1005.3635280095253</c:v>
                </c:pt>
                <c:pt idx="7062">
                  <c:v>997.89431863328377</c:v>
                </c:pt>
                <c:pt idx="7063">
                  <c:v>992.71354787444386</c:v>
                </c:pt>
                <c:pt idx="7064">
                  <c:v>997.50496622962862</c:v>
                </c:pt>
                <c:pt idx="7065">
                  <c:v>997.50496622962862</c:v>
                </c:pt>
                <c:pt idx="7066">
                  <c:v>997.50496622962862</c:v>
                </c:pt>
                <c:pt idx="7067">
                  <c:v>997.0361541517583</c:v>
                </c:pt>
                <c:pt idx="7068">
                  <c:v>995.02582439411026</c:v>
                </c:pt>
                <c:pt idx="7069">
                  <c:v>995.35955502581476</c:v>
                </c:pt>
                <c:pt idx="7070">
                  <c:v>980.63567739371319</c:v>
                </c:pt>
                <c:pt idx="7071">
                  <c:v>992.45927691695488</c:v>
                </c:pt>
                <c:pt idx="7072">
                  <c:v>992.45927691695488</c:v>
                </c:pt>
                <c:pt idx="7073">
                  <c:v>992.45927691695488</c:v>
                </c:pt>
                <c:pt idx="7074">
                  <c:v>991.60905840285079</c:v>
                </c:pt>
                <c:pt idx="7075">
                  <c:v>990.69527214937443</c:v>
                </c:pt>
                <c:pt idx="7076">
                  <c:v>999.3961064759535</c:v>
                </c:pt>
                <c:pt idx="7077">
                  <c:v>1008.2399682161201</c:v>
                </c:pt>
                <c:pt idx="7078">
                  <c:v>1013.031386571305</c:v>
                </c:pt>
                <c:pt idx="7079">
                  <c:v>1013.031386571305</c:v>
                </c:pt>
                <c:pt idx="7080">
                  <c:v>1013.031386571305</c:v>
                </c:pt>
                <c:pt idx="7081">
                  <c:v>1008.2161303138555</c:v>
                </c:pt>
                <c:pt idx="7082">
                  <c:v>1005.9197457290323</c:v>
                </c:pt>
                <c:pt idx="7083">
                  <c:v>1004.8152562574392</c:v>
                </c:pt>
                <c:pt idx="7084">
                  <c:v>1011.6964640444874</c:v>
                </c:pt>
                <c:pt idx="7085">
                  <c:v>1021.9149781485793</c:v>
                </c:pt>
                <c:pt idx="7086">
                  <c:v>1021.9149781485793</c:v>
                </c:pt>
                <c:pt idx="7087">
                  <c:v>1021.9149781485793</c:v>
                </c:pt>
                <c:pt idx="7088">
                  <c:v>1021.477949940395</c:v>
                </c:pt>
                <c:pt idx="7089">
                  <c:v>1020.556217719497</c:v>
                </c:pt>
                <c:pt idx="7090">
                  <c:v>1023.8935240365411</c:v>
                </c:pt>
                <c:pt idx="7091">
                  <c:v>1023.8935240365411</c:v>
                </c:pt>
                <c:pt idx="7092">
                  <c:v>1022.6460071513603</c:v>
                </c:pt>
                <c:pt idx="7093">
                  <c:v>1022.6460071513603</c:v>
                </c:pt>
                <c:pt idx="7094">
                  <c:v>1022.6460071513603</c:v>
                </c:pt>
                <c:pt idx="7095">
                  <c:v>1020.3893524036448</c:v>
                </c:pt>
                <c:pt idx="7096">
                  <c:v>1014.3822010329653</c:v>
                </c:pt>
                <c:pt idx="7097">
                  <c:v>1013.1903059197354</c:v>
                </c:pt>
                <c:pt idx="7098">
                  <c:v>1011.3468414779396</c:v>
                </c:pt>
                <c:pt idx="7099">
                  <c:v>1022.5586015097234</c:v>
                </c:pt>
                <c:pt idx="7100">
                  <c:v>1022.5586015097234</c:v>
                </c:pt>
                <c:pt idx="7101">
                  <c:v>1022.5586015097234</c:v>
                </c:pt>
                <c:pt idx="7102">
                  <c:v>1024.7278506158018</c:v>
                </c:pt>
                <c:pt idx="7103">
                  <c:v>1023.702820818424</c:v>
                </c:pt>
                <c:pt idx="7104">
                  <c:v>1010.2582439411894</c:v>
                </c:pt>
                <c:pt idx="7105">
                  <c:v>1010.5919745728938</c:v>
                </c:pt>
                <c:pt idx="7106">
                  <c:v>1015.1291219705895</c:v>
                </c:pt>
                <c:pt idx="7107">
                  <c:v>1015.1291219705895</c:v>
                </c:pt>
                <c:pt idx="7108">
                  <c:v>1015.1291219705895</c:v>
                </c:pt>
                <c:pt idx="7109">
                  <c:v>1019.5788637266484</c:v>
                </c:pt>
                <c:pt idx="7110">
                  <c:v>1018.5617798966919</c:v>
                </c:pt>
                <c:pt idx="7111">
                  <c:v>1036.1620977353887</c:v>
                </c:pt>
                <c:pt idx="7112">
                  <c:v>1035.8601509733705</c:v>
                </c:pt>
                <c:pt idx="7113">
                  <c:v>1043.1545490663382</c:v>
                </c:pt>
                <c:pt idx="7114">
                  <c:v>1043.1545490663382</c:v>
                </c:pt>
                <c:pt idx="7115">
                  <c:v>1043.1545490663382</c:v>
                </c:pt>
                <c:pt idx="7116">
                  <c:v>1048.8041319030485</c:v>
                </c:pt>
                <c:pt idx="7117">
                  <c:v>1050.5999205403152</c:v>
                </c:pt>
                <c:pt idx="7118">
                  <c:v>1050.5999205403152</c:v>
                </c:pt>
                <c:pt idx="7119">
                  <c:v>1056.0746920937518</c:v>
                </c:pt>
                <c:pt idx="7120">
                  <c:v>1050.3297576479831</c:v>
                </c:pt>
                <c:pt idx="7121">
                  <c:v>1050.3297576479831</c:v>
                </c:pt>
                <c:pt idx="7122">
                  <c:v>1050.3297576479831</c:v>
                </c:pt>
                <c:pt idx="7123">
                  <c:v>1048.4624553039228</c:v>
                </c:pt>
                <c:pt idx="7124">
                  <c:v>1053.1346841477844</c:v>
                </c:pt>
                <c:pt idx="7125">
                  <c:v>1053.1346841477844</c:v>
                </c:pt>
                <c:pt idx="7126">
                  <c:v>1044.8073102900175</c:v>
                </c:pt>
                <c:pt idx="7127">
                  <c:v>1044.1160111243439</c:v>
                </c:pt>
                <c:pt idx="7128">
                  <c:v>1044.1160111243439</c:v>
                </c:pt>
                <c:pt idx="7129">
                  <c:v>1044.1160111243439</c:v>
                </c:pt>
                <c:pt idx="7130">
                  <c:v>1041.2316249503274</c:v>
                </c:pt>
                <c:pt idx="7131">
                  <c:v>1050.6873261819521</c:v>
                </c:pt>
                <c:pt idx="7132">
                  <c:v>1058.490266189898</c:v>
                </c:pt>
                <c:pt idx="7133">
                  <c:v>1059.9284862931956</c:v>
                </c:pt>
                <c:pt idx="7134">
                  <c:v>1063.4088200238273</c:v>
                </c:pt>
                <c:pt idx="7135">
                  <c:v>1063.4088200238273</c:v>
                </c:pt>
                <c:pt idx="7136">
                  <c:v>1063.4088200238273</c:v>
                </c:pt>
                <c:pt idx="7137">
                  <c:v>1045.0297973778204</c:v>
                </c:pt>
                <c:pt idx="7138">
                  <c:v>1059.9125943583526</c:v>
                </c:pt>
                <c:pt idx="7139">
                  <c:v>1059.8967024235096</c:v>
                </c:pt>
                <c:pt idx="7140">
                  <c:v>1060.619785458869</c:v>
                </c:pt>
                <c:pt idx="7141">
                  <c:v>1056.8692888359053</c:v>
                </c:pt>
                <c:pt idx="7142">
                  <c:v>1056.8692888359053</c:v>
                </c:pt>
                <c:pt idx="7143">
                  <c:v>1056.8692888359053</c:v>
                </c:pt>
                <c:pt idx="7144">
                  <c:v>1056.8692888359053</c:v>
                </c:pt>
                <c:pt idx="7145">
                  <c:v>1063.8696861342764</c:v>
                </c:pt>
                <c:pt idx="7146">
                  <c:v>1067.7473182359847</c:v>
                </c:pt>
                <c:pt idx="7147">
                  <c:v>1056.2812872467118</c:v>
                </c:pt>
                <c:pt idx="7148">
                  <c:v>1027.985697258631</c:v>
                </c:pt>
                <c:pt idx="7149">
                  <c:v>1027.985697258631</c:v>
                </c:pt>
                <c:pt idx="7150">
                  <c:v>1027.985697258631</c:v>
                </c:pt>
                <c:pt idx="7151">
                  <c:v>1017.1076678585516</c:v>
                </c:pt>
                <c:pt idx="7152">
                  <c:v>1031.052840683343</c:v>
                </c:pt>
                <c:pt idx="7153">
                  <c:v>1015.1529598728546</c:v>
                </c:pt>
                <c:pt idx="7154">
                  <c:v>1035.5820421136173</c:v>
                </c:pt>
                <c:pt idx="7155">
                  <c:v>1029.4318633293503</c:v>
                </c:pt>
                <c:pt idx="7156">
                  <c:v>1029.4318633293503</c:v>
                </c:pt>
                <c:pt idx="7157">
                  <c:v>1029.4318633293503</c:v>
                </c:pt>
                <c:pt idx="7158">
                  <c:v>1002.3122765196566</c:v>
                </c:pt>
                <c:pt idx="7159">
                  <c:v>1011.3071116408324</c:v>
                </c:pt>
                <c:pt idx="7160">
                  <c:v>1009.9880810488578</c:v>
                </c:pt>
                <c:pt idx="7161">
                  <c:v>1021.3349225268076</c:v>
                </c:pt>
                <c:pt idx="7162">
                  <c:v>1042.789034564948</c:v>
                </c:pt>
                <c:pt idx="7163">
                  <c:v>1042.789034564948</c:v>
                </c:pt>
                <c:pt idx="7164">
                  <c:v>1042.789034564948</c:v>
                </c:pt>
                <c:pt idx="7165">
                  <c:v>1045.3555820421034</c:v>
                </c:pt>
                <c:pt idx="7166">
                  <c:v>1058.5458879618491</c:v>
                </c:pt>
                <c:pt idx="7167">
                  <c:v>1058.8557806912886</c:v>
                </c:pt>
                <c:pt idx="7168">
                  <c:v>1070.1231624950231</c:v>
                </c:pt>
                <c:pt idx="7169">
                  <c:v>1072.8883591577166</c:v>
                </c:pt>
                <c:pt idx="7170">
                  <c:v>1072.8883591577166</c:v>
                </c:pt>
                <c:pt idx="7171">
                  <c:v>1072.8883591577166</c:v>
                </c:pt>
                <c:pt idx="7172">
                  <c:v>1072.8883591577166</c:v>
                </c:pt>
                <c:pt idx="7173">
                  <c:v>1080.7548669050348</c:v>
                </c:pt>
                <c:pt idx="7174">
                  <c:v>1073.5637663885468</c:v>
                </c:pt>
                <c:pt idx="7175">
                  <c:v>1083.1545490663377</c:v>
                </c:pt>
                <c:pt idx="7176">
                  <c:v>1082.0182757250584</c:v>
                </c:pt>
                <c:pt idx="7177">
                  <c:v>1082.0182757250584</c:v>
                </c:pt>
                <c:pt idx="7178">
                  <c:v>1082.0182757250584</c:v>
                </c:pt>
                <c:pt idx="7179">
                  <c:v>1091.0528406833421</c:v>
                </c:pt>
                <c:pt idx="7180">
                  <c:v>1092.0619785458769</c:v>
                </c:pt>
                <c:pt idx="7181">
                  <c:v>1091.3547874453604</c:v>
                </c:pt>
                <c:pt idx="7182">
                  <c:v>1097.2427493047167</c:v>
                </c:pt>
                <c:pt idx="7183">
                  <c:v>1097.5526420341562</c:v>
                </c:pt>
                <c:pt idx="7184">
                  <c:v>1097.5526420341562</c:v>
                </c:pt>
                <c:pt idx="7185">
                  <c:v>1097.5526420341562</c:v>
                </c:pt>
                <c:pt idx="7186">
                  <c:v>1089.7417560587887</c:v>
                </c:pt>
                <c:pt idx="7187">
                  <c:v>1110.5442987683632</c:v>
                </c:pt>
                <c:pt idx="7188">
                  <c:v>1112.6499801350697</c:v>
                </c:pt>
                <c:pt idx="7189">
                  <c:v>1109.2332141438103</c:v>
                </c:pt>
                <c:pt idx="7190">
                  <c:v>1107.3579658323283</c:v>
                </c:pt>
                <c:pt idx="7191">
                  <c:v>1107.3579658323283</c:v>
                </c:pt>
                <c:pt idx="7192">
                  <c:v>1107.3579658323283</c:v>
                </c:pt>
                <c:pt idx="7193">
                  <c:v>1107.3659117997499</c:v>
                </c:pt>
                <c:pt idx="7194">
                  <c:v>1099.9602701628808</c:v>
                </c:pt>
                <c:pt idx="7195">
                  <c:v>1101.7004370281966</c:v>
                </c:pt>
                <c:pt idx="7196">
                  <c:v>1085.2681764004653</c:v>
                </c:pt>
                <c:pt idx="7197">
                  <c:v>1080.4608661104376</c:v>
                </c:pt>
                <c:pt idx="7198">
                  <c:v>1080.4608661104376</c:v>
                </c:pt>
                <c:pt idx="7199">
                  <c:v>1080.4608661104376</c:v>
                </c:pt>
                <c:pt idx="7200">
                  <c:v>1090.9654350417049</c:v>
                </c:pt>
                <c:pt idx="7201">
                  <c:v>1100.3416765991144</c:v>
                </c:pt>
                <c:pt idx="7202">
                  <c:v>1091.6249503376921</c:v>
                </c:pt>
                <c:pt idx="7203">
                  <c:v>1092.1414382200917</c:v>
                </c:pt>
                <c:pt idx="7204">
                  <c:v>1079.9125943583515</c:v>
                </c:pt>
                <c:pt idx="7205">
                  <c:v>1079.9125943583515</c:v>
                </c:pt>
                <c:pt idx="7206">
                  <c:v>1079.9125943583515</c:v>
                </c:pt>
                <c:pt idx="7207">
                  <c:v>1064.9582836710256</c:v>
                </c:pt>
                <c:pt idx="7208">
                  <c:v>1067.4930472784947</c:v>
                </c:pt>
                <c:pt idx="7209">
                  <c:v>1053.4604688120664</c:v>
                </c:pt>
                <c:pt idx="7210">
                  <c:v>1048.7723480333618</c:v>
                </c:pt>
                <c:pt idx="7211">
                  <c:v>1050.5522447357851</c:v>
                </c:pt>
                <c:pt idx="7212">
                  <c:v>1050.5522447357851</c:v>
                </c:pt>
                <c:pt idx="7213">
                  <c:v>1050.5522447357851</c:v>
                </c:pt>
                <c:pt idx="7214">
                  <c:v>1060.2542709574773</c:v>
                </c:pt>
                <c:pt idx="7215">
                  <c:v>1075.7647993643106</c:v>
                </c:pt>
                <c:pt idx="7216">
                  <c:v>1079.6503774334406</c:v>
                </c:pt>
                <c:pt idx="7217">
                  <c:v>1070.8382995629599</c:v>
                </c:pt>
                <c:pt idx="7218">
                  <c:v>1046.6905045689196</c:v>
                </c:pt>
                <c:pt idx="7219">
                  <c:v>1046.6905045689196</c:v>
                </c:pt>
                <c:pt idx="7220">
                  <c:v>1046.6905045689196</c:v>
                </c:pt>
                <c:pt idx="7221">
                  <c:v>1033.1982518871557</c:v>
                </c:pt>
                <c:pt idx="7222">
                  <c:v>1036.7103694874736</c:v>
                </c:pt>
                <c:pt idx="7223">
                  <c:v>1059.0385379419827</c:v>
                </c:pt>
                <c:pt idx="7224">
                  <c:v>1024.3305522447245</c:v>
                </c:pt>
                <c:pt idx="7225">
                  <c:v>1012.5228446563258</c:v>
                </c:pt>
                <c:pt idx="7226">
                  <c:v>1012.5228446563258</c:v>
                </c:pt>
                <c:pt idx="7227">
                  <c:v>1012.5228446563258</c:v>
                </c:pt>
                <c:pt idx="7228">
                  <c:v>1020.52443384981</c:v>
                </c:pt>
                <c:pt idx="7229">
                  <c:v>1028.1048867699531</c:v>
                </c:pt>
                <c:pt idx="7230">
                  <c:v>1044.1160111243432</c:v>
                </c:pt>
                <c:pt idx="7231">
                  <c:v>1046.332936034951</c:v>
                </c:pt>
                <c:pt idx="7232">
                  <c:v>1046.332936034951</c:v>
                </c:pt>
                <c:pt idx="7233">
                  <c:v>1046.332936034951</c:v>
                </c:pt>
                <c:pt idx="7234">
                  <c:v>1046.332936034951</c:v>
                </c:pt>
                <c:pt idx="7235">
                  <c:v>1054.5490663488167</c:v>
                </c:pt>
                <c:pt idx="7236">
                  <c:v>1062.4791418355073</c:v>
                </c:pt>
                <c:pt idx="7237">
                  <c:v>1058.7842669844943</c:v>
                </c:pt>
                <c:pt idx="7238">
                  <c:v>1054.4378228049154</c:v>
                </c:pt>
                <c:pt idx="7239">
                  <c:v>1035.8919348430563</c:v>
                </c:pt>
                <c:pt idx="7240">
                  <c:v>1035.8919348430563</c:v>
                </c:pt>
                <c:pt idx="7241">
                  <c:v>1035.8919348430563</c:v>
                </c:pt>
                <c:pt idx="7242">
                  <c:v>1031.481922924105</c:v>
                </c:pt>
                <c:pt idx="7243">
                  <c:v>1042.6777910210458</c:v>
                </c:pt>
                <c:pt idx="7244">
                  <c:v>1050.814461660696</c:v>
                </c:pt>
                <c:pt idx="7245">
                  <c:v>1054.9066348827857</c:v>
                </c:pt>
                <c:pt idx="7246">
                  <c:v>1052.1732220897784</c:v>
                </c:pt>
                <c:pt idx="7247">
                  <c:v>1052.1732220897784</c:v>
                </c:pt>
                <c:pt idx="7248">
                  <c:v>1052.1732220897784</c:v>
                </c:pt>
                <c:pt idx="7249">
                  <c:v>1060.0953516090472</c:v>
                </c:pt>
                <c:pt idx="7250">
                  <c:v>1045.514501390533</c:v>
                </c:pt>
                <c:pt idx="7251">
                  <c:v>1046.4521255462739</c:v>
                </c:pt>
                <c:pt idx="7252">
                  <c:v>1043.3293603496111</c:v>
                </c:pt>
                <c:pt idx="7253">
                  <c:v>1049.7417560587887</c:v>
                </c:pt>
                <c:pt idx="7254">
                  <c:v>1049.7417560587887</c:v>
                </c:pt>
                <c:pt idx="7255">
                  <c:v>1049.7417560587887</c:v>
                </c:pt>
                <c:pt idx="7256">
                  <c:v>1067.0957489074181</c:v>
                </c:pt>
                <c:pt idx="7257">
                  <c:v>1067.7949940405128</c:v>
                </c:pt>
                <c:pt idx="7258">
                  <c:v>1060.7151370679267</c:v>
                </c:pt>
                <c:pt idx="7259">
                  <c:v>1047.7870480730917</c:v>
                </c:pt>
                <c:pt idx="7260">
                  <c:v>1051.5137067937908</c:v>
                </c:pt>
                <c:pt idx="7261">
                  <c:v>1051.5137067937908</c:v>
                </c:pt>
                <c:pt idx="7262">
                  <c:v>1051.5137067937908</c:v>
                </c:pt>
                <c:pt idx="7263">
                  <c:v>1060.4290822407513</c:v>
                </c:pt>
                <c:pt idx="7264">
                  <c:v>1051.7361938815936</c:v>
                </c:pt>
                <c:pt idx="7265">
                  <c:v>1064.9900675407116</c:v>
                </c:pt>
                <c:pt idx="7266">
                  <c:v>1070.3615415176682</c:v>
                </c:pt>
                <c:pt idx="7267">
                  <c:v>1077.0838299562856</c:v>
                </c:pt>
                <c:pt idx="7268">
                  <c:v>1077.0838299562856</c:v>
                </c:pt>
                <c:pt idx="7269">
                  <c:v>1077.0838299562856</c:v>
                </c:pt>
                <c:pt idx="7270">
                  <c:v>1077.0838299562856</c:v>
                </c:pt>
                <c:pt idx="7271">
                  <c:v>1088.2002383790111</c:v>
                </c:pt>
                <c:pt idx="7272">
                  <c:v>1086.1422328168339</c:v>
                </c:pt>
                <c:pt idx="7273">
                  <c:v>1093.6273341279184</c:v>
                </c:pt>
                <c:pt idx="7274">
                  <c:v>1092.3400874056301</c:v>
                </c:pt>
                <c:pt idx="7275">
                  <c:v>1092.3400874056301</c:v>
                </c:pt>
                <c:pt idx="7276">
                  <c:v>1092.3400874056301</c:v>
                </c:pt>
                <c:pt idx="7277">
                  <c:v>1095.478744537136</c:v>
                </c:pt>
                <c:pt idx="7278">
                  <c:v>1094.6523639252964</c:v>
                </c:pt>
                <c:pt idx="7279">
                  <c:v>1096.2653953118677</c:v>
                </c:pt>
                <c:pt idx="7280">
                  <c:v>1101.692491060775</c:v>
                </c:pt>
                <c:pt idx="7281">
                  <c:v>1104.8867699642315</c:v>
                </c:pt>
                <c:pt idx="7282">
                  <c:v>1104.8867699642315</c:v>
                </c:pt>
                <c:pt idx="7283">
                  <c:v>1104.8867699642315</c:v>
                </c:pt>
                <c:pt idx="7284">
                  <c:v>1102.9479539133772</c:v>
                </c:pt>
                <c:pt idx="7285">
                  <c:v>1104.0762812872351</c:v>
                </c:pt>
                <c:pt idx="7286">
                  <c:v>1103.1942789034447</c:v>
                </c:pt>
                <c:pt idx="7287">
                  <c:v>1092.7532777115498</c:v>
                </c:pt>
                <c:pt idx="7288">
                  <c:v>1096.8613428684826</c:v>
                </c:pt>
                <c:pt idx="7289">
                  <c:v>1096.8613428684826</c:v>
                </c:pt>
                <c:pt idx="7290">
                  <c:v>1096.8613428684826</c:v>
                </c:pt>
                <c:pt idx="7291">
                  <c:v>1095.7727453317325</c:v>
                </c:pt>
                <c:pt idx="7292">
                  <c:v>1098.3631307111523</c:v>
                </c:pt>
                <c:pt idx="7293">
                  <c:v>1109.1219705999088</c:v>
                </c:pt>
                <c:pt idx="7294">
                  <c:v>1109.4557012316131</c:v>
                </c:pt>
                <c:pt idx="7295">
                  <c:v>1116.408422725455</c:v>
                </c:pt>
                <c:pt idx="7296">
                  <c:v>1116.408422725455</c:v>
                </c:pt>
                <c:pt idx="7297">
                  <c:v>1116.408422725455</c:v>
                </c:pt>
                <c:pt idx="7298">
                  <c:v>1114.5093365117084</c:v>
                </c:pt>
                <c:pt idx="7299">
                  <c:v>1108.4624553039214</c:v>
                </c:pt>
                <c:pt idx="7300">
                  <c:v>1115.4469606674493</c:v>
                </c:pt>
                <c:pt idx="7301">
                  <c:v>1115.6535558204091</c:v>
                </c:pt>
                <c:pt idx="7302">
                  <c:v>1116.5673420738856</c:v>
                </c:pt>
                <c:pt idx="7303">
                  <c:v>1116.5673420738856</c:v>
                </c:pt>
                <c:pt idx="7304">
                  <c:v>1116.5673420738856</c:v>
                </c:pt>
                <c:pt idx="7305">
                  <c:v>1114.7874453714621</c:v>
                </c:pt>
                <c:pt idx="7306">
                  <c:v>1124.6007151370561</c:v>
                </c:pt>
                <c:pt idx="7307">
                  <c:v>1122.4314660309774</c:v>
                </c:pt>
                <c:pt idx="7308">
                  <c:v>1127.3738577671711</c:v>
                </c:pt>
                <c:pt idx="7309">
                  <c:v>1127.3738577671711</c:v>
                </c:pt>
                <c:pt idx="7310">
                  <c:v>1127.3738577671711</c:v>
                </c:pt>
                <c:pt idx="7311">
                  <c:v>1127.3738577671711</c:v>
                </c:pt>
                <c:pt idx="7312">
                  <c:v>1118.315454906623</c:v>
                </c:pt>
                <c:pt idx="7313">
                  <c:v>1108.3750496622847</c:v>
                </c:pt>
                <c:pt idx="7314">
                  <c:v>1115.8283671036831</c:v>
                </c:pt>
                <c:pt idx="7315">
                  <c:v>1112.3241954707869</c:v>
                </c:pt>
                <c:pt idx="7316">
                  <c:v>1115.9475566150063</c:v>
                </c:pt>
                <c:pt idx="7317">
                  <c:v>1115.9475566150063</c:v>
                </c:pt>
                <c:pt idx="7318">
                  <c:v>1115.9475566150063</c:v>
                </c:pt>
                <c:pt idx="7319">
                  <c:v>1121.708382995618</c:v>
                </c:pt>
                <c:pt idx="7320">
                  <c:v>1116.3051251489751</c:v>
                </c:pt>
                <c:pt idx="7321">
                  <c:v>1117.6718315454789</c:v>
                </c:pt>
                <c:pt idx="7322">
                  <c:v>1102.5824394119868</c:v>
                </c:pt>
                <c:pt idx="7323">
                  <c:v>1118.625347636063</c:v>
                </c:pt>
                <c:pt idx="7324">
                  <c:v>1118.625347636063</c:v>
                </c:pt>
                <c:pt idx="7325">
                  <c:v>1118.625347636063</c:v>
                </c:pt>
                <c:pt idx="7326">
                  <c:v>1117.2745331744022</c:v>
                </c:pt>
                <c:pt idx="7327">
                  <c:v>1124.719904648379</c:v>
                </c:pt>
                <c:pt idx="7328">
                  <c:v>1130.4727850615693</c:v>
                </c:pt>
                <c:pt idx="7329">
                  <c:v>1134.7397695669326</c:v>
                </c:pt>
                <c:pt idx="7330">
                  <c:v>1131.0448947159198</c:v>
                </c:pt>
                <c:pt idx="7331">
                  <c:v>1131.0448947159198</c:v>
                </c:pt>
                <c:pt idx="7332">
                  <c:v>1131.0448947159198</c:v>
                </c:pt>
                <c:pt idx="7333">
                  <c:v>1129.7179181565236</c:v>
                </c:pt>
                <c:pt idx="7334">
                  <c:v>1125.3714739769448</c:v>
                </c:pt>
                <c:pt idx="7335">
                  <c:v>1127.2308303535835</c:v>
                </c:pt>
                <c:pt idx="7336">
                  <c:v>1102.7095748907313</c:v>
                </c:pt>
                <c:pt idx="7337">
                  <c:v>1102.9479539133772</c:v>
                </c:pt>
                <c:pt idx="7338">
                  <c:v>1102.9479539133772</c:v>
                </c:pt>
                <c:pt idx="7339">
                  <c:v>1102.9479539133772</c:v>
                </c:pt>
                <c:pt idx="7340">
                  <c:v>1111.5375446960547</c:v>
                </c:pt>
                <c:pt idx="7341">
                  <c:v>1100.0794596742037</c:v>
                </c:pt>
                <c:pt idx="7342">
                  <c:v>1095.4787445371358</c:v>
                </c:pt>
                <c:pt idx="7343">
                  <c:v>1088.7167262614107</c:v>
                </c:pt>
                <c:pt idx="7344">
                  <c:v>1102.145411203802</c:v>
                </c:pt>
                <c:pt idx="7345">
                  <c:v>1102.145411203802</c:v>
                </c:pt>
                <c:pt idx="7346">
                  <c:v>1102.145411203802</c:v>
                </c:pt>
                <c:pt idx="7347">
                  <c:v>1104.6245530393207</c:v>
                </c:pt>
                <c:pt idx="7348">
                  <c:v>1103.3134684147676</c:v>
                </c:pt>
                <c:pt idx="7349">
                  <c:v>1113.3333333333214</c:v>
                </c:pt>
                <c:pt idx="7350">
                  <c:v>1120.7230830353476</c:v>
                </c:pt>
                <c:pt idx="7351">
                  <c:v>1121.0329757647874</c:v>
                </c:pt>
                <c:pt idx="7352">
                  <c:v>1121.0329757647874</c:v>
                </c:pt>
                <c:pt idx="7353">
                  <c:v>1121.0329757647874</c:v>
                </c:pt>
                <c:pt idx="7354">
                  <c:v>1130.3138657131385</c:v>
                </c:pt>
                <c:pt idx="7355">
                  <c:v>1136.8613428684821</c:v>
                </c:pt>
                <c:pt idx="7356">
                  <c:v>1140.9296781883072</c:v>
                </c:pt>
                <c:pt idx="7357">
                  <c:v>1142.7731426301029</c:v>
                </c:pt>
                <c:pt idx="7358">
                  <c:v>1142.8923321414259</c:v>
                </c:pt>
                <c:pt idx="7359">
                  <c:v>1142.8923321414259</c:v>
                </c:pt>
                <c:pt idx="7360">
                  <c:v>1142.8923321414259</c:v>
                </c:pt>
                <c:pt idx="7361">
                  <c:v>1149.4239173619264</c:v>
                </c:pt>
                <c:pt idx="7362">
                  <c:v>1150.4251092570396</c:v>
                </c:pt>
                <c:pt idx="7363">
                  <c:v>1149.6940802542586</c:v>
                </c:pt>
                <c:pt idx="7364">
                  <c:v>1147.5566150178661</c:v>
                </c:pt>
                <c:pt idx="7365">
                  <c:v>1153.4684147794871</c:v>
                </c:pt>
                <c:pt idx="7366">
                  <c:v>1153.4684147794871</c:v>
                </c:pt>
                <c:pt idx="7367">
                  <c:v>1153.4684147794871</c:v>
                </c:pt>
                <c:pt idx="7368">
                  <c:v>1153.4684147794871</c:v>
                </c:pt>
                <c:pt idx="7369">
                  <c:v>1157.2665872069801</c:v>
                </c:pt>
                <c:pt idx="7370">
                  <c:v>1157.1871275327646</c:v>
                </c:pt>
                <c:pt idx="7371">
                  <c:v>1155.2165276122244</c:v>
                </c:pt>
                <c:pt idx="7372">
                  <c:v>1162.4235200635555</c:v>
                </c:pt>
                <c:pt idx="7373">
                  <c:v>1162.4235200635555</c:v>
                </c:pt>
                <c:pt idx="7374">
                  <c:v>1162.4235200635555</c:v>
                </c:pt>
                <c:pt idx="7375">
                  <c:v>1162.1613031386448</c:v>
                </c:pt>
                <c:pt idx="7376">
                  <c:v>1153.3889551052719</c:v>
                </c:pt>
                <c:pt idx="7377">
                  <c:v>1158.5299960270042</c:v>
                </c:pt>
                <c:pt idx="7378">
                  <c:v>1157.632101708371</c:v>
                </c:pt>
                <c:pt idx="7379">
                  <c:v>1150.2900278108741</c:v>
                </c:pt>
                <c:pt idx="7380">
                  <c:v>1150.2900278108741</c:v>
                </c:pt>
                <c:pt idx="7381">
                  <c:v>1150.2900278108741</c:v>
                </c:pt>
                <c:pt idx="7382">
                  <c:v>1143.6392530790504</c:v>
                </c:pt>
                <c:pt idx="7383">
                  <c:v>1156.5117203019347</c:v>
                </c:pt>
                <c:pt idx="7384">
                  <c:v>1158.4028605482597</c:v>
                </c:pt>
                <c:pt idx="7385">
                  <c:v>1164.513309495419</c:v>
                </c:pt>
                <c:pt idx="7386">
                  <c:v>1162.9241160111123</c:v>
                </c:pt>
                <c:pt idx="7387">
                  <c:v>1162.9241160111123</c:v>
                </c:pt>
                <c:pt idx="7388">
                  <c:v>1162.9241160111123</c:v>
                </c:pt>
                <c:pt idx="7389">
                  <c:v>1149.6225665474653</c:v>
                </c:pt>
                <c:pt idx="7390">
                  <c:v>1145.8164481525509</c:v>
                </c:pt>
                <c:pt idx="7391">
                  <c:v>1158.4823202224754</c:v>
                </c:pt>
                <c:pt idx="7392">
                  <c:v>1141.1203814064247</c:v>
                </c:pt>
                <c:pt idx="7393">
                  <c:v>1152.2447357965716</c:v>
                </c:pt>
                <c:pt idx="7394">
                  <c:v>1152.2447357965716</c:v>
                </c:pt>
                <c:pt idx="7395">
                  <c:v>1152.2447357965716</c:v>
                </c:pt>
                <c:pt idx="7396">
                  <c:v>1150.9495431068617</c:v>
                </c:pt>
                <c:pt idx="7397">
                  <c:v>1146.1660707190986</c:v>
                </c:pt>
                <c:pt idx="7398">
                  <c:v>1128.1287246722175</c:v>
                </c:pt>
                <c:pt idx="7399">
                  <c:v>1127.5327771156026</c:v>
                </c:pt>
                <c:pt idx="7400">
                  <c:v>1144.3543901469891</c:v>
                </c:pt>
                <c:pt idx="7401">
                  <c:v>1144.3543901469891</c:v>
                </c:pt>
                <c:pt idx="7402">
                  <c:v>1144.3543901469891</c:v>
                </c:pt>
                <c:pt idx="7403">
                  <c:v>1140.7628128724559</c:v>
                </c:pt>
                <c:pt idx="7404">
                  <c:v>1122.0659515295874</c:v>
                </c:pt>
                <c:pt idx="7405">
                  <c:v>1144.7119586809581</c:v>
                </c:pt>
                <c:pt idx="7406">
                  <c:v>1118.24394119983</c:v>
                </c:pt>
                <c:pt idx="7407">
                  <c:v>1099.7616209773432</c:v>
                </c:pt>
                <c:pt idx="7408">
                  <c:v>1099.7616209773432</c:v>
                </c:pt>
                <c:pt idx="7409">
                  <c:v>1099.7616209773432</c:v>
                </c:pt>
                <c:pt idx="7410">
                  <c:v>1071.8077075883884</c:v>
                </c:pt>
                <c:pt idx="7411">
                  <c:v>1071.9189511322902</c:v>
                </c:pt>
                <c:pt idx="7412">
                  <c:v>1065.5621771950634</c:v>
                </c:pt>
                <c:pt idx="7413">
                  <c:v>1070.3853794199342</c:v>
                </c:pt>
                <c:pt idx="7414">
                  <c:v>1089.0345649582734</c:v>
                </c:pt>
                <c:pt idx="7415">
                  <c:v>1089.0345649582734</c:v>
                </c:pt>
                <c:pt idx="7416">
                  <c:v>1089.0345649582734</c:v>
                </c:pt>
                <c:pt idx="7417">
                  <c:v>1098.7127532777013</c:v>
                </c:pt>
                <c:pt idx="7418">
                  <c:v>1126.1899086213641</c:v>
                </c:pt>
                <c:pt idx="7419">
                  <c:v>1117.3142630115112</c:v>
                </c:pt>
                <c:pt idx="7420">
                  <c:v>1135.8601509733703</c:v>
                </c:pt>
                <c:pt idx="7421">
                  <c:v>1147.0401271354679</c:v>
                </c:pt>
                <c:pt idx="7422">
                  <c:v>1147.0401271354679</c:v>
                </c:pt>
                <c:pt idx="7423">
                  <c:v>1147.0401271354679</c:v>
                </c:pt>
                <c:pt idx="7424">
                  <c:v>1145.1092570520352</c:v>
                </c:pt>
                <c:pt idx="7425">
                  <c:v>1158.0611839491348</c:v>
                </c:pt>
                <c:pt idx="7426">
                  <c:v>1152.0063567739262</c:v>
                </c:pt>
                <c:pt idx="7427">
                  <c:v>1159.5232419546969</c:v>
                </c:pt>
                <c:pt idx="7428">
                  <c:v>1172.7056019070208</c:v>
                </c:pt>
                <c:pt idx="7429">
                  <c:v>1172.7056019070208</c:v>
                </c:pt>
                <c:pt idx="7430">
                  <c:v>1172.7056019070208</c:v>
                </c:pt>
                <c:pt idx="7431">
                  <c:v>1173.4684147794881</c:v>
                </c:pt>
                <c:pt idx="7432">
                  <c:v>1171.696464044486</c:v>
                </c:pt>
                <c:pt idx="7433">
                  <c:v>1177.1553436630795</c:v>
                </c:pt>
                <c:pt idx="7434">
                  <c:v>1183.9968216130198</c:v>
                </c:pt>
                <c:pt idx="7435">
                  <c:v>1179.4914580850104</c:v>
                </c:pt>
                <c:pt idx="7436">
                  <c:v>1179.4914580850104</c:v>
                </c:pt>
                <c:pt idx="7437">
                  <c:v>1179.4914580850104</c:v>
                </c:pt>
                <c:pt idx="7438">
                  <c:v>1183.3531982518757</c:v>
                </c:pt>
                <c:pt idx="7439">
                  <c:v>1184.6324990067426</c:v>
                </c:pt>
                <c:pt idx="7440">
                  <c:v>1183.3770361541403</c:v>
                </c:pt>
                <c:pt idx="7441">
                  <c:v>1182.4711958680857</c:v>
                </c:pt>
                <c:pt idx="7442">
                  <c:v>1181.374652363914</c:v>
                </c:pt>
                <c:pt idx="7443">
                  <c:v>1181.374652363914</c:v>
                </c:pt>
                <c:pt idx="7444">
                  <c:v>1181.374652363914</c:v>
                </c:pt>
                <c:pt idx="7445">
                  <c:v>1182.9876837504853</c:v>
                </c:pt>
                <c:pt idx="7446">
                  <c:v>1196.0429082240651</c:v>
                </c:pt>
                <c:pt idx="7447">
                  <c:v>1191.5137067937908</c:v>
                </c:pt>
                <c:pt idx="7448">
                  <c:v>1190.6634882796868</c:v>
                </c:pt>
                <c:pt idx="7449">
                  <c:v>1197.8148589590669</c:v>
                </c:pt>
                <c:pt idx="7450">
                  <c:v>1197.8148589590669</c:v>
                </c:pt>
                <c:pt idx="7451">
                  <c:v>1197.8148589590669</c:v>
                </c:pt>
                <c:pt idx="7452">
                  <c:v>1203.2499006753958</c:v>
                </c:pt>
                <c:pt idx="7453">
                  <c:v>1204.3067143424598</c:v>
                </c:pt>
                <c:pt idx="7454">
                  <c:v>1212.8883591577162</c:v>
                </c:pt>
                <c:pt idx="7455">
                  <c:v>1212.8883591577162</c:v>
                </c:pt>
                <c:pt idx="7456">
                  <c:v>1216.5037743345138</c:v>
                </c:pt>
                <c:pt idx="7457">
                  <c:v>1216.5037743345138</c:v>
                </c:pt>
                <c:pt idx="7458">
                  <c:v>1216.5037743345138</c:v>
                </c:pt>
                <c:pt idx="7459">
                  <c:v>1206.738180373449</c:v>
                </c:pt>
                <c:pt idx="7460">
                  <c:v>1215.2244735796467</c:v>
                </c:pt>
                <c:pt idx="7461">
                  <c:v>1216.5117203019352</c:v>
                </c:pt>
                <c:pt idx="7462">
                  <c:v>1218.132697655928</c:v>
                </c:pt>
                <c:pt idx="7463">
                  <c:v>1222.4553039332422</c:v>
                </c:pt>
                <c:pt idx="7464">
                  <c:v>1222.4553039332422</c:v>
                </c:pt>
                <c:pt idx="7465">
                  <c:v>1222.4553039332422</c:v>
                </c:pt>
                <c:pt idx="7466">
                  <c:v>1217.7671831545374</c:v>
                </c:pt>
                <c:pt idx="7467">
                  <c:v>1216.7262614223166</c:v>
                </c:pt>
                <c:pt idx="7468">
                  <c:v>1198.752483114808</c:v>
                </c:pt>
                <c:pt idx="7469">
                  <c:v>1205.4509336511605</c:v>
                </c:pt>
                <c:pt idx="7470">
                  <c:v>1190.3059197457178</c:v>
                </c:pt>
                <c:pt idx="7471">
                  <c:v>1190.3059197457178</c:v>
                </c:pt>
                <c:pt idx="7472">
                  <c:v>1190.3059197457178</c:v>
                </c:pt>
                <c:pt idx="7473">
                  <c:v>1182.6380611839379</c:v>
                </c:pt>
                <c:pt idx="7474">
                  <c:v>1169.3841875248202</c:v>
                </c:pt>
                <c:pt idx="7475">
                  <c:v>1190.9336511720189</c:v>
                </c:pt>
                <c:pt idx="7476">
                  <c:v>1221.1124354390033</c:v>
                </c:pt>
                <c:pt idx="7477">
                  <c:v>1222.0580055621658</c:v>
                </c:pt>
                <c:pt idx="7478">
                  <c:v>1222.0580055621658</c:v>
                </c:pt>
                <c:pt idx="7479">
                  <c:v>1222.0580055621658</c:v>
                </c:pt>
                <c:pt idx="7480">
                  <c:v>1221.50973381008</c:v>
                </c:pt>
                <c:pt idx="7481">
                  <c:v>1213.2777115613712</c:v>
                </c:pt>
                <c:pt idx="7482">
                  <c:v>1216.0826380611725</c:v>
                </c:pt>
                <c:pt idx="7483">
                  <c:v>1216.0826380611725</c:v>
                </c:pt>
                <c:pt idx="7484">
                  <c:v>1222.240762812861</c:v>
                </c:pt>
                <c:pt idx="7485">
                  <c:v>1222.240762812861</c:v>
                </c:pt>
                <c:pt idx="7486">
                  <c:v>1222.240762812861</c:v>
                </c:pt>
                <c:pt idx="7487">
                  <c:v>1223.3373063170327</c:v>
                </c:pt>
                <c:pt idx="7488">
                  <c:v>1215.5184743742439</c:v>
                </c:pt>
                <c:pt idx="7489">
                  <c:v>1203.202224870867</c:v>
                </c:pt>
                <c:pt idx="7490">
                  <c:v>1203.202224870867</c:v>
                </c:pt>
                <c:pt idx="7491">
                  <c:v>1202.4394119983997</c:v>
                </c:pt>
                <c:pt idx="7492">
                  <c:v>1202.4394119983997</c:v>
                </c:pt>
                <c:pt idx="7493">
                  <c:v>1202.4394119983997</c:v>
                </c:pt>
                <c:pt idx="7494">
                  <c:v>1187.00039729836</c:v>
                </c:pt>
                <c:pt idx="7495">
                  <c:v>1178.0214541120272</c:v>
                </c:pt>
                <c:pt idx="7496">
                  <c:v>1198.0294000794486</c:v>
                </c:pt>
                <c:pt idx="7497">
                  <c:v>1222.582439411987</c:v>
                </c:pt>
                <c:pt idx="7498">
                  <c:v>1215.0496622963735</c:v>
                </c:pt>
                <c:pt idx="7499">
                  <c:v>1215.0496622963735</c:v>
                </c:pt>
                <c:pt idx="7500">
                  <c:v>1215.0496622963735</c:v>
                </c:pt>
                <c:pt idx="7501">
                  <c:v>1207.5645609852888</c:v>
                </c:pt>
                <c:pt idx="7502">
                  <c:v>1203.8379022645897</c:v>
                </c:pt>
                <c:pt idx="7503">
                  <c:v>1200.4131903059088</c:v>
                </c:pt>
                <c:pt idx="7504">
                  <c:v>1191.3071116408312</c:v>
                </c:pt>
                <c:pt idx="7505">
                  <c:v>1207.7552642034057</c:v>
                </c:pt>
                <c:pt idx="7506">
                  <c:v>1207.7552642034057</c:v>
                </c:pt>
                <c:pt idx="7507">
                  <c:v>1207.7552642034057</c:v>
                </c:pt>
                <c:pt idx="7508">
                  <c:v>1207.7552642034057</c:v>
                </c:pt>
                <c:pt idx="7509">
                  <c:v>1212.1970599920428</c:v>
                </c:pt>
                <c:pt idx="7510">
                  <c:v>1217.2665872069813</c:v>
                </c:pt>
                <c:pt idx="7511">
                  <c:v>1237.9499404052331</c:v>
                </c:pt>
                <c:pt idx="7512">
                  <c:v>1235.5423122765085</c:v>
                </c:pt>
                <c:pt idx="7513">
                  <c:v>1235.5423122765085</c:v>
                </c:pt>
                <c:pt idx="7514">
                  <c:v>1235.5423122765085</c:v>
                </c:pt>
                <c:pt idx="7515">
                  <c:v>1238.9114024632386</c:v>
                </c:pt>
                <c:pt idx="7516">
                  <c:v>1218.8478347238665</c:v>
                </c:pt>
                <c:pt idx="7517">
                  <c:v>1206.7699642431355</c:v>
                </c:pt>
                <c:pt idx="7518">
                  <c:v>1220.6356773937116</c:v>
                </c:pt>
                <c:pt idx="7519">
                  <c:v>1196.1382598331238</c:v>
                </c:pt>
                <c:pt idx="7520">
                  <c:v>1196.1382598331238</c:v>
                </c:pt>
                <c:pt idx="7521">
                  <c:v>1196.1382598331238</c:v>
                </c:pt>
                <c:pt idx="7522">
                  <c:v>1205.9276916964532</c:v>
                </c:pt>
                <c:pt idx="7523">
                  <c:v>1217.2586412395601</c:v>
                </c:pt>
                <c:pt idx="7524">
                  <c:v>1215.3675009932351</c:v>
                </c:pt>
                <c:pt idx="7525">
                  <c:v>1228.1207787047963</c:v>
                </c:pt>
                <c:pt idx="7526">
                  <c:v>1218.5935637663777</c:v>
                </c:pt>
                <c:pt idx="7527">
                  <c:v>1218.5935637663777</c:v>
                </c:pt>
                <c:pt idx="7528">
                  <c:v>1218.5935637663777</c:v>
                </c:pt>
                <c:pt idx="7529">
                  <c:v>1208.8438617401559</c:v>
                </c:pt>
                <c:pt idx="7530">
                  <c:v>1226.8970997218801</c:v>
                </c:pt>
                <c:pt idx="7531">
                  <c:v>1231.1005164878713</c:v>
                </c:pt>
                <c:pt idx="7532">
                  <c:v>1240.1271354787334</c:v>
                </c:pt>
                <c:pt idx="7533">
                  <c:v>1242.5665474771442</c:v>
                </c:pt>
                <c:pt idx="7534">
                  <c:v>1242.5665474771442</c:v>
                </c:pt>
                <c:pt idx="7535">
                  <c:v>1242.5665474771442</c:v>
                </c:pt>
                <c:pt idx="7536">
                  <c:v>1242.5665474771442</c:v>
                </c:pt>
                <c:pt idx="7537">
                  <c:v>1247.7632101708273</c:v>
                </c:pt>
                <c:pt idx="7538">
                  <c:v>1250.9098132697545</c:v>
                </c:pt>
                <c:pt idx="7539">
                  <c:v>1251.7838696861234</c:v>
                </c:pt>
                <c:pt idx="7540">
                  <c:v>1262.2725466825477</c:v>
                </c:pt>
                <c:pt idx="7541">
                  <c:v>1262.2725466825477</c:v>
                </c:pt>
                <c:pt idx="7542">
                  <c:v>1262.2725466825477</c:v>
                </c:pt>
                <c:pt idx="7543">
                  <c:v>1266.1501787842562</c:v>
                </c:pt>
                <c:pt idx="7544">
                  <c:v>1267.2705601906923</c:v>
                </c:pt>
                <c:pt idx="7545">
                  <c:v>1264.5450933651064</c:v>
                </c:pt>
                <c:pt idx="7546">
                  <c:v>1266.5951529598619</c:v>
                </c:pt>
                <c:pt idx="7547">
                  <c:v>1260.6118394914472</c:v>
                </c:pt>
                <c:pt idx="7548">
                  <c:v>1260.6118394914472</c:v>
                </c:pt>
                <c:pt idx="7549">
                  <c:v>1260.6118394914472</c:v>
                </c:pt>
                <c:pt idx="7550">
                  <c:v>1270.425109257041</c:v>
                </c:pt>
                <c:pt idx="7551">
                  <c:v>1261.7560588001481</c:v>
                </c:pt>
                <c:pt idx="7552">
                  <c:v>1258.7206992451222</c:v>
                </c:pt>
                <c:pt idx="7553">
                  <c:v>1261.5574096146097</c:v>
                </c:pt>
                <c:pt idx="7554">
                  <c:v>1242.8049264997906</c:v>
                </c:pt>
                <c:pt idx="7555">
                  <c:v>1242.8049264997906</c:v>
                </c:pt>
                <c:pt idx="7556">
                  <c:v>1242.8049264997906</c:v>
                </c:pt>
                <c:pt idx="7557">
                  <c:v>1248.6928883591468</c:v>
                </c:pt>
                <c:pt idx="7558">
                  <c:v>1228.4624553039223</c:v>
                </c:pt>
                <c:pt idx="7559">
                  <c:v>1227.4056416368583</c:v>
                </c:pt>
                <c:pt idx="7560">
                  <c:v>1241.1283273738468</c:v>
                </c:pt>
                <c:pt idx="7561">
                  <c:v>1236.2018275724961</c:v>
                </c:pt>
                <c:pt idx="7562">
                  <c:v>1236.2018275724961</c:v>
                </c:pt>
                <c:pt idx="7563">
                  <c:v>1236.2018275724961</c:v>
                </c:pt>
                <c:pt idx="7564">
                  <c:v>1256.3845848231913</c:v>
                </c:pt>
                <c:pt idx="7565">
                  <c:v>1253.5478744537036</c:v>
                </c:pt>
                <c:pt idx="7566">
                  <c:v>1268.3432657925989</c:v>
                </c:pt>
                <c:pt idx="7567">
                  <c:v>1269.5510528406719</c:v>
                </c:pt>
                <c:pt idx="7568">
                  <c:v>1278.8637266587091</c:v>
                </c:pt>
                <c:pt idx="7569">
                  <c:v>1278.8637266587091</c:v>
                </c:pt>
                <c:pt idx="7570">
                  <c:v>1278.8637266587091</c:v>
                </c:pt>
                <c:pt idx="7571">
                  <c:v>1273.2141438219985</c:v>
                </c:pt>
                <c:pt idx="7572">
                  <c:v>1267.8506158124635</c:v>
                </c:pt>
                <c:pt idx="7573">
                  <c:v>1241.1601112435326</c:v>
                </c:pt>
                <c:pt idx="7574">
                  <c:v>1240.3496225665363</c:v>
                </c:pt>
                <c:pt idx="7575">
                  <c:v>1250.5840286054713</c:v>
                </c:pt>
                <c:pt idx="7576">
                  <c:v>1250.5840286054713</c:v>
                </c:pt>
                <c:pt idx="7577">
                  <c:v>1250.5840286054713</c:v>
                </c:pt>
                <c:pt idx="7578">
                  <c:v>1261.8275725069414</c:v>
                </c:pt>
                <c:pt idx="7579">
                  <c:v>1245.6336909018562</c:v>
                </c:pt>
                <c:pt idx="7580">
                  <c:v>1237.4890742947844</c:v>
                </c:pt>
                <c:pt idx="7581">
                  <c:v>1241.2316249503265</c:v>
                </c:pt>
                <c:pt idx="7582">
                  <c:v>1241.2316249503265</c:v>
                </c:pt>
                <c:pt idx="7583">
                  <c:v>1241.2316249503265</c:v>
                </c:pt>
                <c:pt idx="7584">
                  <c:v>1241.2316249503265</c:v>
                </c:pt>
                <c:pt idx="7585">
                  <c:v>1246.9288835915661</c:v>
                </c:pt>
                <c:pt idx="7586">
                  <c:v>1246.3885578069016</c:v>
                </c:pt>
                <c:pt idx="7587">
                  <c:v>1252.1652761223565</c:v>
                </c:pt>
                <c:pt idx="7588">
                  <c:v>1255.3675009932347</c:v>
                </c:pt>
                <c:pt idx="7589">
                  <c:v>1261.867302344049</c:v>
                </c:pt>
                <c:pt idx="7590">
                  <c:v>1261.867302344049</c:v>
                </c:pt>
                <c:pt idx="7591">
                  <c:v>1261.867302344049</c:v>
                </c:pt>
                <c:pt idx="7592">
                  <c:v>1255.8998808104773</c:v>
                </c:pt>
                <c:pt idx="7593">
                  <c:v>1254.986094557001</c:v>
                </c:pt>
                <c:pt idx="7594">
                  <c:v>1258.9272943980816</c:v>
                </c:pt>
                <c:pt idx="7595">
                  <c:v>1258.9749702026108</c:v>
                </c:pt>
                <c:pt idx="7596">
                  <c:v>1244.1795788637153</c:v>
                </c:pt>
                <c:pt idx="7597">
                  <c:v>1244.1795788637153</c:v>
                </c:pt>
                <c:pt idx="7598">
                  <c:v>1244.1795788637153</c:v>
                </c:pt>
                <c:pt idx="7599">
                  <c:v>1257.6241557409501</c:v>
                </c:pt>
                <c:pt idx="7600">
                  <c:v>1260.6674612633974</c:v>
                </c:pt>
                <c:pt idx="7601">
                  <c:v>1265.3714739769453</c:v>
                </c:pt>
                <c:pt idx="7602">
                  <c:v>1266.3885578069016</c:v>
                </c:pt>
                <c:pt idx="7603">
                  <c:v>1268.8676996424199</c:v>
                </c:pt>
                <c:pt idx="7604">
                  <c:v>1268.8676996424199</c:v>
                </c:pt>
                <c:pt idx="7605">
                  <c:v>1268.8676996424199</c:v>
                </c:pt>
                <c:pt idx="7606">
                  <c:v>1259.5073500198534</c:v>
                </c:pt>
                <c:pt idx="7607">
                  <c:v>1261.541517679766</c:v>
                </c:pt>
                <c:pt idx="7608">
                  <c:v>1252.1573301549349</c:v>
                </c:pt>
                <c:pt idx="7609">
                  <c:v>1234.6603098927183</c:v>
                </c:pt>
                <c:pt idx="7610">
                  <c:v>1254.5649582836597</c:v>
                </c:pt>
                <c:pt idx="7611">
                  <c:v>1254.5649582836597</c:v>
                </c:pt>
                <c:pt idx="7612">
                  <c:v>1254.5649582836597</c:v>
                </c:pt>
                <c:pt idx="7613">
                  <c:v>1257.2109654350306</c:v>
                </c:pt>
                <c:pt idx="7614">
                  <c:v>1238.2201032975656</c:v>
                </c:pt>
                <c:pt idx="7615">
                  <c:v>1234.4696066746017</c:v>
                </c:pt>
                <c:pt idx="7616">
                  <c:v>1242.2884386173907</c:v>
                </c:pt>
                <c:pt idx="7617">
                  <c:v>1259.9920540325672</c:v>
                </c:pt>
                <c:pt idx="7618">
                  <c:v>1259.9920540325672</c:v>
                </c:pt>
                <c:pt idx="7619">
                  <c:v>1259.9920540325672</c:v>
                </c:pt>
                <c:pt idx="7620">
                  <c:v>1255.3992848629209</c:v>
                </c:pt>
                <c:pt idx="7621">
                  <c:v>1251.1243543901357</c:v>
                </c:pt>
                <c:pt idx="7622">
                  <c:v>1252.022248708769</c:v>
                </c:pt>
                <c:pt idx="7623">
                  <c:v>1270.8939213349113</c:v>
                </c:pt>
                <c:pt idx="7624">
                  <c:v>1273.4048470401158</c:v>
                </c:pt>
                <c:pt idx="7625">
                  <c:v>1273.4048470401158</c:v>
                </c:pt>
                <c:pt idx="7626">
                  <c:v>1273.4048470401158</c:v>
                </c:pt>
                <c:pt idx="7627">
                  <c:v>1279.650377433441</c:v>
                </c:pt>
                <c:pt idx="7628">
                  <c:v>1278.9431863329244</c:v>
                </c:pt>
                <c:pt idx="7629">
                  <c:v>1277.791021056802</c:v>
                </c:pt>
                <c:pt idx="7630">
                  <c:v>1280.8025427095636</c:v>
                </c:pt>
                <c:pt idx="7631">
                  <c:v>1278.8875645609739</c:v>
                </c:pt>
                <c:pt idx="7632">
                  <c:v>1278.8875645609739</c:v>
                </c:pt>
                <c:pt idx="7633">
                  <c:v>1278.8875645609739</c:v>
                </c:pt>
                <c:pt idx="7634">
                  <c:v>1278.8875645609739</c:v>
                </c:pt>
                <c:pt idx="7635">
                  <c:v>1265.5065554231116</c:v>
                </c:pt>
                <c:pt idx="7636">
                  <c:v>1281.3746523639138</c:v>
                </c:pt>
                <c:pt idx="7637">
                  <c:v>1279.8013508144504</c:v>
                </c:pt>
                <c:pt idx="7638">
                  <c:v>1274.4934445768661</c:v>
                </c:pt>
                <c:pt idx="7639">
                  <c:v>1274.4934445768661</c:v>
                </c:pt>
                <c:pt idx="7640">
                  <c:v>1274.4934445768661</c:v>
                </c:pt>
                <c:pt idx="7641">
                  <c:v>1277.7115613825872</c:v>
                </c:pt>
                <c:pt idx="7642">
                  <c:v>1271.3230035756742</c:v>
                </c:pt>
                <c:pt idx="7643">
                  <c:v>1274.5411203813951</c:v>
                </c:pt>
                <c:pt idx="7644">
                  <c:v>1263.4485498609342</c:v>
                </c:pt>
                <c:pt idx="7645">
                  <c:v>1261.001191895102</c:v>
                </c:pt>
                <c:pt idx="7646">
                  <c:v>1261.001191895102</c:v>
                </c:pt>
                <c:pt idx="7647">
                  <c:v>1261.001191895102</c:v>
                </c:pt>
                <c:pt idx="7648">
                  <c:v>1251.9586809693969</c:v>
                </c:pt>
                <c:pt idx="7649">
                  <c:v>1252.6976559395996</c:v>
                </c:pt>
                <c:pt idx="7650">
                  <c:v>1268.5101311084513</c:v>
                </c:pt>
                <c:pt idx="7651">
                  <c:v>1272.6340882002271</c:v>
                </c:pt>
                <c:pt idx="7652">
                  <c:v>1264.5292014302631</c:v>
                </c:pt>
                <c:pt idx="7653">
                  <c:v>1264.5292014302631</c:v>
                </c:pt>
                <c:pt idx="7654">
                  <c:v>1264.5292014302631</c:v>
                </c:pt>
                <c:pt idx="7655">
                  <c:v>1264.751688518066</c:v>
                </c:pt>
                <c:pt idx="7656">
                  <c:v>1273.1903059197343</c:v>
                </c:pt>
                <c:pt idx="7657">
                  <c:v>1275.4707985697146</c:v>
                </c:pt>
                <c:pt idx="7658">
                  <c:v>1292.1096543504054</c:v>
                </c:pt>
                <c:pt idx="7659">
                  <c:v>1290.0595947556499</c:v>
                </c:pt>
                <c:pt idx="7660">
                  <c:v>1290.0595947556499</c:v>
                </c:pt>
                <c:pt idx="7661">
                  <c:v>1290.0595947556499</c:v>
                </c:pt>
                <c:pt idx="7662">
                  <c:v>1297.465236392519</c:v>
                </c:pt>
                <c:pt idx="7663">
                  <c:v>1299.7298371076561</c:v>
                </c:pt>
                <c:pt idx="7664">
                  <c:v>1287.9141835518355</c:v>
                </c:pt>
                <c:pt idx="7665">
                  <c:v>1293.8736591179854</c:v>
                </c:pt>
                <c:pt idx="7666">
                  <c:v>1291.1720301946641</c:v>
                </c:pt>
                <c:pt idx="7667">
                  <c:v>1291.1720301946641</c:v>
                </c:pt>
                <c:pt idx="7668">
                  <c:v>1291.1720301946641</c:v>
                </c:pt>
                <c:pt idx="7669">
                  <c:v>1265.8005562177077</c:v>
                </c:pt>
                <c:pt idx="7670">
                  <c:v>1270.8462455303813</c:v>
                </c:pt>
                <c:pt idx="7671">
                  <c:v>1283.2022248708661</c:v>
                </c:pt>
                <c:pt idx="7672">
                  <c:v>1280.1986491855264</c:v>
                </c:pt>
                <c:pt idx="7673">
                  <c:v>1280.1986491855264</c:v>
                </c:pt>
                <c:pt idx="7674">
                  <c:v>1280.1986491855264</c:v>
                </c:pt>
                <c:pt idx="7675">
                  <c:v>1280.1986491855264</c:v>
                </c:pt>
                <c:pt idx="7676">
                  <c:v>1276.575288041307</c:v>
                </c:pt>
                <c:pt idx="7677">
                  <c:v>1284.3384982121454</c:v>
                </c:pt>
                <c:pt idx="7678">
                  <c:v>1263.6630909813152</c:v>
                </c:pt>
                <c:pt idx="7679">
                  <c:v>1268.827969805312</c:v>
                </c:pt>
                <c:pt idx="7680">
                  <c:v>1289.3206197854468</c:v>
                </c:pt>
                <c:pt idx="7681">
                  <c:v>1289.3206197854468</c:v>
                </c:pt>
                <c:pt idx="7682">
                  <c:v>1289.3206197854468</c:v>
                </c:pt>
                <c:pt idx="7683">
                  <c:v>1303.0909813269643</c:v>
                </c:pt>
                <c:pt idx="7684">
                  <c:v>1310.5442987683628</c:v>
                </c:pt>
                <c:pt idx="7685">
                  <c:v>1308.2717520858043</c:v>
                </c:pt>
                <c:pt idx="7686">
                  <c:v>1316.0746920937499</c:v>
                </c:pt>
                <c:pt idx="7687">
                  <c:v>1315.8442590385255</c:v>
                </c:pt>
                <c:pt idx="7688">
                  <c:v>1315.8442590385255</c:v>
                </c:pt>
                <c:pt idx="7689">
                  <c:v>1315.8442590385255</c:v>
                </c:pt>
                <c:pt idx="7690">
                  <c:v>1320.1430274135751</c:v>
                </c:pt>
                <c:pt idx="7691">
                  <c:v>1312.6976559395982</c:v>
                </c:pt>
                <c:pt idx="7692">
                  <c:v>1313.0472785061456</c:v>
                </c:pt>
                <c:pt idx="7693">
                  <c:v>1307.3818037345923</c:v>
                </c:pt>
                <c:pt idx="7694">
                  <c:v>1303.1227651966503</c:v>
                </c:pt>
                <c:pt idx="7695">
                  <c:v>1303.1227651966503</c:v>
                </c:pt>
                <c:pt idx="7696">
                  <c:v>1303.1227651966503</c:v>
                </c:pt>
                <c:pt idx="7697">
                  <c:v>1295.4310687326058</c:v>
                </c:pt>
                <c:pt idx="7698">
                  <c:v>1310.6317044099994</c:v>
                </c:pt>
                <c:pt idx="7699">
                  <c:v>1318.3790226459944</c:v>
                </c:pt>
                <c:pt idx="7700">
                  <c:v>1317.2745331744011</c:v>
                </c:pt>
                <c:pt idx="7701">
                  <c:v>1317.9181565355452</c:v>
                </c:pt>
                <c:pt idx="7702">
                  <c:v>1317.9181565355452</c:v>
                </c:pt>
                <c:pt idx="7703">
                  <c:v>1317.9181565355452</c:v>
                </c:pt>
                <c:pt idx="7704">
                  <c:v>1316.1064759634355</c:v>
                </c:pt>
                <c:pt idx="7705">
                  <c:v>1310.9098132697525</c:v>
                </c:pt>
                <c:pt idx="7706">
                  <c:v>1316.3210170838167</c:v>
                </c:pt>
                <c:pt idx="7707">
                  <c:v>1293.285657528791</c:v>
                </c:pt>
                <c:pt idx="7708">
                  <c:v>1292.1096543504041</c:v>
                </c:pt>
                <c:pt idx="7709">
                  <c:v>1292.1096543504041</c:v>
                </c:pt>
                <c:pt idx="7710">
                  <c:v>1292.1096543504041</c:v>
                </c:pt>
                <c:pt idx="7711">
                  <c:v>1302.9002781088466</c:v>
                </c:pt>
                <c:pt idx="7712">
                  <c:v>1292.9678188319297</c:v>
                </c:pt>
                <c:pt idx="7713">
                  <c:v>1290.7350019864789</c:v>
                </c:pt>
                <c:pt idx="7714">
                  <c:v>1293.5796583233878</c:v>
                </c:pt>
                <c:pt idx="7715">
                  <c:v>1298.0691299165542</c:v>
                </c:pt>
                <c:pt idx="7716">
                  <c:v>1298.0691299165542</c:v>
                </c:pt>
                <c:pt idx="7717">
                  <c:v>1298.0691299165542</c:v>
                </c:pt>
                <c:pt idx="7718">
                  <c:v>1310.8939213349092</c:v>
                </c:pt>
                <c:pt idx="7719">
                  <c:v>1309.3603496225533</c:v>
                </c:pt>
                <c:pt idx="7720">
                  <c:v>1302.1215733015363</c:v>
                </c:pt>
                <c:pt idx="7721">
                  <c:v>1270.512514898676</c:v>
                </c:pt>
                <c:pt idx="7722">
                  <c:v>1229.1855383392804</c:v>
                </c:pt>
                <c:pt idx="7723">
                  <c:v>1229.1855383392804</c:v>
                </c:pt>
                <c:pt idx="7724">
                  <c:v>1229.1855383392804</c:v>
                </c:pt>
                <c:pt idx="7725">
                  <c:v>1184.5371473976836</c:v>
                </c:pt>
                <c:pt idx="7726">
                  <c:v>1176.7024235200518</c:v>
                </c:pt>
                <c:pt idx="7727">
                  <c:v>1225.2602304330428</c:v>
                </c:pt>
                <c:pt idx="7728">
                  <c:v>1253.6670639650251</c:v>
                </c:pt>
                <c:pt idx="7729">
                  <c:v>1252.7214938418626</c:v>
                </c:pt>
                <c:pt idx="7730">
                  <c:v>1252.7214938418626</c:v>
                </c:pt>
                <c:pt idx="7731">
                  <c:v>1252.7214938418626</c:v>
                </c:pt>
                <c:pt idx="7732">
                  <c:v>1238.9749702026097</c:v>
                </c:pt>
                <c:pt idx="7733">
                  <c:v>1205.3317441398369</c:v>
                </c:pt>
                <c:pt idx="7734">
                  <c:v>1231.9745729042386</c:v>
                </c:pt>
                <c:pt idx="7735">
                  <c:v>1231.0051648788115</c:v>
                </c:pt>
                <c:pt idx="7736">
                  <c:v>1215.8760429082117</c:v>
                </c:pt>
                <c:pt idx="7737">
                  <c:v>1215.8760429082117</c:v>
                </c:pt>
                <c:pt idx="7738">
                  <c:v>1215.8760429082117</c:v>
                </c:pt>
                <c:pt idx="7739">
                  <c:v>1215.8760429082117</c:v>
                </c:pt>
                <c:pt idx="7740">
                  <c:v>1249.7417560587874</c:v>
                </c:pt>
                <c:pt idx="7741">
                  <c:v>1233.1346841477825</c:v>
                </c:pt>
                <c:pt idx="7742">
                  <c:v>1240.0158919348303</c:v>
                </c:pt>
                <c:pt idx="7743">
                  <c:v>1254.2073897496891</c:v>
                </c:pt>
                <c:pt idx="7744">
                  <c:v>1254.2073897496891</c:v>
                </c:pt>
                <c:pt idx="7745">
                  <c:v>1254.2073897496891</c:v>
                </c:pt>
                <c:pt idx="7746">
                  <c:v>1248.724672228831</c:v>
                </c:pt>
                <c:pt idx="7747">
                  <c:v>1262.3758442590256</c:v>
                </c:pt>
                <c:pt idx="7748">
                  <c:v>1270.4012713547743</c:v>
                </c:pt>
                <c:pt idx="7749">
                  <c:v>1273.8100913786122</c:v>
                </c:pt>
                <c:pt idx="7750">
                  <c:v>1256.9566944775399</c:v>
                </c:pt>
                <c:pt idx="7751">
                  <c:v>1256.9566944775399</c:v>
                </c:pt>
                <c:pt idx="7752">
                  <c:v>1256.9566944775399</c:v>
                </c:pt>
                <c:pt idx="7753">
                  <c:v>1264.0127135478615</c:v>
                </c:pt>
                <c:pt idx="7754">
                  <c:v>1250.1470003972854</c:v>
                </c:pt>
                <c:pt idx="7755">
                  <c:v>1251.0448947159186</c:v>
                </c:pt>
                <c:pt idx="7756">
                  <c:v>1242.8684942391608</c:v>
                </c:pt>
                <c:pt idx="7757">
                  <c:v>1233.8259833134555</c:v>
                </c:pt>
                <c:pt idx="7758">
                  <c:v>1233.8259833134555</c:v>
                </c:pt>
                <c:pt idx="7759">
                  <c:v>1233.8259833134555</c:v>
                </c:pt>
                <c:pt idx="7760">
                  <c:v>1193.3969010726933</c:v>
                </c:pt>
                <c:pt idx="7761">
                  <c:v>1188.5498609455576</c:v>
                </c:pt>
                <c:pt idx="7762">
                  <c:v>1214.6841477949813</c:v>
                </c:pt>
                <c:pt idx="7763">
                  <c:v>1225.1489868891408</c:v>
                </c:pt>
                <c:pt idx="7764">
                  <c:v>1243.2101708382866</c:v>
                </c:pt>
                <c:pt idx="7765">
                  <c:v>1243.2101708382866</c:v>
                </c:pt>
                <c:pt idx="7766">
                  <c:v>1243.2101708382866</c:v>
                </c:pt>
                <c:pt idx="7767">
                  <c:v>1256.2733412792877</c:v>
                </c:pt>
                <c:pt idx="7768">
                  <c:v>1239.9284862931934</c:v>
                </c:pt>
                <c:pt idx="7769">
                  <c:v>1243.9491458084894</c:v>
                </c:pt>
                <c:pt idx="7770">
                  <c:v>1251.7044100119062</c:v>
                </c:pt>
                <c:pt idx="7771">
                  <c:v>1258.2359952324066</c:v>
                </c:pt>
                <c:pt idx="7772">
                  <c:v>1258.2359952324066</c:v>
                </c:pt>
                <c:pt idx="7773">
                  <c:v>1258.2359952324066</c:v>
                </c:pt>
                <c:pt idx="7774">
                  <c:v>1263.90147000396</c:v>
                </c:pt>
                <c:pt idx="7775">
                  <c:v>1256.5991259435707</c:v>
                </c:pt>
                <c:pt idx="7776">
                  <c:v>1247.5407230830224</c:v>
                </c:pt>
                <c:pt idx="7777">
                  <c:v>1263.4247119586678</c:v>
                </c:pt>
                <c:pt idx="7778">
                  <c:v>1273.825983313455</c:v>
                </c:pt>
                <c:pt idx="7779">
                  <c:v>1273.825983313455</c:v>
                </c:pt>
                <c:pt idx="7780">
                  <c:v>1273.825983313455</c:v>
                </c:pt>
                <c:pt idx="7781">
                  <c:v>1279.5152959872732</c:v>
                </c:pt>
                <c:pt idx="7782">
                  <c:v>1268.788239968203</c:v>
                </c:pt>
                <c:pt idx="7783">
                  <c:v>1258.7127532776985</c:v>
                </c:pt>
                <c:pt idx="7784">
                  <c:v>1267.8426698450405</c:v>
                </c:pt>
                <c:pt idx="7785">
                  <c:v>1283.6789829161569</c:v>
                </c:pt>
                <c:pt idx="7786">
                  <c:v>1283.6789829161569</c:v>
                </c:pt>
                <c:pt idx="7787">
                  <c:v>1283.6789829161569</c:v>
                </c:pt>
                <c:pt idx="7788">
                  <c:v>1291.7997616209641</c:v>
                </c:pt>
                <c:pt idx="7789">
                  <c:v>1295.3833929280756</c:v>
                </c:pt>
                <c:pt idx="7790">
                  <c:v>1307.1593166467883</c:v>
                </c:pt>
                <c:pt idx="7791">
                  <c:v>1307.8744537147263</c:v>
                </c:pt>
                <c:pt idx="7792">
                  <c:v>1302.955899880797</c:v>
                </c:pt>
                <c:pt idx="7793">
                  <c:v>1302.955899880797</c:v>
                </c:pt>
                <c:pt idx="7794">
                  <c:v>1302.955899880797</c:v>
                </c:pt>
                <c:pt idx="7795">
                  <c:v>1310.6158124751553</c:v>
                </c:pt>
                <c:pt idx="7796">
                  <c:v>1307.2546682558466</c:v>
                </c:pt>
                <c:pt idx="7797">
                  <c:v>1307.6837504966093</c:v>
                </c:pt>
                <c:pt idx="7798">
                  <c:v>1316.3448549860807</c:v>
                </c:pt>
                <c:pt idx="7799">
                  <c:v>1308.6293206197718</c:v>
                </c:pt>
                <c:pt idx="7800">
                  <c:v>1308.6293206197718</c:v>
                </c:pt>
                <c:pt idx="7801">
                  <c:v>1308.6293206197718</c:v>
                </c:pt>
                <c:pt idx="7802">
                  <c:v>1296.551450139041</c:v>
                </c:pt>
                <c:pt idx="7803">
                  <c:v>1306.0627731426164</c:v>
                </c:pt>
                <c:pt idx="7804">
                  <c:v>1303.6630909813134</c:v>
                </c:pt>
                <c:pt idx="7805">
                  <c:v>1286.2455303933118</c:v>
                </c:pt>
                <c:pt idx="7806">
                  <c:v>1265.498609455688</c:v>
                </c:pt>
                <c:pt idx="7807">
                  <c:v>1265.498609455688</c:v>
                </c:pt>
                <c:pt idx="7808">
                  <c:v>1265.498609455688</c:v>
                </c:pt>
                <c:pt idx="7809">
                  <c:v>1282.0580055621638</c:v>
                </c:pt>
                <c:pt idx="7810">
                  <c:v>1286.4362336114289</c:v>
                </c:pt>
                <c:pt idx="7811">
                  <c:v>1308.5125148986751</c:v>
                </c:pt>
                <c:pt idx="7812">
                  <c:v>1300.4616607071775</c:v>
                </c:pt>
                <c:pt idx="7813">
                  <c:v>1313.7584425903717</c:v>
                </c:pt>
                <c:pt idx="7814">
                  <c:v>1313.7584425903717</c:v>
                </c:pt>
                <c:pt idx="7815">
                  <c:v>1313.7584425903717</c:v>
                </c:pt>
                <c:pt idx="7816">
                  <c:v>1316.4497417560449</c:v>
                </c:pt>
                <c:pt idx="7817">
                  <c:v>1314.6746126340743</c:v>
                </c:pt>
                <c:pt idx="7818">
                  <c:v>1318.9670242351867</c:v>
                </c:pt>
                <c:pt idx="7819">
                  <c:v>1318.9670242351867</c:v>
                </c:pt>
                <c:pt idx="7820">
                  <c:v>1322.2201032975624</c:v>
                </c:pt>
                <c:pt idx="7821">
                  <c:v>1322.2201032975624</c:v>
                </c:pt>
                <c:pt idx="7822">
                  <c:v>1322.2201032975624</c:v>
                </c:pt>
                <c:pt idx="7823">
                  <c:v>1309.2212951926758</c:v>
                </c:pt>
                <c:pt idx="7824">
                  <c:v>1326.0389352403513</c:v>
                </c:pt>
                <c:pt idx="7825">
                  <c:v>1317.92769169645</c:v>
                </c:pt>
                <c:pt idx="7826">
                  <c:v>1296.5530393325248</c:v>
                </c:pt>
                <c:pt idx="7827">
                  <c:v>1326.8947159316504</c:v>
                </c:pt>
                <c:pt idx="7828">
                  <c:v>1326.8947159316504</c:v>
                </c:pt>
                <c:pt idx="7829">
                  <c:v>1326.8947159316504</c:v>
                </c:pt>
                <c:pt idx="7830">
                  <c:v>1319.4858959078126</c:v>
                </c:pt>
                <c:pt idx="7831">
                  <c:v>1320.8756456098386</c:v>
                </c:pt>
                <c:pt idx="7832">
                  <c:v>1302.2741358760288</c:v>
                </c:pt>
                <c:pt idx="7833">
                  <c:v>1304.6666666666526</c:v>
                </c:pt>
                <c:pt idx="7834">
                  <c:v>1282.1764004767442</c:v>
                </c:pt>
                <c:pt idx="7835">
                  <c:v>1282.1764004767442</c:v>
                </c:pt>
                <c:pt idx="7836">
                  <c:v>1282.1764004767442</c:v>
                </c:pt>
                <c:pt idx="7837">
                  <c:v>1294.4386174016549</c:v>
                </c:pt>
                <c:pt idx="7838">
                  <c:v>1302.2399682161165</c:v>
                </c:pt>
                <c:pt idx="7839">
                  <c:v>1322.4727850615673</c:v>
                </c:pt>
                <c:pt idx="7840">
                  <c:v>1306.9702026221553</c:v>
                </c:pt>
                <c:pt idx="7841">
                  <c:v>1287.4660309892595</c:v>
                </c:pt>
                <c:pt idx="7842">
                  <c:v>1287.4660309892595</c:v>
                </c:pt>
                <c:pt idx="7843">
                  <c:v>1287.4660309892595</c:v>
                </c:pt>
                <c:pt idx="7844">
                  <c:v>1299.2252681763871</c:v>
                </c:pt>
                <c:pt idx="7845">
                  <c:v>1306.9956297179046</c:v>
                </c:pt>
                <c:pt idx="7846">
                  <c:v>1313.9793404846905</c:v>
                </c:pt>
                <c:pt idx="7847">
                  <c:v>1311.743345252271</c:v>
                </c:pt>
                <c:pt idx="7848">
                  <c:v>1311.743345252271</c:v>
                </c:pt>
                <c:pt idx="7849">
                  <c:v>1311.743345252271</c:v>
                </c:pt>
                <c:pt idx="7850">
                  <c:v>1311.743345252271</c:v>
                </c:pt>
                <c:pt idx="7851">
                  <c:v>1315.0226460071376</c:v>
                </c:pt>
                <c:pt idx="7852">
                  <c:v>1330.6174016686393</c:v>
                </c:pt>
                <c:pt idx="7853">
                  <c:v>1323.0011918950995</c:v>
                </c:pt>
                <c:pt idx="7854">
                  <c:v>1307.9141835518337</c:v>
                </c:pt>
                <c:pt idx="7855">
                  <c:v>1307.9141835518337</c:v>
                </c:pt>
                <c:pt idx="7856">
                  <c:v>1307.9141835518337</c:v>
                </c:pt>
                <c:pt idx="7857">
                  <c:v>1307.9141835518337</c:v>
                </c:pt>
                <c:pt idx="7858">
                  <c:v>1282.136670639637</c:v>
                </c:pt>
                <c:pt idx="7859">
                  <c:v>1288.2280492649847</c:v>
                </c:pt>
                <c:pt idx="7860">
                  <c:v>1281.1847437425376</c:v>
                </c:pt>
                <c:pt idx="7861">
                  <c:v>1252.7397695669322</c:v>
                </c:pt>
                <c:pt idx="7862">
                  <c:v>1239.7703615415053</c:v>
                </c:pt>
                <c:pt idx="7863">
                  <c:v>1239.7703615415053</c:v>
                </c:pt>
                <c:pt idx="7864">
                  <c:v>1239.7703615415053</c:v>
                </c:pt>
                <c:pt idx="7865">
                  <c:v>1248.576082638049</c:v>
                </c:pt>
                <c:pt idx="7866">
                  <c:v>1261.3349225268055</c:v>
                </c:pt>
                <c:pt idx="7867">
                  <c:v>1222.1994437822686</c:v>
                </c:pt>
                <c:pt idx="7868">
                  <c:v>1236.8494239173499</c:v>
                </c:pt>
                <c:pt idx="7869">
                  <c:v>1212.9114024632381</c:v>
                </c:pt>
                <c:pt idx="7870">
                  <c:v>1212.9114024632381</c:v>
                </c:pt>
                <c:pt idx="7871">
                  <c:v>1212.9114024632381</c:v>
                </c:pt>
                <c:pt idx="7872">
                  <c:v>1212.9114024632381</c:v>
                </c:pt>
                <c:pt idx="7873">
                  <c:v>1220.7794994040407</c:v>
                </c:pt>
                <c:pt idx="7874">
                  <c:v>1209.4930472784945</c:v>
                </c:pt>
                <c:pt idx="7875">
                  <c:v>1214.5983313468298</c:v>
                </c:pt>
                <c:pt idx="7876">
                  <c:v>1237.6543504171514</c:v>
                </c:pt>
                <c:pt idx="7877">
                  <c:v>1237.6543504171514</c:v>
                </c:pt>
                <c:pt idx="7878">
                  <c:v>1237.6543504171514</c:v>
                </c:pt>
                <c:pt idx="7879">
                  <c:v>1225.0194676201709</c:v>
                </c:pt>
                <c:pt idx="7880">
                  <c:v>1235.1283273738459</c:v>
                </c:pt>
                <c:pt idx="7881">
                  <c:v>1216.6332936034844</c:v>
                </c:pt>
                <c:pt idx="7882">
                  <c:v>1233.8577671831424</c:v>
                </c:pt>
                <c:pt idx="7883">
                  <c:v>1259.6185935637541</c:v>
                </c:pt>
                <c:pt idx="7884">
                  <c:v>1259.6185935637541</c:v>
                </c:pt>
                <c:pt idx="7885">
                  <c:v>1259.6185935637541</c:v>
                </c:pt>
                <c:pt idx="7886">
                  <c:v>1265.8823996821488</c:v>
                </c:pt>
                <c:pt idx="7887">
                  <c:v>1246.5204608660981</c:v>
                </c:pt>
                <c:pt idx="7888">
                  <c:v>1233.8545887961736</c:v>
                </c:pt>
                <c:pt idx="7889">
                  <c:v>1221.5431068732496</c:v>
                </c:pt>
                <c:pt idx="7890">
                  <c:v>1185.0019864918436</c:v>
                </c:pt>
                <c:pt idx="7891">
                  <c:v>1185.0019864918436</c:v>
                </c:pt>
                <c:pt idx="7892">
                  <c:v>1185.0019864918436</c:v>
                </c:pt>
                <c:pt idx="7893">
                  <c:v>1158.4298768374933</c:v>
                </c:pt>
                <c:pt idx="7894">
                  <c:v>1164.7040127135363</c:v>
                </c:pt>
                <c:pt idx="7895">
                  <c:v>1176.8104886769847</c:v>
                </c:pt>
                <c:pt idx="7896">
                  <c:v>1168.0595947556496</c:v>
                </c:pt>
                <c:pt idx="7897">
                  <c:v>1184.4179578863607</c:v>
                </c:pt>
                <c:pt idx="7898">
                  <c:v>1184.4179578863607</c:v>
                </c:pt>
                <c:pt idx="7899">
                  <c:v>1184.4179578863607</c:v>
                </c:pt>
                <c:pt idx="7900">
                  <c:v>1184.4179578863607</c:v>
                </c:pt>
                <c:pt idx="7901">
                  <c:v>1203.9650377433334</c:v>
                </c:pt>
                <c:pt idx="7902">
                  <c:v>1223.8251887167139</c:v>
                </c:pt>
                <c:pt idx="7903">
                  <c:v>1213.4064362335992</c:v>
                </c:pt>
                <c:pt idx="7904">
                  <c:v>1219.7282479141711</c:v>
                </c:pt>
                <c:pt idx="7905">
                  <c:v>1219.7282479141711</c:v>
                </c:pt>
                <c:pt idx="7906">
                  <c:v>1219.7282479141711</c:v>
                </c:pt>
                <c:pt idx="7907">
                  <c:v>1239.0496622963719</c:v>
                </c:pt>
                <c:pt idx="7908">
                  <c:v>1233.2713547874328</c:v>
                </c:pt>
                <c:pt idx="7909">
                  <c:v>1239.5987286452003</c:v>
                </c:pt>
                <c:pt idx="7910">
                  <c:v>1257.8458482320098</c:v>
                </c:pt>
                <c:pt idx="7911">
                  <c:v>1253.3071116408298</c:v>
                </c:pt>
                <c:pt idx="7912">
                  <c:v>1253.3071116408298</c:v>
                </c:pt>
                <c:pt idx="7913">
                  <c:v>1253.3071116408298</c:v>
                </c:pt>
                <c:pt idx="7914">
                  <c:v>1242.6118394914458</c:v>
                </c:pt>
                <c:pt idx="7915">
                  <c:v>1270.9447755264077</c:v>
                </c:pt>
                <c:pt idx="7916">
                  <c:v>1268.6912991656609</c:v>
                </c:pt>
                <c:pt idx="7917">
                  <c:v>1267.3396901072579</c:v>
                </c:pt>
                <c:pt idx="7918">
                  <c:v>1265.2467222884261</c:v>
                </c:pt>
                <c:pt idx="7919">
                  <c:v>1265.2467222884261</c:v>
                </c:pt>
                <c:pt idx="7920">
                  <c:v>1265.2467222884261</c:v>
                </c:pt>
                <c:pt idx="7921">
                  <c:v>1252.1255462852478</c:v>
                </c:pt>
                <c:pt idx="7922">
                  <c:v>1247.7727453317316</c:v>
                </c:pt>
                <c:pt idx="7923">
                  <c:v>1253.2467222884261</c:v>
                </c:pt>
                <c:pt idx="7924">
                  <c:v>1254.9479539133765</c:v>
                </c:pt>
                <c:pt idx="7925">
                  <c:v>1274.5800556217591</c:v>
                </c:pt>
                <c:pt idx="7926">
                  <c:v>1274.5800556217591</c:v>
                </c:pt>
                <c:pt idx="7927">
                  <c:v>1274.5800556217591</c:v>
                </c:pt>
                <c:pt idx="7928">
                  <c:v>1276.9368295589859</c:v>
                </c:pt>
                <c:pt idx="7929">
                  <c:v>1276.4338498212028</c:v>
                </c:pt>
                <c:pt idx="7930">
                  <c:v>1282.8526023043175</c:v>
                </c:pt>
                <c:pt idx="7931">
                  <c:v>1282.3488279697922</c:v>
                </c:pt>
                <c:pt idx="7932">
                  <c:v>1285.6082638061052</c:v>
                </c:pt>
                <c:pt idx="7933">
                  <c:v>1285.6082638061052</c:v>
                </c:pt>
                <c:pt idx="7934">
                  <c:v>1285.6082638061052</c:v>
                </c:pt>
                <c:pt idx="7935">
                  <c:v>1287.3675009932329</c:v>
                </c:pt>
                <c:pt idx="7936">
                  <c:v>1287.6511720301817</c:v>
                </c:pt>
                <c:pt idx="7937">
                  <c:v>1286.5292014302611</c:v>
                </c:pt>
                <c:pt idx="7938">
                  <c:v>1286.1930870083302</c:v>
                </c:pt>
                <c:pt idx="7939">
                  <c:v>1286.1930870083302</c:v>
                </c:pt>
                <c:pt idx="7940">
                  <c:v>1286.1930870083302</c:v>
                </c:pt>
                <c:pt idx="7941">
                  <c:v>1286.1930870083302</c:v>
                </c:pt>
                <c:pt idx="7942">
                  <c:v>1289.7234803337176</c:v>
                </c:pt>
                <c:pt idx="7943">
                  <c:v>1304.4696066745994</c:v>
                </c:pt>
                <c:pt idx="7944">
                  <c:v>1311.1013110846111</c:v>
                </c:pt>
                <c:pt idx="7945">
                  <c:v>1307.4978148589457</c:v>
                </c:pt>
                <c:pt idx="7946">
                  <c:v>1321.4970202622033</c:v>
                </c:pt>
                <c:pt idx="7947">
                  <c:v>1321.4970202622033</c:v>
                </c:pt>
                <c:pt idx="7948">
                  <c:v>1321.4970202622033</c:v>
                </c:pt>
                <c:pt idx="7949">
                  <c:v>1315.6710369487348</c:v>
                </c:pt>
                <c:pt idx="7950">
                  <c:v>1301.6201827572372</c:v>
                </c:pt>
                <c:pt idx="7951">
                  <c:v>1317.7012316249368</c:v>
                </c:pt>
                <c:pt idx="7952">
                  <c:v>1304.8247914183419</c:v>
                </c:pt>
                <c:pt idx="7953">
                  <c:v>1303.3007548668916</c:v>
                </c:pt>
                <c:pt idx="7954">
                  <c:v>1303.3007548668916</c:v>
                </c:pt>
                <c:pt idx="7955">
                  <c:v>1303.3007548668916</c:v>
                </c:pt>
                <c:pt idx="7956">
                  <c:v>1294.3806118394782</c:v>
                </c:pt>
                <c:pt idx="7957">
                  <c:v>1302.135876042895</c:v>
                </c:pt>
                <c:pt idx="7958">
                  <c:v>1310.1239570917623</c:v>
                </c:pt>
                <c:pt idx="7959">
                  <c:v>1308.3798172427357</c:v>
                </c:pt>
                <c:pt idx="7960">
                  <c:v>1311.2085816448016</c:v>
                </c:pt>
                <c:pt idx="7961">
                  <c:v>1311.2085816448016</c:v>
                </c:pt>
                <c:pt idx="7962">
                  <c:v>1311.2085816448016</c:v>
                </c:pt>
                <c:pt idx="7963">
                  <c:v>1321.1283273738441</c:v>
                </c:pt>
                <c:pt idx="7964">
                  <c:v>1316.9789431863192</c:v>
                </c:pt>
                <c:pt idx="7965">
                  <c:v>1318.4076281287109</c:v>
                </c:pt>
                <c:pt idx="7966">
                  <c:v>1309.5685339689974</c:v>
                </c:pt>
                <c:pt idx="7967">
                  <c:v>1300.9614620579921</c:v>
                </c:pt>
                <c:pt idx="7968">
                  <c:v>1300.9614620579921</c:v>
                </c:pt>
                <c:pt idx="7969">
                  <c:v>1300.9614620579921</c:v>
                </c:pt>
                <c:pt idx="7970">
                  <c:v>1303.9594755661367</c:v>
                </c:pt>
                <c:pt idx="7971">
                  <c:v>1302.5117203019333</c:v>
                </c:pt>
                <c:pt idx="7972">
                  <c:v>1303.0282081843329</c:v>
                </c:pt>
                <c:pt idx="7973">
                  <c:v>1296.2224870877894</c:v>
                </c:pt>
                <c:pt idx="7974">
                  <c:v>1298.7842669844918</c:v>
                </c:pt>
                <c:pt idx="7975">
                  <c:v>1298.7842669844918</c:v>
                </c:pt>
                <c:pt idx="7976">
                  <c:v>1298.7842669844918</c:v>
                </c:pt>
                <c:pt idx="7977">
                  <c:v>1315.7512912196921</c:v>
                </c:pt>
                <c:pt idx="7978">
                  <c:v>1307.1362733412655</c:v>
                </c:pt>
                <c:pt idx="7979">
                  <c:v>1305.1895113229898</c:v>
                </c:pt>
                <c:pt idx="7980">
                  <c:v>1303.9117997616072</c:v>
                </c:pt>
                <c:pt idx="7981">
                  <c:v>1312.2495033770222</c:v>
                </c:pt>
                <c:pt idx="7982">
                  <c:v>1312.2495033770222</c:v>
                </c:pt>
                <c:pt idx="7983">
                  <c:v>1312.2495033770222</c:v>
                </c:pt>
                <c:pt idx="7984">
                  <c:v>1320.7310290027672</c:v>
                </c:pt>
                <c:pt idx="7985">
                  <c:v>1338.6801748112691</c:v>
                </c:pt>
                <c:pt idx="7986">
                  <c:v>1324.0492649979994</c:v>
                </c:pt>
                <c:pt idx="7987">
                  <c:v>1327.5129121970458</c:v>
                </c:pt>
                <c:pt idx="7988">
                  <c:v>1319.7775129121831</c:v>
                </c:pt>
                <c:pt idx="7989">
                  <c:v>1319.7775129121831</c:v>
                </c:pt>
                <c:pt idx="7990">
                  <c:v>1319.7775129121831</c:v>
                </c:pt>
                <c:pt idx="7991">
                  <c:v>1328.6555423122625</c:v>
                </c:pt>
                <c:pt idx="7992">
                  <c:v>1310.6356773937089</c:v>
                </c:pt>
                <c:pt idx="7993">
                  <c:v>1309.5812475168714</c:v>
                </c:pt>
                <c:pt idx="7994">
                  <c:v>1305.0369487484963</c:v>
                </c:pt>
                <c:pt idx="7995">
                  <c:v>1311.3214143821872</c:v>
                </c:pt>
                <c:pt idx="7996">
                  <c:v>1311.3214143821872</c:v>
                </c:pt>
                <c:pt idx="7997">
                  <c:v>1311.3214143821872</c:v>
                </c:pt>
                <c:pt idx="7998">
                  <c:v>1305.9682161303001</c:v>
                </c:pt>
                <c:pt idx="7999">
                  <c:v>1326.7667858561642</c:v>
                </c:pt>
                <c:pt idx="8000">
                  <c:v>1327.216527612223</c:v>
                </c:pt>
                <c:pt idx="8001">
                  <c:v>1330.0484704012574</c:v>
                </c:pt>
                <c:pt idx="8002">
                  <c:v>1334.6245530393185</c:v>
                </c:pt>
                <c:pt idx="8003">
                  <c:v>1334.6245530393185</c:v>
                </c:pt>
                <c:pt idx="8004">
                  <c:v>1334.6245530393185</c:v>
                </c:pt>
                <c:pt idx="8005">
                  <c:v>1334.6245530393185</c:v>
                </c:pt>
                <c:pt idx="8006">
                  <c:v>1330.3281684544954</c:v>
                </c:pt>
                <c:pt idx="8007">
                  <c:v>1334.3734604687979</c:v>
                </c:pt>
                <c:pt idx="8008">
                  <c:v>1338.3822010329616</c:v>
                </c:pt>
                <c:pt idx="8009">
                  <c:v>1342.9845053635138</c:v>
                </c:pt>
                <c:pt idx="8010">
                  <c:v>1342.9845053635138</c:v>
                </c:pt>
                <c:pt idx="8011">
                  <c:v>1342.9845053635138</c:v>
                </c:pt>
                <c:pt idx="8012">
                  <c:v>1342.762812872453</c:v>
                </c:pt>
                <c:pt idx="8013">
                  <c:v>1342.9408025426951</c:v>
                </c:pt>
                <c:pt idx="8014">
                  <c:v>1351.0719110051505</c:v>
                </c:pt>
                <c:pt idx="8015">
                  <c:v>1356.143027413573</c:v>
                </c:pt>
                <c:pt idx="8016">
                  <c:v>1347.7822804926354</c:v>
                </c:pt>
                <c:pt idx="8017">
                  <c:v>1347.7822804926354</c:v>
                </c:pt>
                <c:pt idx="8018">
                  <c:v>1347.7822804926354</c:v>
                </c:pt>
                <c:pt idx="8019">
                  <c:v>1338.8963051251346</c:v>
                </c:pt>
                <c:pt idx="8020">
                  <c:v>1340.59197457289</c:v>
                </c:pt>
                <c:pt idx="8021">
                  <c:v>1337.5462852602161</c:v>
                </c:pt>
                <c:pt idx="8022">
                  <c:v>1342.9487485101167</c:v>
                </c:pt>
                <c:pt idx="8023">
                  <c:v>1334.5109257051902</c:v>
                </c:pt>
                <c:pt idx="8024">
                  <c:v>1334.5109257051902</c:v>
                </c:pt>
                <c:pt idx="8025">
                  <c:v>1334.5109257051902</c:v>
                </c:pt>
                <c:pt idx="8026">
                  <c:v>1342.0858164481381</c:v>
                </c:pt>
                <c:pt idx="8027">
                  <c:v>1344.9233214143676</c:v>
                </c:pt>
                <c:pt idx="8028">
                  <c:v>1342.1096543504025</c:v>
                </c:pt>
                <c:pt idx="8029">
                  <c:v>1354.2359952324048</c:v>
                </c:pt>
                <c:pt idx="8030">
                  <c:v>1326.033373063156</c:v>
                </c:pt>
                <c:pt idx="8031">
                  <c:v>1326.033373063156</c:v>
                </c:pt>
                <c:pt idx="8032">
                  <c:v>1326.033373063156</c:v>
                </c:pt>
                <c:pt idx="8033">
                  <c:v>1318.7206992451186</c:v>
                </c:pt>
                <c:pt idx="8034">
                  <c:v>1335.6972586412251</c:v>
                </c:pt>
                <c:pt idx="8035">
                  <c:v>1350.5816448152418</c:v>
                </c:pt>
                <c:pt idx="8036">
                  <c:v>1369.4660309892581</c:v>
                </c:pt>
                <c:pt idx="8037">
                  <c:v>1372.4640444974027</c:v>
                </c:pt>
                <c:pt idx="8038">
                  <c:v>1372.4640444974027</c:v>
                </c:pt>
                <c:pt idx="8039">
                  <c:v>1372.4640444974027</c:v>
                </c:pt>
                <c:pt idx="8040">
                  <c:v>1372.4640444974027</c:v>
                </c:pt>
                <c:pt idx="8041">
                  <c:v>1375.459674215321</c:v>
                </c:pt>
                <c:pt idx="8042">
                  <c:v>1382.7214938418604</c:v>
                </c:pt>
                <c:pt idx="8043">
                  <c:v>1376.3075089391987</c:v>
                </c:pt>
                <c:pt idx="8044">
                  <c:v>1392.5188716726111</c:v>
                </c:pt>
                <c:pt idx="8045">
                  <c:v>1392.5188716726111</c:v>
                </c:pt>
                <c:pt idx="8046">
                  <c:v>1392.5188716726111</c:v>
                </c:pt>
                <c:pt idx="8047">
                  <c:v>1395.7536750099175</c:v>
                </c:pt>
                <c:pt idx="8048">
                  <c:v>1392.777910210553</c:v>
                </c:pt>
                <c:pt idx="8049">
                  <c:v>1394.2685736988328</c:v>
                </c:pt>
                <c:pt idx="8050">
                  <c:v>1396.823202224856</c:v>
                </c:pt>
                <c:pt idx="8051">
                  <c:v>1395.180770758825</c:v>
                </c:pt>
                <c:pt idx="8052">
                  <c:v>1395.180770758825</c:v>
                </c:pt>
                <c:pt idx="8053">
                  <c:v>1395.180770758825</c:v>
                </c:pt>
                <c:pt idx="8054">
                  <c:v>1398.0572109654202</c:v>
                </c:pt>
                <c:pt idx="8055">
                  <c:v>1401.3134684147649</c:v>
                </c:pt>
                <c:pt idx="8056">
                  <c:v>1404.0746920937479</c:v>
                </c:pt>
                <c:pt idx="8057">
                  <c:v>1398.3472387763065</c:v>
                </c:pt>
                <c:pt idx="8058">
                  <c:v>1406.3559793404702</c:v>
                </c:pt>
                <c:pt idx="8059">
                  <c:v>1406.3559793404702</c:v>
                </c:pt>
                <c:pt idx="8060">
                  <c:v>1406.3559793404702</c:v>
                </c:pt>
                <c:pt idx="8061">
                  <c:v>1403.1863329360206</c:v>
                </c:pt>
                <c:pt idx="8062">
                  <c:v>1398.2375844258895</c:v>
                </c:pt>
                <c:pt idx="8063">
                  <c:v>1393.3897497020118</c:v>
                </c:pt>
                <c:pt idx="8064">
                  <c:v>1400.530790623744</c:v>
                </c:pt>
                <c:pt idx="8065">
                  <c:v>1405.8522050059453</c:v>
                </c:pt>
                <c:pt idx="8066">
                  <c:v>1405.8522050059453</c:v>
                </c:pt>
                <c:pt idx="8067">
                  <c:v>1405.8522050059453</c:v>
                </c:pt>
                <c:pt idx="8068">
                  <c:v>1408.670639650363</c:v>
                </c:pt>
                <c:pt idx="8069">
                  <c:v>1401.6575288041179</c:v>
                </c:pt>
                <c:pt idx="8070">
                  <c:v>1397.0019864918413</c:v>
                </c:pt>
                <c:pt idx="8071">
                  <c:v>1399.7361938815909</c:v>
                </c:pt>
                <c:pt idx="8072">
                  <c:v>1404.129519268957</c:v>
                </c:pt>
                <c:pt idx="8073">
                  <c:v>1404.129519268957</c:v>
                </c:pt>
                <c:pt idx="8074">
                  <c:v>1404.129519268957</c:v>
                </c:pt>
                <c:pt idx="8075">
                  <c:v>1400.5816448152423</c:v>
                </c:pt>
                <c:pt idx="8076">
                  <c:v>1404.4529201430132</c:v>
                </c:pt>
                <c:pt idx="8077">
                  <c:v>1406.3853794199301</c:v>
                </c:pt>
                <c:pt idx="8078">
                  <c:v>1410.2653953118649</c:v>
                </c:pt>
                <c:pt idx="8079">
                  <c:v>1410.1827572506809</c:v>
                </c:pt>
                <c:pt idx="8080">
                  <c:v>1410.1827572506809</c:v>
                </c:pt>
                <c:pt idx="8081">
                  <c:v>1410.1827572506809</c:v>
                </c:pt>
                <c:pt idx="8082">
                  <c:v>1405.8982916169903</c:v>
                </c:pt>
                <c:pt idx="8083">
                  <c:v>1392.4807310289887</c:v>
                </c:pt>
                <c:pt idx="8084">
                  <c:v>1396.9447755264064</c:v>
                </c:pt>
                <c:pt idx="8085">
                  <c:v>1397.5717123559655</c:v>
                </c:pt>
                <c:pt idx="8086">
                  <c:v>1393.3079062375707</c:v>
                </c:pt>
                <c:pt idx="8087">
                  <c:v>1393.3079062375707</c:v>
                </c:pt>
                <c:pt idx="8088">
                  <c:v>1393.3079062375707</c:v>
                </c:pt>
                <c:pt idx="8089">
                  <c:v>1395.2205005959338</c:v>
                </c:pt>
                <c:pt idx="8090">
                  <c:v>1395.4310687326044</c:v>
                </c:pt>
                <c:pt idx="8091">
                  <c:v>1387.2292411600974</c:v>
                </c:pt>
                <c:pt idx="8092">
                  <c:v>1386.3814064362198</c:v>
                </c:pt>
                <c:pt idx="8093">
                  <c:v>1382.2081843464305</c:v>
                </c:pt>
                <c:pt idx="8094">
                  <c:v>1382.2081843464305</c:v>
                </c:pt>
                <c:pt idx="8095">
                  <c:v>1382.2081843464305</c:v>
                </c:pt>
                <c:pt idx="8096">
                  <c:v>1391.5645609852863</c:v>
                </c:pt>
                <c:pt idx="8097">
                  <c:v>1385.3690901867167</c:v>
                </c:pt>
                <c:pt idx="8098">
                  <c:v>1384.692888359144</c:v>
                </c:pt>
                <c:pt idx="8099">
                  <c:v>1386.7310290027674</c:v>
                </c:pt>
                <c:pt idx="8100">
                  <c:v>1394.9114024632361</c:v>
                </c:pt>
                <c:pt idx="8101">
                  <c:v>1394.9114024632361</c:v>
                </c:pt>
                <c:pt idx="8102">
                  <c:v>1394.9114024632361</c:v>
                </c:pt>
                <c:pt idx="8103">
                  <c:v>1394.9114024632361</c:v>
                </c:pt>
                <c:pt idx="8104">
                  <c:v>1402.8621374652223</c:v>
                </c:pt>
                <c:pt idx="8105">
                  <c:v>1399.2459276916825</c:v>
                </c:pt>
                <c:pt idx="8106">
                  <c:v>1392.3186332935895</c:v>
                </c:pt>
                <c:pt idx="8107">
                  <c:v>1353.945172824778</c:v>
                </c:pt>
                <c:pt idx="8108">
                  <c:v>1353.945172824778</c:v>
                </c:pt>
                <c:pt idx="8109">
                  <c:v>1353.945172824778</c:v>
                </c:pt>
                <c:pt idx="8110">
                  <c:v>1374.4998013508007</c:v>
                </c:pt>
                <c:pt idx="8111">
                  <c:v>1355.3126738180238</c:v>
                </c:pt>
                <c:pt idx="8112">
                  <c:v>1357.4016686531447</c:v>
                </c:pt>
                <c:pt idx="8113">
                  <c:v>1370.6984505363387</c:v>
                </c:pt>
                <c:pt idx="8114">
                  <c:v>1368.5109257051904</c:v>
                </c:pt>
                <c:pt idx="8115">
                  <c:v>1368.5109257051904</c:v>
                </c:pt>
                <c:pt idx="8116">
                  <c:v>1368.5109257051904</c:v>
                </c:pt>
                <c:pt idx="8117">
                  <c:v>1370.328168454495</c:v>
                </c:pt>
                <c:pt idx="8118">
                  <c:v>1371.8251887167119</c:v>
                </c:pt>
                <c:pt idx="8119">
                  <c:v>1391.1561382598186</c:v>
                </c:pt>
                <c:pt idx="8120">
                  <c:v>1402.3170441001046</c:v>
                </c:pt>
                <c:pt idx="8121">
                  <c:v>1395.7290425109111</c:v>
                </c:pt>
                <c:pt idx="8122">
                  <c:v>1395.7290425109111</c:v>
                </c:pt>
                <c:pt idx="8123">
                  <c:v>1395.7290425109111</c:v>
                </c:pt>
                <c:pt idx="8124">
                  <c:v>1386.8510131108317</c:v>
                </c:pt>
                <c:pt idx="8125">
                  <c:v>1396.2153357171087</c:v>
                </c:pt>
                <c:pt idx="8126">
                  <c:v>1398.217719507335</c:v>
                </c:pt>
                <c:pt idx="8127">
                  <c:v>1385.8792212951778</c:v>
                </c:pt>
                <c:pt idx="8128">
                  <c:v>1390.8669050456745</c:v>
                </c:pt>
                <c:pt idx="8129">
                  <c:v>1390.8669050456745</c:v>
                </c:pt>
                <c:pt idx="8130">
                  <c:v>1390.8669050456745</c:v>
                </c:pt>
                <c:pt idx="8131">
                  <c:v>1385.9094159713798</c:v>
                </c:pt>
                <c:pt idx="8132">
                  <c:v>1372.1756058800013</c:v>
                </c:pt>
                <c:pt idx="8133">
                  <c:v>1372.1279300754722</c:v>
                </c:pt>
                <c:pt idx="8134">
                  <c:v>1374.8367103694729</c:v>
                </c:pt>
                <c:pt idx="8135">
                  <c:v>1368.4012713547729</c:v>
                </c:pt>
                <c:pt idx="8136">
                  <c:v>1368.4012713547729</c:v>
                </c:pt>
                <c:pt idx="8137">
                  <c:v>1368.4012713547729</c:v>
                </c:pt>
                <c:pt idx="8138">
                  <c:v>1375.8522050059448</c:v>
                </c:pt>
                <c:pt idx="8139">
                  <c:v>1359.4048470401126</c:v>
                </c:pt>
                <c:pt idx="8140">
                  <c:v>1367.1410409217176</c:v>
                </c:pt>
                <c:pt idx="8141">
                  <c:v>1367.1911005164729</c:v>
                </c:pt>
                <c:pt idx="8142">
                  <c:v>1364.8621374652216</c:v>
                </c:pt>
                <c:pt idx="8143">
                  <c:v>1364.8621374652216</c:v>
                </c:pt>
                <c:pt idx="8144">
                  <c:v>1364.8621374652216</c:v>
                </c:pt>
                <c:pt idx="8145">
                  <c:v>1362.5578069129767</c:v>
                </c:pt>
                <c:pt idx="8146">
                  <c:v>1370.6984505363378</c:v>
                </c:pt>
                <c:pt idx="8147">
                  <c:v>1369.957886372651</c:v>
                </c:pt>
                <c:pt idx="8148">
                  <c:v>1366.392530790609</c:v>
                </c:pt>
                <c:pt idx="8149">
                  <c:v>1368.3384982121427</c:v>
                </c:pt>
                <c:pt idx="8150">
                  <c:v>1368.3384982121427</c:v>
                </c:pt>
                <c:pt idx="8151">
                  <c:v>1368.3384982121427</c:v>
                </c:pt>
                <c:pt idx="8152">
                  <c:v>1377.7306317043951</c:v>
                </c:pt>
                <c:pt idx="8153">
                  <c:v>1370.4020659515149</c:v>
                </c:pt>
                <c:pt idx="8154">
                  <c:v>1362.1446166070573</c:v>
                </c:pt>
                <c:pt idx="8155">
                  <c:v>1353.5478744537004</c:v>
                </c:pt>
                <c:pt idx="8156">
                  <c:v>1356.4044497417417</c:v>
                </c:pt>
                <c:pt idx="8157">
                  <c:v>1356.4044497417417</c:v>
                </c:pt>
                <c:pt idx="8158">
                  <c:v>1356.4044497417417</c:v>
                </c:pt>
                <c:pt idx="8159">
                  <c:v>1363.148192292397</c:v>
                </c:pt>
                <c:pt idx="8160">
                  <c:v>1350.0993245927548</c:v>
                </c:pt>
                <c:pt idx="8161">
                  <c:v>1340.7373857767041</c:v>
                </c:pt>
                <c:pt idx="8162">
                  <c:v>1334.3543901469864</c:v>
                </c:pt>
                <c:pt idx="8163">
                  <c:v>1331.6972586412255</c:v>
                </c:pt>
                <c:pt idx="8164">
                  <c:v>1331.6972586412255</c:v>
                </c:pt>
                <c:pt idx="8165">
                  <c:v>1331.6972586412255</c:v>
                </c:pt>
                <c:pt idx="8166">
                  <c:v>1359.6368692888216</c:v>
                </c:pt>
                <c:pt idx="8167">
                  <c:v>1369.6130313865567</c:v>
                </c:pt>
                <c:pt idx="8168">
                  <c:v>1363.3746523639109</c:v>
                </c:pt>
                <c:pt idx="8169">
                  <c:v>1345.8927294397949</c:v>
                </c:pt>
                <c:pt idx="8170">
                  <c:v>1344.1899086213602</c:v>
                </c:pt>
                <c:pt idx="8171">
                  <c:v>1344.1899086213602</c:v>
                </c:pt>
                <c:pt idx="8172">
                  <c:v>1344.1899086213602</c:v>
                </c:pt>
                <c:pt idx="8173">
                  <c:v>1332.7254668255716</c:v>
                </c:pt>
                <c:pt idx="8174">
                  <c:v>1345.2816845450789</c:v>
                </c:pt>
                <c:pt idx="8175">
                  <c:v>1348.7969805323653</c:v>
                </c:pt>
                <c:pt idx="8176">
                  <c:v>1356.4410011918803</c:v>
                </c:pt>
                <c:pt idx="8177">
                  <c:v>1352.6857369884638</c:v>
                </c:pt>
                <c:pt idx="8178">
                  <c:v>1352.6857369884638</c:v>
                </c:pt>
                <c:pt idx="8179">
                  <c:v>1352.6857369884638</c:v>
                </c:pt>
                <c:pt idx="8180">
                  <c:v>1362.154151767963</c:v>
                </c:pt>
                <c:pt idx="8181">
                  <c:v>1367.4191497814711</c:v>
                </c:pt>
                <c:pt idx="8182">
                  <c:v>1364.807310290013</c:v>
                </c:pt>
                <c:pt idx="8183">
                  <c:v>1364.807310290013</c:v>
                </c:pt>
                <c:pt idx="8184">
                  <c:v>1372.8486293206051</c:v>
                </c:pt>
                <c:pt idx="8185">
                  <c:v>1372.8486293206051</c:v>
                </c:pt>
                <c:pt idx="8186">
                  <c:v>1372.8486293206051</c:v>
                </c:pt>
                <c:pt idx="8187">
                  <c:v>1371.230830353581</c:v>
                </c:pt>
                <c:pt idx="8188">
                  <c:v>1375.970599920526</c:v>
                </c:pt>
                <c:pt idx="8189">
                  <c:v>1354.3377036154009</c:v>
                </c:pt>
                <c:pt idx="8190">
                  <c:v>1330.74692093761</c:v>
                </c:pt>
                <c:pt idx="8191">
                  <c:v>1338.1462058005422</c:v>
                </c:pt>
                <c:pt idx="8192">
                  <c:v>1338.1462058005422</c:v>
                </c:pt>
                <c:pt idx="8193">
                  <c:v>1338.1462058005422</c:v>
                </c:pt>
                <c:pt idx="8194">
                  <c:v>1347.9785458879478</c:v>
                </c:pt>
                <c:pt idx="8195">
                  <c:v>1351.5049662296242</c:v>
                </c:pt>
                <c:pt idx="8196">
                  <c:v>1369.6591179976019</c:v>
                </c:pt>
                <c:pt idx="8197">
                  <c:v>1367.5454906634741</c:v>
                </c:pt>
                <c:pt idx="8198">
                  <c:v>1372.5689312673676</c:v>
                </c:pt>
                <c:pt idx="8199">
                  <c:v>1372.5689312673676</c:v>
                </c:pt>
                <c:pt idx="8200">
                  <c:v>1372.5689312673676</c:v>
                </c:pt>
                <c:pt idx="8201">
                  <c:v>1370.5681366706253</c:v>
                </c:pt>
                <c:pt idx="8202">
                  <c:v>1382.4974175605735</c:v>
                </c:pt>
                <c:pt idx="8203">
                  <c:v>1374.3122765196517</c:v>
                </c:pt>
                <c:pt idx="8204">
                  <c:v>1379.572506952707</c:v>
                </c:pt>
                <c:pt idx="8205">
                  <c:v>1376.9511323003433</c:v>
                </c:pt>
                <c:pt idx="8206">
                  <c:v>1376.9511323003433</c:v>
                </c:pt>
                <c:pt idx="8207">
                  <c:v>1376.9511323003433</c:v>
                </c:pt>
                <c:pt idx="8208">
                  <c:v>1382.5419149781342</c:v>
                </c:pt>
                <c:pt idx="8209">
                  <c:v>1385.7139451728103</c:v>
                </c:pt>
                <c:pt idx="8210">
                  <c:v>1383.8665077473038</c:v>
                </c:pt>
                <c:pt idx="8211">
                  <c:v>1383.2379817242604</c:v>
                </c:pt>
                <c:pt idx="8212">
                  <c:v>1385.9658323400727</c:v>
                </c:pt>
                <c:pt idx="8213">
                  <c:v>1385.9658323400727</c:v>
                </c:pt>
                <c:pt idx="8214">
                  <c:v>1385.9658323400727</c:v>
                </c:pt>
                <c:pt idx="8215">
                  <c:v>1385.9658323400727</c:v>
                </c:pt>
                <c:pt idx="8216">
                  <c:v>1391.9856972586265</c:v>
                </c:pt>
                <c:pt idx="8217">
                  <c:v>1377.5558204211216</c:v>
                </c:pt>
                <c:pt idx="8218">
                  <c:v>1380.7405641636722</c:v>
                </c:pt>
                <c:pt idx="8219">
                  <c:v>1368.56257449343</c:v>
                </c:pt>
                <c:pt idx="8220">
                  <c:v>1368.56257449343</c:v>
                </c:pt>
                <c:pt idx="8221">
                  <c:v>1368.56257449343</c:v>
                </c:pt>
                <c:pt idx="8222">
                  <c:v>1368.56257449343</c:v>
                </c:pt>
                <c:pt idx="8223">
                  <c:v>1374.6388557806765</c:v>
                </c:pt>
                <c:pt idx="8224">
                  <c:v>1382.9495431068583</c:v>
                </c:pt>
                <c:pt idx="8225">
                  <c:v>1386.746126340867</c:v>
                </c:pt>
                <c:pt idx="8226">
                  <c:v>1394.341676599111</c:v>
                </c:pt>
                <c:pt idx="8227">
                  <c:v>1394.341676599111</c:v>
                </c:pt>
                <c:pt idx="8228">
                  <c:v>1394.341676599111</c:v>
                </c:pt>
                <c:pt idx="8229">
                  <c:v>1393.8704807310141</c:v>
                </c:pt>
                <c:pt idx="8230">
                  <c:v>1393.3873659117849</c:v>
                </c:pt>
                <c:pt idx="8231">
                  <c:v>1397.8077075883841</c:v>
                </c:pt>
                <c:pt idx="8232">
                  <c:v>1395.9070321811532</c:v>
                </c:pt>
                <c:pt idx="8233">
                  <c:v>1400.5848232022099</c:v>
                </c:pt>
                <c:pt idx="8234">
                  <c:v>1400.5848232022099</c:v>
                </c:pt>
                <c:pt idx="8235">
                  <c:v>1400.5848232022099</c:v>
                </c:pt>
                <c:pt idx="8236">
                  <c:v>1400.5848232022099</c:v>
                </c:pt>
                <c:pt idx="8237">
                  <c:v>1396.8430671434098</c:v>
                </c:pt>
                <c:pt idx="8238">
                  <c:v>1401.3166468017332</c:v>
                </c:pt>
                <c:pt idx="8239">
                  <c:v>1398.279698053223</c:v>
                </c:pt>
                <c:pt idx="8240">
                  <c:v>1402.2900278108709</c:v>
                </c:pt>
                <c:pt idx="8241">
                  <c:v>1402.2900278108709</c:v>
                </c:pt>
                <c:pt idx="8242">
                  <c:v>1402.2900278108709</c:v>
                </c:pt>
                <c:pt idx="8243">
                  <c:v>1399.1847437425358</c:v>
                </c:pt>
                <c:pt idx="8244">
                  <c:v>1409.7258641239423</c:v>
                </c:pt>
                <c:pt idx="8245">
                  <c:v>1420.8096940802393</c:v>
                </c:pt>
                <c:pt idx="8246">
                  <c:v>1419.3643226062625</c:v>
                </c:pt>
                <c:pt idx="8247">
                  <c:v>1422.5212554628379</c:v>
                </c:pt>
                <c:pt idx="8248">
                  <c:v>1422.5212554628379</c:v>
                </c:pt>
                <c:pt idx="8249">
                  <c:v>1422.5212554628379</c:v>
                </c:pt>
                <c:pt idx="8250">
                  <c:v>1413.3714739769423</c:v>
                </c:pt>
                <c:pt idx="8251">
                  <c:v>1413.6328963051108</c:v>
                </c:pt>
                <c:pt idx="8252">
                  <c:v>1415.7258641239428</c:v>
                </c:pt>
                <c:pt idx="8253">
                  <c:v>1418.9519268970853</c:v>
                </c:pt>
                <c:pt idx="8254">
                  <c:v>1425.7266587206848</c:v>
                </c:pt>
                <c:pt idx="8255">
                  <c:v>1425.7266587206848</c:v>
                </c:pt>
                <c:pt idx="8256">
                  <c:v>1425.7266587206848</c:v>
                </c:pt>
                <c:pt idx="8257">
                  <c:v>1423.9372268573557</c:v>
                </c:pt>
                <c:pt idx="8258">
                  <c:v>1428.1358760428939</c:v>
                </c:pt>
                <c:pt idx="8259">
                  <c:v>1431.2228843861596</c:v>
                </c:pt>
                <c:pt idx="8260">
                  <c:v>1434.3337306316901</c:v>
                </c:pt>
                <c:pt idx="8261">
                  <c:v>1438.9717918156391</c:v>
                </c:pt>
                <c:pt idx="8262">
                  <c:v>1438.9717918156391</c:v>
                </c:pt>
                <c:pt idx="8263">
                  <c:v>1438.9717918156391</c:v>
                </c:pt>
                <c:pt idx="8264">
                  <c:v>1443.5057608263664</c:v>
                </c:pt>
                <c:pt idx="8265">
                  <c:v>1443.0814461660564</c:v>
                </c:pt>
                <c:pt idx="8266">
                  <c:v>1450.343265792596</c:v>
                </c:pt>
                <c:pt idx="8267">
                  <c:v>1453.0051648788094</c:v>
                </c:pt>
                <c:pt idx="8268">
                  <c:v>1454.7779102105535</c:v>
                </c:pt>
                <c:pt idx="8269">
                  <c:v>1454.7779102105535</c:v>
                </c:pt>
                <c:pt idx="8270">
                  <c:v>1454.7779102105535</c:v>
                </c:pt>
                <c:pt idx="8271">
                  <c:v>1454.7779102105535</c:v>
                </c:pt>
                <c:pt idx="8272">
                  <c:v>1465.1410409217176</c:v>
                </c:pt>
                <c:pt idx="8273">
                  <c:v>1466.2288438617256</c:v>
                </c:pt>
                <c:pt idx="8274">
                  <c:v>1462.8104886769818</c:v>
                </c:pt>
                <c:pt idx="8275">
                  <c:v>1465.9872864521108</c:v>
                </c:pt>
                <c:pt idx="8276">
                  <c:v>1465.9872864521108</c:v>
                </c:pt>
                <c:pt idx="8277">
                  <c:v>1465.9872864521108</c:v>
                </c:pt>
                <c:pt idx="8278">
                  <c:v>1468.2304330552099</c:v>
                </c:pt>
                <c:pt idx="8279">
                  <c:v>1465.4533174413839</c:v>
                </c:pt>
                <c:pt idx="8280">
                  <c:v>1482.3400874056272</c:v>
                </c:pt>
                <c:pt idx="8281">
                  <c:v>1473.6742153357027</c:v>
                </c:pt>
                <c:pt idx="8282">
                  <c:v>1475.6742153357027</c:v>
                </c:pt>
                <c:pt idx="8283">
                  <c:v>1475.6742153357027</c:v>
                </c:pt>
                <c:pt idx="8284">
                  <c:v>1475.6742153357027</c:v>
                </c:pt>
                <c:pt idx="8285">
                  <c:v>1472.406833531968</c:v>
                </c:pt>
                <c:pt idx="8286">
                  <c:v>1472.4767580452776</c:v>
                </c:pt>
                <c:pt idx="8287">
                  <c:v>1471.2936034962113</c:v>
                </c:pt>
                <c:pt idx="8288">
                  <c:v>1473.6209773539783</c:v>
                </c:pt>
                <c:pt idx="8289">
                  <c:v>1482.2026221692347</c:v>
                </c:pt>
                <c:pt idx="8290">
                  <c:v>1482.2026221692347</c:v>
                </c:pt>
                <c:pt idx="8291">
                  <c:v>1482.2026221692347</c:v>
                </c:pt>
                <c:pt idx="8292">
                  <c:v>1487.9261025029653</c:v>
                </c:pt>
                <c:pt idx="8293">
                  <c:v>1482.8279698053093</c:v>
                </c:pt>
                <c:pt idx="8294">
                  <c:v>1496.2804926499657</c:v>
                </c:pt>
                <c:pt idx="8295">
                  <c:v>1492.1636869288691</c:v>
                </c:pt>
                <c:pt idx="8296">
                  <c:v>1496.2344060389207</c:v>
                </c:pt>
                <c:pt idx="8297">
                  <c:v>1496.2344060389207</c:v>
                </c:pt>
                <c:pt idx="8298">
                  <c:v>1496.2344060389207</c:v>
                </c:pt>
                <c:pt idx="8299">
                  <c:v>1496.5061581247373</c:v>
                </c:pt>
                <c:pt idx="8300">
                  <c:v>1479.307111640828</c:v>
                </c:pt>
                <c:pt idx="8301">
                  <c:v>1486.3671036948604</c:v>
                </c:pt>
                <c:pt idx="8302">
                  <c:v>1484.0230433055078</c:v>
                </c:pt>
                <c:pt idx="8303">
                  <c:v>1485.7187127532632</c:v>
                </c:pt>
                <c:pt idx="8304">
                  <c:v>1485.7187127532632</c:v>
                </c:pt>
                <c:pt idx="8305">
                  <c:v>1485.7187127532632</c:v>
                </c:pt>
                <c:pt idx="8306">
                  <c:v>1484.7357965832196</c:v>
                </c:pt>
                <c:pt idx="8307">
                  <c:v>1490.697655939596</c:v>
                </c:pt>
                <c:pt idx="8308">
                  <c:v>1494.8136670639503</c:v>
                </c:pt>
                <c:pt idx="8309">
                  <c:v>1496.8009535160761</c:v>
                </c:pt>
                <c:pt idx="8310">
                  <c:v>1496.3790226459926</c:v>
                </c:pt>
                <c:pt idx="8311">
                  <c:v>1496.3790226459926</c:v>
                </c:pt>
                <c:pt idx="8312">
                  <c:v>1496.3790226459926</c:v>
                </c:pt>
                <c:pt idx="8313">
                  <c:v>1495.2355979340339</c:v>
                </c:pt>
                <c:pt idx="8314">
                  <c:v>1494.7898291616859</c:v>
                </c:pt>
                <c:pt idx="8315">
                  <c:v>1493.214938418738</c:v>
                </c:pt>
                <c:pt idx="8316">
                  <c:v>1495.5232419546935</c:v>
                </c:pt>
                <c:pt idx="8317">
                  <c:v>1495.3635280095207</c:v>
                </c:pt>
                <c:pt idx="8318">
                  <c:v>1495.3635280095207</c:v>
                </c:pt>
                <c:pt idx="8319">
                  <c:v>1495.3635280095207</c:v>
                </c:pt>
                <c:pt idx="8320">
                  <c:v>1494.9296781883049</c:v>
                </c:pt>
                <c:pt idx="8321">
                  <c:v>1493.0607866507603</c:v>
                </c:pt>
                <c:pt idx="8322">
                  <c:v>1487.3667063964895</c:v>
                </c:pt>
                <c:pt idx="8323">
                  <c:v>1480.3512117600173</c:v>
                </c:pt>
                <c:pt idx="8324">
                  <c:v>1480.3512117600173</c:v>
                </c:pt>
                <c:pt idx="8325">
                  <c:v>1480.3512117600173</c:v>
                </c:pt>
                <c:pt idx="8326">
                  <c:v>1480.3512117600173</c:v>
                </c:pt>
                <c:pt idx="8327">
                  <c:v>1496.2264600714993</c:v>
                </c:pt>
                <c:pt idx="8328">
                  <c:v>1494.9630512514757</c:v>
                </c:pt>
                <c:pt idx="8329">
                  <c:v>1497.013110846231</c:v>
                </c:pt>
                <c:pt idx="8330">
                  <c:v>1505.770361541503</c:v>
                </c:pt>
                <c:pt idx="8331">
                  <c:v>1505.1903059197309</c:v>
                </c:pt>
                <c:pt idx="8332">
                  <c:v>1505.1903059197309</c:v>
                </c:pt>
                <c:pt idx="8333">
                  <c:v>1505.1903059197309</c:v>
                </c:pt>
                <c:pt idx="8334">
                  <c:v>1521.0846245530245</c:v>
                </c:pt>
                <c:pt idx="8335">
                  <c:v>1529.782280492635</c:v>
                </c:pt>
                <c:pt idx="8336">
                  <c:v>1524.667461263394</c:v>
                </c:pt>
                <c:pt idx="8337">
                  <c:v>1532.3790226459921</c:v>
                </c:pt>
                <c:pt idx="8338">
                  <c:v>1533.9411998410653</c:v>
                </c:pt>
                <c:pt idx="8339">
                  <c:v>1533.9411998410653</c:v>
                </c:pt>
                <c:pt idx="8340">
                  <c:v>1533.9411998410653</c:v>
                </c:pt>
                <c:pt idx="8341">
                  <c:v>1541.7322208978787</c:v>
                </c:pt>
                <c:pt idx="8342">
                  <c:v>1540.5911799761466</c:v>
                </c:pt>
                <c:pt idx="8343">
                  <c:v>1536.1048867699487</c:v>
                </c:pt>
                <c:pt idx="8344">
                  <c:v>1538.5148986888998</c:v>
                </c:pt>
                <c:pt idx="8345">
                  <c:v>1545.9483512117447</c:v>
                </c:pt>
                <c:pt idx="8346">
                  <c:v>1545.9483512117447</c:v>
                </c:pt>
                <c:pt idx="8347">
                  <c:v>1545.9483512117447</c:v>
                </c:pt>
                <c:pt idx="8348">
                  <c:v>1544.7334127929921</c:v>
                </c:pt>
                <c:pt idx="8349">
                  <c:v>1544.3543901469848</c:v>
                </c:pt>
                <c:pt idx="8350">
                  <c:v>1555.020262216909</c:v>
                </c:pt>
                <c:pt idx="8351">
                  <c:v>1554.4942391736033</c:v>
                </c:pt>
                <c:pt idx="8352">
                  <c:v>1556.9352403654984</c:v>
                </c:pt>
                <c:pt idx="8353">
                  <c:v>1556.9352403654984</c:v>
                </c:pt>
                <c:pt idx="8354">
                  <c:v>1556.9352403654984</c:v>
                </c:pt>
                <c:pt idx="8355">
                  <c:v>1568.9082240762652</c:v>
                </c:pt>
                <c:pt idx="8356">
                  <c:v>1572.1803734604528</c:v>
                </c:pt>
                <c:pt idx="8357">
                  <c:v>1542.0341676598969</c:v>
                </c:pt>
                <c:pt idx="8358">
                  <c:v>1553.1203814064204</c:v>
                </c:pt>
                <c:pt idx="8359">
                  <c:v>1562.8351211759871</c:v>
                </c:pt>
                <c:pt idx="8360">
                  <c:v>1562.8351211759871</c:v>
                </c:pt>
                <c:pt idx="8361">
                  <c:v>1562.8351211759871</c:v>
                </c:pt>
                <c:pt idx="8362">
                  <c:v>1576.841477949924</c:v>
                </c:pt>
                <c:pt idx="8363">
                  <c:v>1579.0735001986325</c:v>
                </c:pt>
                <c:pt idx="8364">
                  <c:v>1587.4557012316084</c:v>
                </c:pt>
                <c:pt idx="8365">
                  <c:v>1600.1851410409051</c:v>
                </c:pt>
                <c:pt idx="8366">
                  <c:v>1602.2495033770194</c:v>
                </c:pt>
                <c:pt idx="8367">
                  <c:v>1602.2495033770194</c:v>
                </c:pt>
                <c:pt idx="8368">
                  <c:v>1602.2495033770194</c:v>
                </c:pt>
                <c:pt idx="8369">
                  <c:v>1602.2495033770194</c:v>
                </c:pt>
                <c:pt idx="8370">
                  <c:v>1605.8315454906467</c:v>
                </c:pt>
                <c:pt idx="8371">
                  <c:v>1607.1473976956527</c:v>
                </c:pt>
                <c:pt idx="8372">
                  <c:v>1618.7183154548895</c:v>
                </c:pt>
                <c:pt idx="8373">
                  <c:v>1627.9984108064984</c:v>
                </c:pt>
                <c:pt idx="8374">
                  <c:v>1627.9984108064984</c:v>
                </c:pt>
                <c:pt idx="8375">
                  <c:v>1627.9984108064984</c:v>
                </c:pt>
                <c:pt idx="8376">
                  <c:v>1623.8204211362563</c:v>
                </c:pt>
                <c:pt idx="8377">
                  <c:v>1619.907032181151</c:v>
                </c:pt>
                <c:pt idx="8378">
                  <c:v>1629.7568533968838</c:v>
                </c:pt>
                <c:pt idx="8379">
                  <c:v>1635.5550258243768</c:v>
                </c:pt>
                <c:pt idx="8380">
                  <c:v>1618.9662296384413</c:v>
                </c:pt>
                <c:pt idx="8381">
                  <c:v>1618.9662296384413</c:v>
                </c:pt>
                <c:pt idx="8382">
                  <c:v>1618.9662296384413</c:v>
                </c:pt>
                <c:pt idx="8383">
                  <c:v>1614.2860548271578</c:v>
                </c:pt>
                <c:pt idx="8384">
                  <c:v>1626.1207787047897</c:v>
                </c:pt>
                <c:pt idx="8385">
                  <c:v>1623.1259435836137</c:v>
                </c:pt>
                <c:pt idx="8386">
                  <c:v>1619.831545490646</c:v>
                </c:pt>
                <c:pt idx="8387">
                  <c:v>1618.525228446546</c:v>
                </c:pt>
                <c:pt idx="8388">
                  <c:v>1618.525228446546</c:v>
                </c:pt>
                <c:pt idx="8389">
                  <c:v>1618.525228446546</c:v>
                </c:pt>
                <c:pt idx="8390">
                  <c:v>1642.5593961064583</c:v>
                </c:pt>
                <c:pt idx="8391">
                  <c:v>1627.9841080651395</c:v>
                </c:pt>
                <c:pt idx="8392">
                  <c:v>1629.4890742947778</c:v>
                </c:pt>
                <c:pt idx="8393">
                  <c:v>1625.2181168057036</c:v>
                </c:pt>
                <c:pt idx="8394">
                  <c:v>1622.3464441795613</c:v>
                </c:pt>
                <c:pt idx="8395">
                  <c:v>1622.3464441795613</c:v>
                </c:pt>
                <c:pt idx="8396">
                  <c:v>1622.3464441795613</c:v>
                </c:pt>
                <c:pt idx="8397">
                  <c:v>1620.6539531187748</c:v>
                </c:pt>
                <c:pt idx="8398">
                  <c:v>1606.9392133492081</c:v>
                </c:pt>
                <c:pt idx="8399">
                  <c:v>1628.8573698847658</c:v>
                </c:pt>
                <c:pt idx="8400">
                  <c:v>1612.5196662693509</c:v>
                </c:pt>
                <c:pt idx="8401">
                  <c:v>1613.11720301945</c:v>
                </c:pt>
                <c:pt idx="8402">
                  <c:v>1613.11720301945</c:v>
                </c:pt>
                <c:pt idx="8403">
                  <c:v>1613.11720301945</c:v>
                </c:pt>
                <c:pt idx="8404">
                  <c:v>1612.1398490266013</c:v>
                </c:pt>
                <c:pt idx="8405">
                  <c:v>1612.1398490266013</c:v>
                </c:pt>
                <c:pt idx="8406">
                  <c:v>1626.7048073102724</c:v>
                </c:pt>
                <c:pt idx="8407">
                  <c:v>1616.8637266587032</c:v>
                </c:pt>
                <c:pt idx="8408">
                  <c:v>1632.2304330552067</c:v>
                </c:pt>
                <c:pt idx="8409">
                  <c:v>1632.2304330552067</c:v>
                </c:pt>
                <c:pt idx="8410">
                  <c:v>1632.2304330552067</c:v>
                </c:pt>
                <c:pt idx="8411">
                  <c:v>1639.4294795391165</c:v>
                </c:pt>
                <c:pt idx="8412">
                  <c:v>1639.5152959872689</c:v>
                </c:pt>
                <c:pt idx="8413">
                  <c:v>1653.457290425092</c:v>
                </c:pt>
                <c:pt idx="8414">
                  <c:v>1655.5280095351436</c:v>
                </c:pt>
                <c:pt idx="8415">
                  <c:v>1662.6460071513534</c:v>
                </c:pt>
                <c:pt idx="8416">
                  <c:v>1662.6460071513534</c:v>
                </c:pt>
                <c:pt idx="8417">
                  <c:v>1662.6460071513534</c:v>
                </c:pt>
                <c:pt idx="8418">
                  <c:v>1662.1907032180995</c:v>
                </c:pt>
                <c:pt idx="8419">
                  <c:v>1660.6777910210394</c:v>
                </c:pt>
                <c:pt idx="8420">
                  <c:v>1669.5454906634707</c:v>
                </c:pt>
                <c:pt idx="8421">
                  <c:v>1667.7004370281904</c:v>
                </c:pt>
                <c:pt idx="8422">
                  <c:v>1667.4366309097957</c:v>
                </c:pt>
                <c:pt idx="8423">
                  <c:v>1667.4366309097957</c:v>
                </c:pt>
                <c:pt idx="8424">
                  <c:v>1667.4366309097957</c:v>
                </c:pt>
                <c:pt idx="8425">
                  <c:v>1667.3158522049882</c:v>
                </c:pt>
                <c:pt idx="8426">
                  <c:v>1673.1243543901292</c:v>
                </c:pt>
                <c:pt idx="8427">
                  <c:v>1673.6789829161521</c:v>
                </c:pt>
                <c:pt idx="8428">
                  <c:v>1663.6630909813091</c:v>
                </c:pt>
                <c:pt idx="8429">
                  <c:v>1665.2054032578289</c:v>
                </c:pt>
                <c:pt idx="8430">
                  <c:v>1665.2054032578289</c:v>
                </c:pt>
                <c:pt idx="8431">
                  <c:v>1665.2054032578289</c:v>
                </c:pt>
                <c:pt idx="8432">
                  <c:v>1668.0429082240585</c:v>
                </c:pt>
                <c:pt idx="8433">
                  <c:v>1673.7735399284684</c:v>
                </c:pt>
                <c:pt idx="8434">
                  <c:v>1674.9447755264027</c:v>
                </c:pt>
                <c:pt idx="8435">
                  <c:v>1673.350814461643</c:v>
                </c:pt>
                <c:pt idx="8436">
                  <c:v>1680.4370282081668</c:v>
                </c:pt>
                <c:pt idx="8437">
                  <c:v>1680.4370282081668</c:v>
                </c:pt>
                <c:pt idx="8438">
                  <c:v>1680.4370282081668</c:v>
                </c:pt>
                <c:pt idx="8439">
                  <c:v>1688.6181962653777</c:v>
                </c:pt>
                <c:pt idx="8440">
                  <c:v>1686.8875645609673</c:v>
                </c:pt>
                <c:pt idx="8441">
                  <c:v>1688.3035359554847</c:v>
                </c:pt>
                <c:pt idx="8442">
                  <c:v>1656.4640444973998</c:v>
                </c:pt>
                <c:pt idx="8443">
                  <c:v>1658.9042510925528</c:v>
                </c:pt>
                <c:pt idx="8444">
                  <c:v>1658.9042510925528</c:v>
                </c:pt>
                <c:pt idx="8445">
                  <c:v>1658.9042510925528</c:v>
                </c:pt>
                <c:pt idx="8446">
                  <c:v>1686.2741358760245</c:v>
                </c:pt>
                <c:pt idx="8447">
                  <c:v>1686.0023837902081</c:v>
                </c:pt>
                <c:pt idx="8448">
                  <c:v>1687.5804529201248</c:v>
                </c:pt>
                <c:pt idx="8449">
                  <c:v>1655.8116805720915</c:v>
                </c:pt>
                <c:pt idx="8450">
                  <c:v>1655.6177989670059</c:v>
                </c:pt>
                <c:pt idx="8451">
                  <c:v>1655.6177989670059</c:v>
                </c:pt>
                <c:pt idx="8452">
                  <c:v>1655.6177989670059</c:v>
                </c:pt>
                <c:pt idx="8453">
                  <c:v>1654.3226062772962</c:v>
                </c:pt>
                <c:pt idx="8454">
                  <c:v>1679.1926897099538</c:v>
                </c:pt>
                <c:pt idx="8455">
                  <c:v>1672.7667858561597</c:v>
                </c:pt>
                <c:pt idx="8456">
                  <c:v>1669.762415574078</c:v>
                </c:pt>
                <c:pt idx="8457">
                  <c:v>1670.0913786253293</c:v>
                </c:pt>
                <c:pt idx="8458">
                  <c:v>1670.0913786253293</c:v>
                </c:pt>
                <c:pt idx="8459">
                  <c:v>1670.0913786253293</c:v>
                </c:pt>
                <c:pt idx="8460">
                  <c:v>1671.8108859753493</c:v>
                </c:pt>
                <c:pt idx="8461">
                  <c:v>1671.6924910607681</c:v>
                </c:pt>
                <c:pt idx="8462">
                  <c:v>1683.6130313865531</c:v>
                </c:pt>
                <c:pt idx="8463">
                  <c:v>1692.0961462057821</c:v>
                </c:pt>
                <c:pt idx="8464">
                  <c:v>1696.3329360349437</c:v>
                </c:pt>
                <c:pt idx="8465">
                  <c:v>1696.3329360349437</c:v>
                </c:pt>
                <c:pt idx="8466">
                  <c:v>1696.3329360349437</c:v>
                </c:pt>
                <c:pt idx="8467">
                  <c:v>1696.3329360349437</c:v>
                </c:pt>
                <c:pt idx="8468">
                  <c:v>1675.6893126737996</c:v>
                </c:pt>
                <c:pt idx="8469">
                  <c:v>1679.810091378607</c:v>
                </c:pt>
                <c:pt idx="8470">
                  <c:v>1671.2896305124968</c:v>
                </c:pt>
                <c:pt idx="8471">
                  <c:v>1671.1346841477769</c:v>
                </c:pt>
                <c:pt idx="8472">
                  <c:v>1671.1346841477769</c:v>
                </c:pt>
                <c:pt idx="8473">
                  <c:v>1671.1346841477769</c:v>
                </c:pt>
                <c:pt idx="8474">
                  <c:v>1692.8049264997828</c:v>
                </c:pt>
                <c:pt idx="8475">
                  <c:v>1701.3230035756665</c:v>
                </c:pt>
                <c:pt idx="8476">
                  <c:v>1703.574096146187</c:v>
                </c:pt>
                <c:pt idx="8477">
                  <c:v>1700.1025029797192</c:v>
                </c:pt>
                <c:pt idx="8478">
                  <c:v>1707.8800158919164</c:v>
                </c:pt>
                <c:pt idx="8479">
                  <c:v>1707.8800158919164</c:v>
                </c:pt>
                <c:pt idx="8480">
                  <c:v>1707.8800158919164</c:v>
                </c:pt>
                <c:pt idx="8481">
                  <c:v>1720.2359952324009</c:v>
                </c:pt>
                <c:pt idx="8482">
                  <c:v>1723.8974970202435</c:v>
                </c:pt>
                <c:pt idx="8483">
                  <c:v>1723.7441398490075</c:v>
                </c:pt>
                <c:pt idx="8484">
                  <c:v>1718.1636869288648</c:v>
                </c:pt>
                <c:pt idx="8485">
                  <c:v>1720.1875248311294</c:v>
                </c:pt>
                <c:pt idx="8486">
                  <c:v>1720.1875248311294</c:v>
                </c:pt>
                <c:pt idx="8487">
                  <c:v>1720.1875248311294</c:v>
                </c:pt>
                <c:pt idx="8488">
                  <c:v>1703.5883988875457</c:v>
                </c:pt>
                <c:pt idx="8489">
                  <c:v>1704.458482320204</c:v>
                </c:pt>
                <c:pt idx="8490">
                  <c:v>1726.2010329757459</c:v>
                </c:pt>
                <c:pt idx="8491">
                  <c:v>1728.4926499801163</c:v>
                </c:pt>
                <c:pt idx="8492">
                  <c:v>1739.9650377433263</c:v>
                </c:pt>
                <c:pt idx="8493">
                  <c:v>1739.9650377433263</c:v>
                </c:pt>
                <c:pt idx="8494">
                  <c:v>1739.9650377433263</c:v>
                </c:pt>
                <c:pt idx="8495">
                  <c:v>1746.0723083035168</c:v>
                </c:pt>
                <c:pt idx="8496">
                  <c:v>1751.3714739769378</c:v>
                </c:pt>
                <c:pt idx="8497">
                  <c:v>1751.9547079856782</c:v>
                </c:pt>
                <c:pt idx="8498">
                  <c:v>1762.2169249105887</c:v>
                </c:pt>
                <c:pt idx="8499">
                  <c:v>1764.5395311879026</c:v>
                </c:pt>
                <c:pt idx="8500">
                  <c:v>1764.5395311879026</c:v>
                </c:pt>
                <c:pt idx="8501">
                  <c:v>1764.5395311879026</c:v>
                </c:pt>
                <c:pt idx="8502">
                  <c:v>1762.4433849821021</c:v>
                </c:pt>
                <c:pt idx="8503">
                  <c:v>1765.4231227651769</c:v>
                </c:pt>
                <c:pt idx="8504">
                  <c:v>1768.0953516090387</c:v>
                </c:pt>
                <c:pt idx="8505">
                  <c:v>1762.3933253873465</c:v>
                </c:pt>
                <c:pt idx="8506">
                  <c:v>1765.6249503376844</c:v>
                </c:pt>
                <c:pt idx="8507">
                  <c:v>1765.6249503376844</c:v>
                </c:pt>
                <c:pt idx="8508">
                  <c:v>1765.6249503376844</c:v>
                </c:pt>
                <c:pt idx="8509">
                  <c:v>1776.1573301549267</c:v>
                </c:pt>
                <c:pt idx="8510">
                  <c:v>1776.8343265792416</c:v>
                </c:pt>
                <c:pt idx="8511">
                  <c:v>1781.9674215335524</c:v>
                </c:pt>
                <c:pt idx="8512">
                  <c:v>1787.8100913786059</c:v>
                </c:pt>
                <c:pt idx="8513">
                  <c:v>1805.6861342868299</c:v>
                </c:pt>
                <c:pt idx="8514">
                  <c:v>1805.6861342868299</c:v>
                </c:pt>
                <c:pt idx="8515">
                  <c:v>1805.6861342868299</c:v>
                </c:pt>
                <c:pt idx="8516">
                  <c:v>1801.5184743742354</c:v>
                </c:pt>
                <c:pt idx="8517">
                  <c:v>1811.6924910607672</c:v>
                </c:pt>
                <c:pt idx="8518">
                  <c:v>1800.8589590782485</c:v>
                </c:pt>
                <c:pt idx="8519">
                  <c:v>1804.5546285260039</c:v>
                </c:pt>
                <c:pt idx="8520">
                  <c:v>1827.8426698450342</c:v>
                </c:pt>
                <c:pt idx="8521">
                  <c:v>1827.8426698450342</c:v>
                </c:pt>
                <c:pt idx="8522">
                  <c:v>1827.8426698450342</c:v>
                </c:pt>
                <c:pt idx="8523">
                  <c:v>1821.8029400079265</c:v>
                </c:pt>
                <c:pt idx="8524">
                  <c:v>1826.4632499006557</c:v>
                </c:pt>
                <c:pt idx="8525">
                  <c:v>1822.2304330552049</c:v>
                </c:pt>
                <c:pt idx="8526">
                  <c:v>1829.0957489074099</c:v>
                </c:pt>
                <c:pt idx="8527">
                  <c:v>1838.2153357171037</c:v>
                </c:pt>
                <c:pt idx="8528">
                  <c:v>1838.2153357171037</c:v>
                </c:pt>
                <c:pt idx="8529">
                  <c:v>1838.2153357171037</c:v>
                </c:pt>
                <c:pt idx="8530">
                  <c:v>1840.7834723877436</c:v>
                </c:pt>
                <c:pt idx="8531">
                  <c:v>1835.9022646006956</c:v>
                </c:pt>
                <c:pt idx="8532">
                  <c:v>1834.9090186730039</c:v>
                </c:pt>
                <c:pt idx="8533">
                  <c:v>1821.7052046086417</c:v>
                </c:pt>
                <c:pt idx="8534">
                  <c:v>1826.2383790226265</c:v>
                </c:pt>
                <c:pt idx="8535">
                  <c:v>1826.2383790226265</c:v>
                </c:pt>
                <c:pt idx="8536">
                  <c:v>1826.2383790226265</c:v>
                </c:pt>
                <c:pt idx="8537">
                  <c:v>1831.1132300357374</c:v>
                </c:pt>
                <c:pt idx="8538">
                  <c:v>1828.6738180373266</c:v>
                </c:pt>
                <c:pt idx="8539">
                  <c:v>1821.9006754072116</c:v>
                </c:pt>
                <c:pt idx="8540">
                  <c:v>1838.2781088597339</c:v>
                </c:pt>
                <c:pt idx="8541">
                  <c:v>1831.8005562176998</c:v>
                </c:pt>
                <c:pt idx="8542">
                  <c:v>1831.8005562176998</c:v>
                </c:pt>
                <c:pt idx="8543">
                  <c:v>1831.8005562176998</c:v>
                </c:pt>
                <c:pt idx="8544">
                  <c:v>1840.3194278903259</c:v>
                </c:pt>
                <c:pt idx="8545">
                  <c:v>1854.015097338081</c:v>
                </c:pt>
                <c:pt idx="8546">
                  <c:v>1846.6189908621175</c:v>
                </c:pt>
                <c:pt idx="8547">
                  <c:v>1846.6189908621175</c:v>
                </c:pt>
                <c:pt idx="8548">
                  <c:v>1849.7361938815852</c:v>
                </c:pt>
                <c:pt idx="8549">
                  <c:v>1849.7361938815852</c:v>
                </c:pt>
                <c:pt idx="8550">
                  <c:v>1849.7361938815852</c:v>
                </c:pt>
                <c:pt idx="8551">
                  <c:v>1846.1382598331145</c:v>
                </c:pt>
                <c:pt idx="8552">
                  <c:v>1868.7334127929871</c:v>
                </c:pt>
                <c:pt idx="8553">
                  <c:v>1858.9161700436823</c:v>
                </c:pt>
                <c:pt idx="8554">
                  <c:v>1876.584823202204</c:v>
                </c:pt>
                <c:pt idx="8555">
                  <c:v>1866.1438220103091</c:v>
                </c:pt>
                <c:pt idx="8556">
                  <c:v>1866.1438220103091</c:v>
                </c:pt>
                <c:pt idx="8557">
                  <c:v>1866.1438220103091</c:v>
                </c:pt>
                <c:pt idx="8558">
                  <c:v>1841.7600317838494</c:v>
                </c:pt>
                <c:pt idx="8559">
                  <c:v>1839.2888359157525</c:v>
                </c:pt>
                <c:pt idx="8560">
                  <c:v>1843.7806912991457</c:v>
                </c:pt>
                <c:pt idx="8561">
                  <c:v>1855.6916964640243</c:v>
                </c:pt>
                <c:pt idx="8562">
                  <c:v>1866.152562574473</c:v>
                </c:pt>
                <c:pt idx="8563">
                  <c:v>1866.152562574473</c:v>
                </c:pt>
                <c:pt idx="8564">
                  <c:v>1866.152562574473</c:v>
                </c:pt>
                <c:pt idx="8565">
                  <c:v>1868.3814064362134</c:v>
                </c:pt>
                <c:pt idx="8566">
                  <c:v>1869.7759237186922</c:v>
                </c:pt>
                <c:pt idx="8567">
                  <c:v>1868.400476758025</c:v>
                </c:pt>
                <c:pt idx="8568">
                  <c:v>1859.5224473579453</c:v>
                </c:pt>
                <c:pt idx="8569">
                  <c:v>1880.4433849821007</c:v>
                </c:pt>
                <c:pt idx="8570">
                  <c:v>1880.4433849821007</c:v>
                </c:pt>
                <c:pt idx="8571">
                  <c:v>1880.4433849821007</c:v>
                </c:pt>
                <c:pt idx="8572">
                  <c:v>1894.3027413587392</c:v>
                </c:pt>
                <c:pt idx="8573">
                  <c:v>1887.8251887167053</c:v>
                </c:pt>
                <c:pt idx="8574">
                  <c:v>1887.4326579260814</c:v>
                </c:pt>
                <c:pt idx="8575">
                  <c:v>1886.5991259435625</c:v>
                </c:pt>
                <c:pt idx="8576">
                  <c:v>1885.2228843861531</c:v>
                </c:pt>
                <c:pt idx="8577">
                  <c:v>1885.2228843861531</c:v>
                </c:pt>
                <c:pt idx="8578">
                  <c:v>1885.2228843861531</c:v>
                </c:pt>
                <c:pt idx="8579">
                  <c:v>1885.2228843861531</c:v>
                </c:pt>
                <c:pt idx="8580">
                  <c:v>1880.6920937623947</c:v>
                </c:pt>
                <c:pt idx="8581">
                  <c:v>1886.0905840285848</c:v>
                </c:pt>
                <c:pt idx="8582">
                  <c:v>1890.9932459276711</c:v>
                </c:pt>
                <c:pt idx="8583">
                  <c:v>1878.2216924910404</c:v>
                </c:pt>
                <c:pt idx="8584">
                  <c:v>1878.2216924910404</c:v>
                </c:pt>
                <c:pt idx="8585">
                  <c:v>1878.2216924910404</c:v>
                </c:pt>
                <c:pt idx="8586">
                  <c:v>1878.2216924910404</c:v>
                </c:pt>
                <c:pt idx="8587">
                  <c:v>1893.4962256654539</c:v>
                </c:pt>
                <c:pt idx="8588">
                  <c:v>1913.9825188716511</c:v>
                </c:pt>
                <c:pt idx="8589">
                  <c:v>1925.0297973778092</c:v>
                </c:pt>
                <c:pt idx="8590">
                  <c:v>1944.7421533571496</c:v>
                </c:pt>
                <c:pt idx="8591">
                  <c:v>1944.7421533571496</c:v>
                </c:pt>
                <c:pt idx="8592">
                  <c:v>1944.7421533571496</c:v>
                </c:pt>
                <c:pt idx="8593">
                  <c:v>1949.9157727453101</c:v>
                </c:pt>
                <c:pt idx="8594">
                  <c:v>1956.2423520063351</c:v>
                </c:pt>
                <c:pt idx="8595">
                  <c:v>1955.0274135875827</c:v>
                </c:pt>
                <c:pt idx="8596">
                  <c:v>1967.9531187921912</c:v>
                </c:pt>
                <c:pt idx="8597">
                  <c:v>1986.6142232816626</c:v>
                </c:pt>
                <c:pt idx="8598">
                  <c:v>1986.6142232816626</c:v>
                </c:pt>
                <c:pt idx="8599">
                  <c:v>1986.6142232816626</c:v>
                </c:pt>
                <c:pt idx="8600">
                  <c:v>1986.6142232816626</c:v>
                </c:pt>
                <c:pt idx="8601">
                  <c:v>1981.8863726658503</c:v>
                </c:pt>
                <c:pt idx="8602">
                  <c:v>2015.0417163289408</c:v>
                </c:pt>
                <c:pt idx="8603">
                  <c:v>2013.7012316249281</c:v>
                </c:pt>
                <c:pt idx="8604">
                  <c:v>2024.996424314638</c:v>
                </c:pt>
                <c:pt idx="8605">
                  <c:v>2024.996424314638</c:v>
                </c:pt>
                <c:pt idx="8606">
                  <c:v>2024.996424314638</c:v>
                </c:pt>
                <c:pt idx="8607">
                  <c:v>2036.758839888734</c:v>
                </c:pt>
                <c:pt idx="8608">
                  <c:v>2039.4684147794767</c:v>
                </c:pt>
                <c:pt idx="8609">
                  <c:v>2034.339292808877</c:v>
                </c:pt>
                <c:pt idx="8610">
                  <c:v>2039.582042113605</c:v>
                </c:pt>
                <c:pt idx="8611">
                  <c:v>2069.7759237186901</c:v>
                </c:pt>
                <c:pt idx="8612">
                  <c:v>2069.7759237186901</c:v>
                </c:pt>
                <c:pt idx="8613">
                  <c:v>2069.7759237186901</c:v>
                </c:pt>
                <c:pt idx="8614">
                  <c:v>2052.6015097337877</c:v>
                </c:pt>
                <c:pt idx="8615">
                  <c:v>2021.1410409217101</c:v>
                </c:pt>
                <c:pt idx="8616">
                  <c:v>2031.8617401668428</c:v>
                </c:pt>
                <c:pt idx="8617">
                  <c:v>2030.1668653158297</c:v>
                </c:pt>
                <c:pt idx="8618">
                  <c:v>1984.8375049662075</c:v>
                </c:pt>
                <c:pt idx="8619">
                  <c:v>1984.8375049662075</c:v>
                </c:pt>
                <c:pt idx="8620">
                  <c:v>1984.8375049662075</c:v>
                </c:pt>
                <c:pt idx="8621">
                  <c:v>1898.6388557806699</c:v>
                </c:pt>
                <c:pt idx="8622">
                  <c:v>1945.1871275327553</c:v>
                </c:pt>
                <c:pt idx="8623">
                  <c:v>1940.2495033770147</c:v>
                </c:pt>
                <c:pt idx="8624">
                  <c:v>1855.6773937226651</c:v>
                </c:pt>
                <c:pt idx="8625">
                  <c:v>1895.3214143821801</c:v>
                </c:pt>
                <c:pt idx="8626">
                  <c:v>1895.3214143821801</c:v>
                </c:pt>
                <c:pt idx="8627">
                  <c:v>1895.3214143821801</c:v>
                </c:pt>
                <c:pt idx="8628">
                  <c:v>1926.8994835120961</c:v>
                </c:pt>
                <c:pt idx="8629">
                  <c:v>1935.7735399284647</c:v>
                </c:pt>
                <c:pt idx="8630">
                  <c:v>1970.1533571712137</c:v>
                </c:pt>
                <c:pt idx="8631">
                  <c:v>1995.3539928486068</c:v>
                </c:pt>
                <c:pt idx="8632">
                  <c:v>1993.6392530790399</c:v>
                </c:pt>
                <c:pt idx="8633">
                  <c:v>1993.6392530790399</c:v>
                </c:pt>
                <c:pt idx="8634">
                  <c:v>1993.6392530790399</c:v>
                </c:pt>
                <c:pt idx="8635">
                  <c:v>1993.6392530790399</c:v>
                </c:pt>
                <c:pt idx="8636">
                  <c:v>1993.4048470401046</c:v>
                </c:pt>
                <c:pt idx="8637">
                  <c:v>1982.7278506157902</c:v>
                </c:pt>
                <c:pt idx="8638">
                  <c:v>1986.5260230432832</c:v>
                </c:pt>
                <c:pt idx="8639">
                  <c:v>2016.9988081048641</c:v>
                </c:pt>
                <c:pt idx="8640">
                  <c:v>2016.9988081048641</c:v>
                </c:pt>
                <c:pt idx="8641">
                  <c:v>2016.9988081048641</c:v>
                </c:pt>
                <c:pt idx="8642">
                  <c:v>2041.6456098529766</c:v>
                </c:pt>
                <c:pt idx="8643">
                  <c:v>2022.1255462852373</c:v>
                </c:pt>
                <c:pt idx="8644">
                  <c:v>2002.2081843464218</c:v>
                </c:pt>
                <c:pt idx="8645">
                  <c:v>1966.4926499801131</c:v>
                </c:pt>
                <c:pt idx="8646">
                  <c:v>1975.0218514103869</c:v>
                </c:pt>
                <c:pt idx="8647">
                  <c:v>1975.0218514103869</c:v>
                </c:pt>
                <c:pt idx="8648">
                  <c:v>1975.0218514103869</c:v>
                </c:pt>
                <c:pt idx="8649">
                  <c:v>1995.9936432260404</c:v>
                </c:pt>
                <c:pt idx="8650">
                  <c:v>2003.1767977751065</c:v>
                </c:pt>
                <c:pt idx="8651">
                  <c:v>2008.8835915772515</c:v>
                </c:pt>
                <c:pt idx="8652">
                  <c:v>2015.8299562971563</c:v>
                </c:pt>
                <c:pt idx="8653">
                  <c:v>2056.6769964242912</c:v>
                </c:pt>
                <c:pt idx="8654">
                  <c:v>2056.6769964242912</c:v>
                </c:pt>
                <c:pt idx="8655">
                  <c:v>2056.6769964242912</c:v>
                </c:pt>
                <c:pt idx="8656">
                  <c:v>2053.4779499403821</c:v>
                </c:pt>
                <c:pt idx="8657">
                  <c:v>2038.5490663488049</c:v>
                </c:pt>
                <c:pt idx="8658">
                  <c:v>2027.1958680969178</c:v>
                </c:pt>
                <c:pt idx="8659">
                  <c:v>2029.7218911402235</c:v>
                </c:pt>
                <c:pt idx="8660">
                  <c:v>2034.1009137862306</c:v>
                </c:pt>
                <c:pt idx="8661">
                  <c:v>2034.1009137862306</c:v>
                </c:pt>
                <c:pt idx="8662">
                  <c:v>2034.1009137862306</c:v>
                </c:pt>
                <c:pt idx="8663">
                  <c:v>2008.9217322208751</c:v>
                </c:pt>
                <c:pt idx="8664">
                  <c:v>2024.8112832737156</c:v>
                </c:pt>
                <c:pt idx="8665">
                  <c:v>2017.8148589590555</c:v>
                </c:pt>
                <c:pt idx="8666">
                  <c:v>1950.7270560190482</c:v>
                </c:pt>
                <c:pt idx="8667">
                  <c:v>1903.7393722685524</c:v>
                </c:pt>
                <c:pt idx="8668">
                  <c:v>1903.7393722685524</c:v>
                </c:pt>
                <c:pt idx="8669">
                  <c:v>1903.7393722685524</c:v>
                </c:pt>
                <c:pt idx="8670">
                  <c:v>1966.7739372268352</c:v>
                </c:pt>
                <c:pt idx="8671">
                  <c:v>1913.9555025824181</c:v>
                </c:pt>
                <c:pt idx="8672">
                  <c:v>1902.4942391735981</c:v>
                </c:pt>
                <c:pt idx="8673">
                  <c:v>1928.8446563368873</c:v>
                </c:pt>
                <c:pt idx="8674">
                  <c:v>1928.8446563368873</c:v>
                </c:pt>
                <c:pt idx="8675">
                  <c:v>1928.8446563368873</c:v>
                </c:pt>
                <c:pt idx="8676">
                  <c:v>1928.8446563368873</c:v>
                </c:pt>
                <c:pt idx="8677">
                  <c:v>1873.1839491457874</c:v>
                </c:pt>
                <c:pt idx="8678">
                  <c:v>1895.6885180770546</c:v>
                </c:pt>
                <c:pt idx="8679">
                  <c:v>1917.3714739769352</c:v>
                </c:pt>
                <c:pt idx="8680">
                  <c:v>1933.6201827572286</c:v>
                </c:pt>
                <c:pt idx="8681">
                  <c:v>1881.9737783074875</c:v>
                </c:pt>
                <c:pt idx="8682">
                  <c:v>1881.9737783074875</c:v>
                </c:pt>
                <c:pt idx="8683">
                  <c:v>1881.9737783074875</c:v>
                </c:pt>
                <c:pt idx="8684">
                  <c:v>1889.4294795391124</c:v>
                </c:pt>
                <c:pt idx="8685">
                  <c:v>1932.7493047278283</c:v>
                </c:pt>
                <c:pt idx="8686">
                  <c:v>1918.1724274930252</c:v>
                </c:pt>
                <c:pt idx="8687">
                  <c:v>1948.4624553039107</c:v>
                </c:pt>
                <c:pt idx="8688">
                  <c:v>1929.1346841477725</c:v>
                </c:pt>
                <c:pt idx="8689">
                  <c:v>1929.1346841477725</c:v>
                </c:pt>
                <c:pt idx="8690">
                  <c:v>1929.1346841477725</c:v>
                </c:pt>
                <c:pt idx="8691">
                  <c:v>1943.5510528406608</c:v>
                </c:pt>
                <c:pt idx="8692">
                  <c:v>1975.3841875248083</c:v>
                </c:pt>
                <c:pt idx="8693">
                  <c:v>1981.6170043702589</c:v>
                </c:pt>
                <c:pt idx="8694">
                  <c:v>1975.1521652760994</c:v>
                </c:pt>
                <c:pt idx="8695">
                  <c:v>1962.2638061183723</c:v>
                </c:pt>
                <c:pt idx="8696">
                  <c:v>1962.2638061183723</c:v>
                </c:pt>
                <c:pt idx="8697">
                  <c:v>1962.2638061183723</c:v>
                </c:pt>
                <c:pt idx="8698">
                  <c:v>1957.3222089789206</c:v>
                </c:pt>
                <c:pt idx="8699">
                  <c:v>1922.8899483511896</c:v>
                </c:pt>
                <c:pt idx="8700">
                  <c:v>1925.1585220500372</c:v>
                </c:pt>
                <c:pt idx="8701">
                  <c:v>1955.6392530790399</c:v>
                </c:pt>
                <c:pt idx="8702">
                  <c:v>1958.5498609455476</c:v>
                </c:pt>
                <c:pt idx="8703">
                  <c:v>1958.5498609455476</c:v>
                </c:pt>
                <c:pt idx="8704">
                  <c:v>1958.5498609455476</c:v>
                </c:pt>
                <c:pt idx="8705">
                  <c:v>1942.9217322208754</c:v>
                </c:pt>
                <c:pt idx="8706">
                  <c:v>1953.396901072683</c:v>
                </c:pt>
                <c:pt idx="8707">
                  <c:v>1936.7969805323573</c:v>
                </c:pt>
                <c:pt idx="8708">
                  <c:v>1941.4866905045465</c:v>
                </c:pt>
                <c:pt idx="8709">
                  <c:v>1962.0294000794372</c:v>
                </c:pt>
                <c:pt idx="8710">
                  <c:v>1962.0294000794372</c:v>
                </c:pt>
                <c:pt idx="8711">
                  <c:v>1962.0294000794372</c:v>
                </c:pt>
                <c:pt idx="8712">
                  <c:v>1977.8990862137241</c:v>
                </c:pt>
                <c:pt idx="8713">
                  <c:v>1986.7175208581418</c:v>
                </c:pt>
                <c:pt idx="8714">
                  <c:v>2012.0437028207957</c:v>
                </c:pt>
                <c:pt idx="8715">
                  <c:v>2026.85339690105</c:v>
                </c:pt>
                <c:pt idx="8716">
                  <c:v>2027.4302741358536</c:v>
                </c:pt>
                <c:pt idx="8717">
                  <c:v>2027.4302741358536</c:v>
                </c:pt>
                <c:pt idx="8718">
                  <c:v>2027.4302741358536</c:v>
                </c:pt>
                <c:pt idx="8719">
                  <c:v>2027.9602701628696</c:v>
                </c:pt>
                <c:pt idx="8720">
                  <c:v>2014.495828367081</c:v>
                </c:pt>
                <c:pt idx="8721">
                  <c:v>2022.6023043305297</c:v>
                </c:pt>
                <c:pt idx="8722">
                  <c:v>2017.6861342868267</c:v>
                </c:pt>
                <c:pt idx="8723">
                  <c:v>2014.4227254668028</c:v>
                </c:pt>
                <c:pt idx="8724">
                  <c:v>2014.4227254668028</c:v>
                </c:pt>
                <c:pt idx="8725">
                  <c:v>2014.4227254668028</c:v>
                </c:pt>
                <c:pt idx="8726">
                  <c:v>2034.9821215732791</c:v>
                </c:pt>
                <c:pt idx="8727">
                  <c:v>2026.4322606277087</c:v>
                </c:pt>
                <c:pt idx="8728">
                  <c:v>2035.0766785855949</c:v>
                </c:pt>
                <c:pt idx="8729">
                  <c:v>2033.8593563766162</c:v>
                </c:pt>
                <c:pt idx="8730">
                  <c:v>2028.7532777115389</c:v>
                </c:pt>
                <c:pt idx="8731">
                  <c:v>2028.7532777115389</c:v>
                </c:pt>
                <c:pt idx="8732">
                  <c:v>2028.7532777115389</c:v>
                </c:pt>
                <c:pt idx="8733">
                  <c:v>2028.7532777115389</c:v>
                </c:pt>
                <c:pt idx="8734">
                  <c:v>2002.0754866904824</c:v>
                </c:pt>
                <c:pt idx="8735">
                  <c:v>2029.3738577671609</c:v>
                </c:pt>
                <c:pt idx="8736">
                  <c:v>2009.7703615414953</c:v>
                </c:pt>
                <c:pt idx="8737">
                  <c:v>2040.7953913388726</c:v>
                </c:pt>
                <c:pt idx="8738">
                  <c:v>2040.7953913388726</c:v>
                </c:pt>
                <c:pt idx="8739">
                  <c:v>2040.7953913388726</c:v>
                </c:pt>
                <c:pt idx="8740">
                  <c:v>2055.4382201032745</c:v>
                </c:pt>
                <c:pt idx="8741">
                  <c:v>2064.4902661898855</c:v>
                </c:pt>
                <c:pt idx="8742">
                  <c:v>2084.6730234405809</c:v>
                </c:pt>
                <c:pt idx="8743">
                  <c:v>2067.4620580055393</c:v>
                </c:pt>
                <c:pt idx="8744">
                  <c:v>2073.9523241954475</c:v>
                </c:pt>
                <c:pt idx="8745">
                  <c:v>2073.9523241954475</c:v>
                </c:pt>
                <c:pt idx="8746">
                  <c:v>2073.9523241954475</c:v>
                </c:pt>
                <c:pt idx="8747">
                  <c:v>2071.8394914580617</c:v>
                </c:pt>
                <c:pt idx="8748">
                  <c:v>2077.8951132300126</c:v>
                </c:pt>
                <c:pt idx="8749">
                  <c:v>2077.8498212157101</c:v>
                </c:pt>
                <c:pt idx="8750">
                  <c:v>2086.4322606277083</c:v>
                </c:pt>
                <c:pt idx="8751">
                  <c:v>2080.9376241557179</c:v>
                </c:pt>
                <c:pt idx="8752">
                  <c:v>2080.9376241557179</c:v>
                </c:pt>
                <c:pt idx="8753">
                  <c:v>2080.9376241557179</c:v>
                </c:pt>
                <c:pt idx="8754">
                  <c:v>2082.4219308700604</c:v>
                </c:pt>
                <c:pt idx="8755">
                  <c:v>2068.9400079459442</c:v>
                </c:pt>
                <c:pt idx="8756">
                  <c:v>2079.5446960667227</c:v>
                </c:pt>
                <c:pt idx="8757">
                  <c:v>2061.4143822010096</c:v>
                </c:pt>
                <c:pt idx="8758">
                  <c:v>2047.7965832339858</c:v>
                </c:pt>
                <c:pt idx="8759">
                  <c:v>2047.7965832339858</c:v>
                </c:pt>
                <c:pt idx="8760">
                  <c:v>2047.7965832339858</c:v>
                </c:pt>
                <c:pt idx="8761">
                  <c:v>2000.1660707190874</c:v>
                </c:pt>
                <c:pt idx="8762">
                  <c:v>2009.4350417163064</c:v>
                </c:pt>
                <c:pt idx="8763">
                  <c:v>1981.6710369487264</c:v>
                </c:pt>
                <c:pt idx="8764">
                  <c:v>2003.6789829161478</c:v>
                </c:pt>
                <c:pt idx="8765">
                  <c:v>2006.7063965037521</c:v>
                </c:pt>
                <c:pt idx="8766">
                  <c:v>2006.7063965037521</c:v>
                </c:pt>
                <c:pt idx="8767">
                  <c:v>2006.7063965037521</c:v>
                </c:pt>
                <c:pt idx="8768">
                  <c:v>2016.2177195073273</c:v>
                </c:pt>
                <c:pt idx="8769">
                  <c:v>1998.8875645609628</c:v>
                </c:pt>
                <c:pt idx="8770">
                  <c:v>1998.8875645609628</c:v>
                </c:pt>
                <c:pt idx="8771">
                  <c:v>2013.1648788239743</c:v>
                </c:pt>
                <c:pt idx="8772">
                  <c:v>2031.3309495430835</c:v>
                </c:pt>
                <c:pt idx="8773">
                  <c:v>2031.3309495430835</c:v>
                </c:pt>
                <c:pt idx="8774">
                  <c:v>2031.3309495430835</c:v>
                </c:pt>
                <c:pt idx="8775">
                  <c:v>2054.9320619785226</c:v>
                </c:pt>
                <c:pt idx="8776">
                  <c:v>2060.5617798966791</c:v>
                </c:pt>
                <c:pt idx="8777">
                  <c:v>2049.2006356773704</c:v>
                </c:pt>
                <c:pt idx="8778">
                  <c:v>2077.3825983313236</c:v>
                </c:pt>
                <c:pt idx="8779">
                  <c:v>2075.094954310664</c:v>
                </c:pt>
                <c:pt idx="8780">
                  <c:v>2075.094954310664</c:v>
                </c:pt>
                <c:pt idx="8781">
                  <c:v>2075.094954310664</c:v>
                </c:pt>
                <c:pt idx="8782">
                  <c:v>2076.0937624155508</c:v>
                </c:pt>
                <c:pt idx="8783">
                  <c:v>2086.1501787842435</c:v>
                </c:pt>
                <c:pt idx="8784">
                  <c:v>2092.7961859356142</c:v>
                </c:pt>
                <c:pt idx="8785">
                  <c:v>2078.8851807707356</c:v>
                </c:pt>
                <c:pt idx="8786">
                  <c:v>2078.9519268970762</c:v>
                </c:pt>
                <c:pt idx="8787">
                  <c:v>2078.9519268970762</c:v>
                </c:pt>
                <c:pt idx="8788">
                  <c:v>2078.9519268970762</c:v>
                </c:pt>
                <c:pt idx="8789">
                  <c:v>2083.158522050036</c:v>
                </c:pt>
                <c:pt idx="8790">
                  <c:v>2081.9896702423284</c:v>
                </c:pt>
                <c:pt idx="8791">
                  <c:v>2109.6138259832892</c:v>
                </c:pt>
                <c:pt idx="8792">
                  <c:v>2102.9018673023197</c:v>
                </c:pt>
                <c:pt idx="8793">
                  <c:v>2071.4072308303298</c:v>
                </c:pt>
                <c:pt idx="8794">
                  <c:v>2071.4072308303298</c:v>
                </c:pt>
                <c:pt idx="8795">
                  <c:v>2071.4072308303298</c:v>
                </c:pt>
                <c:pt idx="8796">
                  <c:v>2034.8573698847601</c:v>
                </c:pt>
                <c:pt idx="8797">
                  <c:v>2043.5351609058171</c:v>
                </c:pt>
                <c:pt idx="8798">
                  <c:v>2047.4835121175765</c:v>
                </c:pt>
                <c:pt idx="8799">
                  <c:v>2067.4151767977514</c:v>
                </c:pt>
                <c:pt idx="8800">
                  <c:v>2068.5117203019236</c:v>
                </c:pt>
                <c:pt idx="8801">
                  <c:v>2068.5117203019236</c:v>
                </c:pt>
                <c:pt idx="8802">
                  <c:v>2068.5117203019236</c:v>
                </c:pt>
                <c:pt idx="8803">
                  <c:v>2078.641239570894</c:v>
                </c:pt>
                <c:pt idx="8804">
                  <c:v>2089.0210568136436</c:v>
                </c:pt>
                <c:pt idx="8805">
                  <c:v>2092.2208978942954</c:v>
                </c:pt>
                <c:pt idx="8806">
                  <c:v>2092.6436233611212</c:v>
                </c:pt>
                <c:pt idx="8807">
                  <c:v>2082.2113627333897</c:v>
                </c:pt>
                <c:pt idx="8808">
                  <c:v>2082.2113627333897</c:v>
                </c:pt>
                <c:pt idx="8809">
                  <c:v>2082.2113627333897</c:v>
                </c:pt>
                <c:pt idx="8810">
                  <c:v>2073.5510528406603</c:v>
                </c:pt>
                <c:pt idx="8811">
                  <c:v>2087.2006356773704</c:v>
                </c:pt>
                <c:pt idx="8812">
                  <c:v>2059.9435836312837</c:v>
                </c:pt>
                <c:pt idx="8813">
                  <c:v>2075.3365117202784</c:v>
                </c:pt>
                <c:pt idx="8814">
                  <c:v>2076.6769964242908</c:v>
                </c:pt>
                <c:pt idx="8815">
                  <c:v>2076.6769964242908</c:v>
                </c:pt>
                <c:pt idx="8816">
                  <c:v>2076.6769964242908</c:v>
                </c:pt>
                <c:pt idx="8817">
                  <c:v>2087.4429876837262</c:v>
                </c:pt>
                <c:pt idx="8818">
                  <c:v>2094.0882002383546</c:v>
                </c:pt>
                <c:pt idx="8819">
                  <c:v>2103.3094954310441</c:v>
                </c:pt>
                <c:pt idx="8820">
                  <c:v>2105.5963448549614</c:v>
                </c:pt>
                <c:pt idx="8821">
                  <c:v>2129.2101708382743</c:v>
                </c:pt>
                <c:pt idx="8822">
                  <c:v>2129.2101708382743</c:v>
                </c:pt>
                <c:pt idx="8823">
                  <c:v>2129.2101708382743</c:v>
                </c:pt>
                <c:pt idx="8824">
                  <c:v>2146.4759634485249</c:v>
                </c:pt>
                <c:pt idx="8825">
                  <c:v>2149.7099721890886</c:v>
                </c:pt>
                <c:pt idx="8826">
                  <c:v>2167.8649185538084</c:v>
                </c:pt>
                <c:pt idx="8827">
                  <c:v>2156.9217322208724</c:v>
                </c:pt>
                <c:pt idx="8828">
                  <c:v>2162.4878823996569</c:v>
                </c:pt>
                <c:pt idx="8829">
                  <c:v>2162.4878823996569</c:v>
                </c:pt>
                <c:pt idx="8830">
                  <c:v>2162.4878823996569</c:v>
                </c:pt>
                <c:pt idx="8831">
                  <c:v>2162.4878823996569</c:v>
                </c:pt>
                <c:pt idx="8832">
                  <c:v>2169.1879221294939</c:v>
                </c:pt>
                <c:pt idx="8833">
                  <c:v>2132.8144616606824</c:v>
                </c:pt>
                <c:pt idx="8834">
                  <c:v>2133.0178784266736</c:v>
                </c:pt>
                <c:pt idx="8835">
                  <c:v>2127.2642034167411</c:v>
                </c:pt>
                <c:pt idx="8836">
                  <c:v>2127.2642034167411</c:v>
                </c:pt>
                <c:pt idx="8837">
                  <c:v>2127.2642034167411</c:v>
                </c:pt>
                <c:pt idx="8838">
                  <c:v>2133.5804529201182</c:v>
                </c:pt>
                <c:pt idx="8839">
                  <c:v>2145.0377433452277</c:v>
                </c:pt>
                <c:pt idx="8840">
                  <c:v>2149.259435836288</c:v>
                </c:pt>
                <c:pt idx="8841">
                  <c:v>2161.1799761620723</c:v>
                </c:pt>
                <c:pt idx="8842">
                  <c:v>2165.0663488279442</c:v>
                </c:pt>
                <c:pt idx="8843">
                  <c:v>2165.0663488279442</c:v>
                </c:pt>
                <c:pt idx="8844">
                  <c:v>2165.0663488279442</c:v>
                </c:pt>
                <c:pt idx="8845">
                  <c:v>2138.3774334524978</c:v>
                </c:pt>
                <c:pt idx="8846">
                  <c:v>2160.9574890742697</c:v>
                </c:pt>
                <c:pt idx="8847">
                  <c:v>2152.0484704012465</c:v>
                </c:pt>
                <c:pt idx="8848">
                  <c:v>2166.3186332935784</c:v>
                </c:pt>
                <c:pt idx="8849">
                  <c:v>2165.5748907429229</c:v>
                </c:pt>
                <c:pt idx="8850">
                  <c:v>2165.5748907429229</c:v>
                </c:pt>
                <c:pt idx="8851">
                  <c:v>2165.5748907429229</c:v>
                </c:pt>
                <c:pt idx="8852">
                  <c:v>2168.1414382200783</c:v>
                </c:pt>
                <c:pt idx="8853">
                  <c:v>2175.7695669447503</c:v>
                </c:pt>
                <c:pt idx="8854">
                  <c:v>2172.1438220103046</c:v>
                </c:pt>
                <c:pt idx="8855">
                  <c:v>2178.0174811283018</c:v>
                </c:pt>
                <c:pt idx="8856">
                  <c:v>2182.3678982915917</c:v>
                </c:pt>
                <c:pt idx="8857">
                  <c:v>2182.3678982915917</c:v>
                </c:pt>
                <c:pt idx="8858">
                  <c:v>2182.3678982915917</c:v>
                </c:pt>
                <c:pt idx="8859">
                  <c:v>2191.9102105681109</c:v>
                </c:pt>
                <c:pt idx="8860">
                  <c:v>2183.1036948748256</c:v>
                </c:pt>
                <c:pt idx="8861">
                  <c:v>2189.7218911402206</c:v>
                </c:pt>
                <c:pt idx="8862">
                  <c:v>2154.0969408025176</c:v>
                </c:pt>
                <c:pt idx="8863">
                  <c:v>2134.0508541914728</c:v>
                </c:pt>
                <c:pt idx="8864">
                  <c:v>2134.0508541914728</c:v>
                </c:pt>
                <c:pt idx="8865">
                  <c:v>2134.0508541914728</c:v>
                </c:pt>
                <c:pt idx="8866">
                  <c:v>2113.9872864521008</c:v>
                </c:pt>
                <c:pt idx="8867">
                  <c:v>2113.9944378227801</c:v>
                </c:pt>
                <c:pt idx="8868">
                  <c:v>2018.0770758839651</c:v>
                </c:pt>
                <c:pt idx="8869">
                  <c:v>1981.3277711561152</c:v>
                </c:pt>
                <c:pt idx="8870">
                  <c:v>2031.4374255065316</c:v>
                </c:pt>
                <c:pt idx="8871">
                  <c:v>2031.4374255065316</c:v>
                </c:pt>
                <c:pt idx="8872">
                  <c:v>2031.4374255065316</c:v>
                </c:pt>
                <c:pt idx="8873">
                  <c:v>2005.578069129893</c:v>
                </c:pt>
                <c:pt idx="8874">
                  <c:v>2064.7659912594113</c:v>
                </c:pt>
                <c:pt idx="8875">
                  <c:v>2063.1473976956454</c:v>
                </c:pt>
                <c:pt idx="8876">
                  <c:v>2022.6452125546048</c:v>
                </c:pt>
                <c:pt idx="8877">
                  <c:v>2000.6181962653718</c:v>
                </c:pt>
                <c:pt idx="8878">
                  <c:v>2000.6181962653718</c:v>
                </c:pt>
                <c:pt idx="8879">
                  <c:v>2000.6181962653718</c:v>
                </c:pt>
                <c:pt idx="8880">
                  <c:v>2006.7588398887331</c:v>
                </c:pt>
                <c:pt idx="8881">
                  <c:v>1986.5212554628295</c:v>
                </c:pt>
                <c:pt idx="8882">
                  <c:v>1910.4028605482499</c:v>
                </c:pt>
                <c:pt idx="8883">
                  <c:v>1964.8812077870252</c:v>
                </c:pt>
                <c:pt idx="8884">
                  <c:v>1922.6197854588575</c:v>
                </c:pt>
                <c:pt idx="8885">
                  <c:v>1922.6197854588575</c:v>
                </c:pt>
                <c:pt idx="8886">
                  <c:v>1922.6197854588575</c:v>
                </c:pt>
                <c:pt idx="8887">
                  <c:v>1894.3980929677969</c:v>
                </c:pt>
                <c:pt idx="8888">
                  <c:v>1925.08939213347</c:v>
                </c:pt>
                <c:pt idx="8889">
                  <c:v>1967.8243941199614</c:v>
                </c:pt>
                <c:pt idx="8890">
                  <c:v>2000.3170441000959</c:v>
                </c:pt>
                <c:pt idx="8891">
                  <c:v>1987.8267779101875</c:v>
                </c:pt>
                <c:pt idx="8892">
                  <c:v>1987.8267779101875</c:v>
                </c:pt>
                <c:pt idx="8893">
                  <c:v>1987.8267779101875</c:v>
                </c:pt>
                <c:pt idx="8894">
                  <c:v>1996.974175605857</c:v>
                </c:pt>
                <c:pt idx="8895">
                  <c:v>2003.067143424689</c:v>
                </c:pt>
                <c:pt idx="8896">
                  <c:v>2063.1402463249665</c:v>
                </c:pt>
                <c:pt idx="8897">
                  <c:v>2057.3365117202784</c:v>
                </c:pt>
                <c:pt idx="8898">
                  <c:v>2029.7679777512681</c:v>
                </c:pt>
                <c:pt idx="8899">
                  <c:v>2029.7679777512681</c:v>
                </c:pt>
                <c:pt idx="8900">
                  <c:v>2029.7679777512681</c:v>
                </c:pt>
                <c:pt idx="8901">
                  <c:v>1974.5371473976729</c:v>
                </c:pt>
                <c:pt idx="8902">
                  <c:v>1971.3539928486066</c:v>
                </c:pt>
                <c:pt idx="8903">
                  <c:v>1952.3051251489644</c:v>
                </c:pt>
                <c:pt idx="8904">
                  <c:v>1980.5991259435607</c:v>
                </c:pt>
                <c:pt idx="8905">
                  <c:v>1969.3794199443555</c:v>
                </c:pt>
                <c:pt idx="8906">
                  <c:v>1969.3794199443555</c:v>
                </c:pt>
                <c:pt idx="8907">
                  <c:v>1969.3794199443555</c:v>
                </c:pt>
                <c:pt idx="8908">
                  <c:v>1904.393325387344</c:v>
                </c:pt>
                <c:pt idx="8909">
                  <c:v>1872.5808502184925</c:v>
                </c:pt>
                <c:pt idx="8910">
                  <c:v>1880.502185141019</c:v>
                </c:pt>
                <c:pt idx="8911">
                  <c:v>1880.502185141019</c:v>
                </c:pt>
                <c:pt idx="8912">
                  <c:v>1865.806118394893</c:v>
                </c:pt>
                <c:pt idx="8913">
                  <c:v>1865.806118394893</c:v>
                </c:pt>
                <c:pt idx="8914">
                  <c:v>1865.806118394893</c:v>
                </c:pt>
                <c:pt idx="8915">
                  <c:v>1908.4012713547654</c:v>
                </c:pt>
                <c:pt idx="8916">
                  <c:v>1913.384187524809</c:v>
                </c:pt>
                <c:pt idx="8917">
                  <c:v>1978.4068335319591</c:v>
                </c:pt>
                <c:pt idx="8918">
                  <c:v>1969.9856972586181</c:v>
                </c:pt>
                <c:pt idx="8919">
                  <c:v>1994.1040921731985</c:v>
                </c:pt>
                <c:pt idx="8920">
                  <c:v>1994.1040921731985</c:v>
                </c:pt>
                <c:pt idx="8921">
                  <c:v>1994.1040921731985</c:v>
                </c:pt>
                <c:pt idx="8922">
                  <c:v>2019.1736193881368</c:v>
                </c:pt>
                <c:pt idx="8923">
                  <c:v>1957.705204608638</c:v>
                </c:pt>
                <c:pt idx="8924">
                  <c:v>1957.705204608638</c:v>
                </c:pt>
                <c:pt idx="8925">
                  <c:v>1964.2463249900443</c:v>
                </c:pt>
                <c:pt idx="8926">
                  <c:v>1908.1859356376415</c:v>
                </c:pt>
                <c:pt idx="8927">
                  <c:v>1908.1859356376415</c:v>
                </c:pt>
                <c:pt idx="8928">
                  <c:v>1908.1859356376415</c:v>
                </c:pt>
                <c:pt idx="8929">
                  <c:v>1922.5625744934218</c:v>
                </c:pt>
                <c:pt idx="8930">
                  <c:v>1924.7493047278281</c:v>
                </c:pt>
                <c:pt idx="8931">
                  <c:v>1937.8911402463023</c:v>
                </c:pt>
                <c:pt idx="8932">
                  <c:v>1940.5490663488054</c:v>
                </c:pt>
                <c:pt idx="8933">
                  <c:v>1895.461263408798</c:v>
                </c:pt>
                <c:pt idx="8934">
                  <c:v>1895.461263408798</c:v>
                </c:pt>
                <c:pt idx="8935">
                  <c:v>1895.461263408798</c:v>
                </c:pt>
                <c:pt idx="8936">
                  <c:v>1847.3762415573879</c:v>
                </c:pt>
                <c:pt idx="8937">
                  <c:v>1851.2363925307691</c:v>
                </c:pt>
                <c:pt idx="8938">
                  <c:v>1827.1036948748297</c:v>
                </c:pt>
                <c:pt idx="8939">
                  <c:v>1792.4012713547668</c:v>
                </c:pt>
                <c:pt idx="8940">
                  <c:v>1754.8335319824985</c:v>
                </c:pt>
                <c:pt idx="8941">
                  <c:v>1754.8335319824985</c:v>
                </c:pt>
                <c:pt idx="8942">
                  <c:v>1754.8335319824985</c:v>
                </c:pt>
                <c:pt idx="8943">
                  <c:v>1708.4870878029199</c:v>
                </c:pt>
                <c:pt idx="8944">
                  <c:v>1708.4870878029199</c:v>
                </c:pt>
                <c:pt idx="8945">
                  <c:v>1802.5586015097126</c:v>
                </c:pt>
                <c:pt idx="8946">
                  <c:v>1820.3607469209162</c:v>
                </c:pt>
                <c:pt idx="8947">
                  <c:v>1818.8549860945357</c:v>
                </c:pt>
                <c:pt idx="8948">
                  <c:v>1818.8549860945357</c:v>
                </c:pt>
                <c:pt idx="8949">
                  <c:v>1818.8549860945357</c:v>
                </c:pt>
                <c:pt idx="8950">
                  <c:v>1840.2940007945751</c:v>
                </c:pt>
                <c:pt idx="8951">
                  <c:v>1840.2940007945751</c:v>
                </c:pt>
                <c:pt idx="8952">
                  <c:v>1831.0655542312061</c:v>
                </c:pt>
                <c:pt idx="8953">
                  <c:v>1779.8998808104675</c:v>
                </c:pt>
                <c:pt idx="8954">
                  <c:v>1839.7918156535343</c:v>
                </c:pt>
                <c:pt idx="8955">
                  <c:v>1839.7918156535343</c:v>
                </c:pt>
                <c:pt idx="8956">
                  <c:v>1839.7918156535343</c:v>
                </c:pt>
                <c:pt idx="8957">
                  <c:v>1857.1926897099504</c:v>
                </c:pt>
                <c:pt idx="8958">
                  <c:v>1880.2638061183727</c:v>
                </c:pt>
                <c:pt idx="8959">
                  <c:v>1891.3277711561157</c:v>
                </c:pt>
                <c:pt idx="8960">
                  <c:v>1894.6197854588568</c:v>
                </c:pt>
                <c:pt idx="8961">
                  <c:v>1895.1760031783642</c:v>
                </c:pt>
                <c:pt idx="8962">
                  <c:v>1895.1760031783642</c:v>
                </c:pt>
                <c:pt idx="8963">
                  <c:v>1895.1760031783642</c:v>
                </c:pt>
                <c:pt idx="8964">
                  <c:v>1880.3758442590158</c:v>
                </c:pt>
                <c:pt idx="8965">
                  <c:v>1909.1489868891308</c:v>
                </c:pt>
                <c:pt idx="8966">
                  <c:v>1907.7830750893693</c:v>
                </c:pt>
                <c:pt idx="8967">
                  <c:v>1920.5506555422892</c:v>
                </c:pt>
                <c:pt idx="8968">
                  <c:v>1940.6944775526188</c:v>
                </c:pt>
                <c:pt idx="8969">
                  <c:v>1940.6944775526188</c:v>
                </c:pt>
                <c:pt idx="8970">
                  <c:v>1940.6944775526188</c:v>
                </c:pt>
                <c:pt idx="8971">
                  <c:v>1940.6944775526188</c:v>
                </c:pt>
                <c:pt idx="8972">
                  <c:v>1916.8247914183321</c:v>
                </c:pt>
                <c:pt idx="8973">
                  <c:v>1924.8295589987852</c:v>
                </c:pt>
                <c:pt idx="8974">
                  <c:v>1918.8978943186103</c:v>
                </c:pt>
                <c:pt idx="8975">
                  <c:v>1932.3106873261586</c:v>
                </c:pt>
                <c:pt idx="8976">
                  <c:v>1932.3106873261586</c:v>
                </c:pt>
                <c:pt idx="8977">
                  <c:v>1932.3106873261586</c:v>
                </c:pt>
                <c:pt idx="8978">
                  <c:v>1912.4433849820982</c:v>
                </c:pt>
                <c:pt idx="8979">
                  <c:v>1904.0071513706562</c:v>
                </c:pt>
                <c:pt idx="8980">
                  <c:v>1943.1990464838857</c:v>
                </c:pt>
                <c:pt idx="8981">
                  <c:v>1962.159713945149</c:v>
                </c:pt>
                <c:pt idx="8982">
                  <c:v>1968.8812077870241</c:v>
                </c:pt>
                <c:pt idx="8983">
                  <c:v>1968.8812077870241</c:v>
                </c:pt>
                <c:pt idx="8984">
                  <c:v>1968.8812077870241</c:v>
                </c:pt>
                <c:pt idx="8985">
                  <c:v>1974.103297576456</c:v>
                </c:pt>
                <c:pt idx="8986">
                  <c:v>1978.3623361143977</c:v>
                </c:pt>
                <c:pt idx="8987">
                  <c:v>1977.7552642033929</c:v>
                </c:pt>
                <c:pt idx="8988">
                  <c:v>1969.528009535137</c:v>
                </c:pt>
                <c:pt idx="8989">
                  <c:v>1976.4171632896066</c:v>
                </c:pt>
                <c:pt idx="8990">
                  <c:v>1976.4171632896066</c:v>
                </c:pt>
                <c:pt idx="8991">
                  <c:v>1976.4171632896066</c:v>
                </c:pt>
                <c:pt idx="8992">
                  <c:v>1976.8891537544455</c:v>
                </c:pt>
                <c:pt idx="8993">
                  <c:v>1997.8967024234958</c:v>
                </c:pt>
                <c:pt idx="8994">
                  <c:v>1999.1132300357324</c:v>
                </c:pt>
                <c:pt idx="8995">
                  <c:v>1996.1025029797131</c:v>
                </c:pt>
                <c:pt idx="8996">
                  <c:v>2017.0917759236938</c:v>
                </c:pt>
                <c:pt idx="8997">
                  <c:v>2017.0917759236938</c:v>
                </c:pt>
                <c:pt idx="8998">
                  <c:v>2017.0917759236938</c:v>
                </c:pt>
                <c:pt idx="8999">
                  <c:v>2017.0917759236938</c:v>
                </c:pt>
                <c:pt idx="9000">
                  <c:v>2018.5967421533321</c:v>
                </c:pt>
                <c:pt idx="9001">
                  <c:v>2017.0933651171783</c:v>
                </c:pt>
                <c:pt idx="9002">
                  <c:v>2021.0425109256803</c:v>
                </c:pt>
                <c:pt idx="9003">
                  <c:v>2035.7695669447503</c:v>
                </c:pt>
                <c:pt idx="9004">
                  <c:v>2035.7695669447503</c:v>
                </c:pt>
                <c:pt idx="9005">
                  <c:v>2035.7695669447503</c:v>
                </c:pt>
                <c:pt idx="9006">
                  <c:v>2031.3492252681513</c:v>
                </c:pt>
                <c:pt idx="9007">
                  <c:v>2031.3039332538488</c:v>
                </c:pt>
                <c:pt idx="9008">
                  <c:v>2027.0750893921086</c:v>
                </c:pt>
                <c:pt idx="9009">
                  <c:v>2031.5407230830101</c:v>
                </c:pt>
                <c:pt idx="9010">
                  <c:v>2041.5431068732369</c:v>
                </c:pt>
                <c:pt idx="9011">
                  <c:v>2041.5431068732369</c:v>
                </c:pt>
                <c:pt idx="9012">
                  <c:v>2041.5431068732369</c:v>
                </c:pt>
                <c:pt idx="9013">
                  <c:v>2026.0270162892084</c:v>
                </c:pt>
                <c:pt idx="9014">
                  <c:v>2025.6591179975912</c:v>
                </c:pt>
                <c:pt idx="9015">
                  <c:v>2014.1557409614375</c:v>
                </c:pt>
                <c:pt idx="9016">
                  <c:v>2002.2224870877785</c:v>
                </c:pt>
                <c:pt idx="9017">
                  <c:v>1996.7437425506314</c:v>
                </c:pt>
                <c:pt idx="9018">
                  <c:v>1996.7437425506314</c:v>
                </c:pt>
                <c:pt idx="9019">
                  <c:v>1996.7437425506314</c:v>
                </c:pt>
                <c:pt idx="9020">
                  <c:v>2022.4449741755811</c:v>
                </c:pt>
                <c:pt idx="9021">
                  <c:v>2030.5570123162249</c:v>
                </c:pt>
                <c:pt idx="9022">
                  <c:v>2042.7691696463794</c:v>
                </c:pt>
                <c:pt idx="9023">
                  <c:v>2041.9284862931813</c:v>
                </c:pt>
                <c:pt idx="9024">
                  <c:v>2053.2721493841627</c:v>
                </c:pt>
                <c:pt idx="9025">
                  <c:v>2053.2721493841627</c:v>
                </c:pt>
                <c:pt idx="9026">
                  <c:v>2053.2721493841627</c:v>
                </c:pt>
                <c:pt idx="9027">
                  <c:v>2053.6964640444726</c:v>
                </c:pt>
                <c:pt idx="9028">
                  <c:v>2057.7155343662844</c:v>
                </c:pt>
                <c:pt idx="9029">
                  <c:v>2051.9785458879369</c:v>
                </c:pt>
                <c:pt idx="9030">
                  <c:v>2073.6384584822949</c:v>
                </c:pt>
                <c:pt idx="9031">
                  <c:v>2050.6428287643771</c:v>
                </c:pt>
                <c:pt idx="9032">
                  <c:v>2050.6428287643771</c:v>
                </c:pt>
                <c:pt idx="9033">
                  <c:v>2050.6428287643771</c:v>
                </c:pt>
                <c:pt idx="9034">
                  <c:v>2052.71036948746</c:v>
                </c:pt>
                <c:pt idx="9035">
                  <c:v>2067.1529598728393</c:v>
                </c:pt>
                <c:pt idx="9036">
                  <c:v>2056.4839094159461</c:v>
                </c:pt>
                <c:pt idx="9037">
                  <c:v>2061.3039332538483</c:v>
                </c:pt>
                <c:pt idx="9038">
                  <c:v>2074.5625744934191</c:v>
                </c:pt>
                <c:pt idx="9039">
                  <c:v>2074.5625744934191</c:v>
                </c:pt>
                <c:pt idx="9040">
                  <c:v>2074.5625744934191</c:v>
                </c:pt>
                <c:pt idx="9041">
                  <c:v>2081.6837504965974</c:v>
                </c:pt>
                <c:pt idx="9042">
                  <c:v>2077.2030194675945</c:v>
                </c:pt>
                <c:pt idx="9043">
                  <c:v>2077.7457290424854</c:v>
                </c:pt>
                <c:pt idx="9044">
                  <c:v>2072.3353198251634</c:v>
                </c:pt>
                <c:pt idx="9045">
                  <c:v>2081.2395709177335</c:v>
                </c:pt>
                <c:pt idx="9046">
                  <c:v>2081.2395709177335</c:v>
                </c:pt>
                <c:pt idx="9047">
                  <c:v>2081.2395709177335</c:v>
                </c:pt>
                <c:pt idx="9048">
                  <c:v>2082.9185538339038</c:v>
                </c:pt>
                <c:pt idx="9049">
                  <c:v>2078.2558601509481</c:v>
                </c:pt>
                <c:pt idx="9050">
                  <c:v>2084.3543901469748</c:v>
                </c:pt>
                <c:pt idx="9051">
                  <c:v>2078.634882796955</c:v>
                </c:pt>
                <c:pt idx="9052">
                  <c:v>2085.4461660706938</c:v>
                </c:pt>
                <c:pt idx="9053">
                  <c:v>2085.4461660706938</c:v>
                </c:pt>
                <c:pt idx="9054">
                  <c:v>2085.4461660706938</c:v>
                </c:pt>
                <c:pt idx="9055">
                  <c:v>2090.0643623360893</c:v>
                </c:pt>
                <c:pt idx="9056">
                  <c:v>2077.1092570520209</c:v>
                </c:pt>
                <c:pt idx="9057">
                  <c:v>2059.4358363130464</c:v>
                </c:pt>
                <c:pt idx="9058">
                  <c:v>2064.0437028207939</c:v>
                </c:pt>
                <c:pt idx="9059">
                  <c:v>2064.0437028207939</c:v>
                </c:pt>
                <c:pt idx="9060">
                  <c:v>2064.0437028207939</c:v>
                </c:pt>
                <c:pt idx="9061">
                  <c:v>2064.0437028207939</c:v>
                </c:pt>
                <c:pt idx="9062">
                  <c:v>2063.7473182359709</c:v>
                </c:pt>
                <c:pt idx="9063">
                  <c:v>2080.7270560190454</c:v>
                </c:pt>
                <c:pt idx="9064">
                  <c:v>2083.6758045291767</c:v>
                </c:pt>
                <c:pt idx="9065">
                  <c:v>2093.3603496225419</c:v>
                </c:pt>
                <c:pt idx="9066">
                  <c:v>2110.4076281286993</c:v>
                </c:pt>
                <c:pt idx="9067">
                  <c:v>2110.4076281286993</c:v>
                </c:pt>
                <c:pt idx="9068">
                  <c:v>2110.4076281286993</c:v>
                </c:pt>
                <c:pt idx="9069">
                  <c:v>2107.3754469606424</c:v>
                </c:pt>
                <c:pt idx="9070">
                  <c:v>2121.7560588001334</c:v>
                </c:pt>
                <c:pt idx="9071">
                  <c:v>2104.7493047278253</c:v>
                </c:pt>
                <c:pt idx="9072">
                  <c:v>2103.9475566149927</c:v>
                </c:pt>
                <c:pt idx="9073">
                  <c:v>2118.634882796955</c:v>
                </c:pt>
                <c:pt idx="9074">
                  <c:v>2118.634882796955</c:v>
                </c:pt>
                <c:pt idx="9075">
                  <c:v>2118.634882796955</c:v>
                </c:pt>
                <c:pt idx="9076">
                  <c:v>2116.6348827969546</c:v>
                </c:pt>
                <c:pt idx="9077">
                  <c:v>2085.5518474373998</c:v>
                </c:pt>
                <c:pt idx="9078">
                  <c:v>2085.2205005959222</c:v>
                </c:pt>
                <c:pt idx="9079">
                  <c:v>2081.6305125148733</c:v>
                </c:pt>
                <c:pt idx="9080">
                  <c:v>2098.0810488676739</c:v>
                </c:pt>
                <c:pt idx="9081">
                  <c:v>2098.0810488676739</c:v>
                </c:pt>
                <c:pt idx="9082">
                  <c:v>2098.0810488676739</c:v>
                </c:pt>
                <c:pt idx="9083">
                  <c:v>2066.4195470798318</c:v>
                </c:pt>
                <c:pt idx="9084">
                  <c:v>2077.1815653555568</c:v>
                </c:pt>
                <c:pt idx="9085">
                  <c:v>2085.9276916964386</c:v>
                </c:pt>
                <c:pt idx="9086">
                  <c:v>2108.790623758417</c:v>
                </c:pt>
                <c:pt idx="9087">
                  <c:v>2103.0711164083973</c:v>
                </c:pt>
                <c:pt idx="9088">
                  <c:v>2103.0711164083973</c:v>
                </c:pt>
                <c:pt idx="9089">
                  <c:v>2103.0711164083973</c:v>
                </c:pt>
                <c:pt idx="9090">
                  <c:v>2095.8839888756202</c:v>
                </c:pt>
                <c:pt idx="9091">
                  <c:v>2107.7393722685479</c:v>
                </c:pt>
                <c:pt idx="9092">
                  <c:v>2113.5256257449082</c:v>
                </c:pt>
                <c:pt idx="9093">
                  <c:v>2100.6126340881742</c:v>
                </c:pt>
                <c:pt idx="9094">
                  <c:v>2103.1664680174549</c:v>
                </c:pt>
                <c:pt idx="9095">
                  <c:v>2103.1664680174549</c:v>
                </c:pt>
                <c:pt idx="9096">
                  <c:v>2103.1664680174549</c:v>
                </c:pt>
                <c:pt idx="9097">
                  <c:v>2103.1664680174549</c:v>
                </c:pt>
                <c:pt idx="9098">
                  <c:v>2086.3090981326714</c:v>
                </c:pt>
                <c:pt idx="9099">
                  <c:v>2072.9034564958019</c:v>
                </c:pt>
                <c:pt idx="9100">
                  <c:v>2090.0452920142766</c:v>
                </c:pt>
                <c:pt idx="9101">
                  <c:v>2072.379022645981</c:v>
                </c:pt>
                <c:pt idx="9102">
                  <c:v>2072.379022645981</c:v>
                </c:pt>
                <c:pt idx="9103">
                  <c:v>2072.379022645981</c:v>
                </c:pt>
                <c:pt idx="9104">
                  <c:v>2059.3460468811818</c:v>
                </c:pt>
                <c:pt idx="9105">
                  <c:v>2099.3325387365649</c:v>
                </c:pt>
                <c:pt idx="9106">
                  <c:v>2134.5530393325121</c:v>
                </c:pt>
                <c:pt idx="9107">
                  <c:v>2151.7886372665603</c:v>
                </c:pt>
                <c:pt idx="9108">
                  <c:v>2179.3651172029927</c:v>
                </c:pt>
                <c:pt idx="9109">
                  <c:v>2179.3651172029927</c:v>
                </c:pt>
                <c:pt idx="9110">
                  <c:v>2179.3651172029927</c:v>
                </c:pt>
                <c:pt idx="9111">
                  <c:v>2184.5530393325116</c:v>
                </c:pt>
                <c:pt idx="9112">
                  <c:v>2176.1962653952846</c:v>
                </c:pt>
                <c:pt idx="9113">
                  <c:v>2181.6360746920664</c:v>
                </c:pt>
                <c:pt idx="9114">
                  <c:v>2185.831545490636</c:v>
                </c:pt>
                <c:pt idx="9115">
                  <c:v>2181.2006356773663</c:v>
                </c:pt>
                <c:pt idx="9116">
                  <c:v>2181.2006356773663</c:v>
                </c:pt>
                <c:pt idx="9117">
                  <c:v>2181.2006356773663</c:v>
                </c:pt>
                <c:pt idx="9118">
                  <c:v>2179.19825188714</c:v>
                </c:pt>
                <c:pt idx="9119">
                  <c:v>2195.8085021851134</c:v>
                </c:pt>
                <c:pt idx="9120">
                  <c:v>2211.7067938021173</c:v>
                </c:pt>
                <c:pt idx="9121">
                  <c:v>2234.228843861712</c:v>
                </c:pt>
                <c:pt idx="9122">
                  <c:v>2220.7334127929794</c:v>
                </c:pt>
                <c:pt idx="9123">
                  <c:v>2220.7334127929794</c:v>
                </c:pt>
                <c:pt idx="9124">
                  <c:v>2220.7334127929794</c:v>
                </c:pt>
                <c:pt idx="9125">
                  <c:v>2220.3106873261536</c:v>
                </c:pt>
                <c:pt idx="9126">
                  <c:v>2195.6090584028325</c:v>
                </c:pt>
                <c:pt idx="9127">
                  <c:v>2183.9586809693801</c:v>
                </c:pt>
                <c:pt idx="9128">
                  <c:v>2191.421533571684</c:v>
                </c:pt>
                <c:pt idx="9129">
                  <c:v>2200.8390941596854</c:v>
                </c:pt>
                <c:pt idx="9130">
                  <c:v>2200.8390941596854</c:v>
                </c:pt>
                <c:pt idx="9131">
                  <c:v>2200.8390941596854</c:v>
                </c:pt>
                <c:pt idx="9132">
                  <c:v>2222.646007151342</c:v>
                </c:pt>
                <c:pt idx="9133">
                  <c:v>2237.7083829956009</c:v>
                </c:pt>
                <c:pt idx="9134">
                  <c:v>2259.5597934048178</c:v>
                </c:pt>
                <c:pt idx="9135">
                  <c:v>2259.5597934048178</c:v>
                </c:pt>
                <c:pt idx="9136">
                  <c:v>2251.5971394516996</c:v>
                </c:pt>
                <c:pt idx="9137">
                  <c:v>2251.5971394516996</c:v>
                </c:pt>
                <c:pt idx="9138">
                  <c:v>2251.5971394516996</c:v>
                </c:pt>
                <c:pt idx="9139">
                  <c:v>2241.4159713944887</c:v>
                </c:pt>
                <c:pt idx="9140">
                  <c:v>2248.4012713547586</c:v>
                </c:pt>
                <c:pt idx="9141">
                  <c:v>2260.1779896702137</c:v>
                </c:pt>
                <c:pt idx="9142">
                  <c:v>2263.8808104886484</c:v>
                </c:pt>
                <c:pt idx="9143">
                  <c:v>2271.1696464044212</c:v>
                </c:pt>
                <c:pt idx="9144">
                  <c:v>2271.1696464044212</c:v>
                </c:pt>
                <c:pt idx="9145">
                  <c:v>2271.1696464044212</c:v>
                </c:pt>
                <c:pt idx="9146">
                  <c:v>2276.8494239173338</c:v>
                </c:pt>
                <c:pt idx="9147">
                  <c:v>2266.5673420738694</c:v>
                </c:pt>
                <c:pt idx="9148">
                  <c:v>2256.9050456892846</c:v>
                </c:pt>
                <c:pt idx="9149">
                  <c:v>2271.498609455673</c:v>
                </c:pt>
                <c:pt idx="9150">
                  <c:v>2252.491855383365</c:v>
                </c:pt>
                <c:pt idx="9151">
                  <c:v>2252.491855383365</c:v>
                </c:pt>
                <c:pt idx="9152">
                  <c:v>2252.491855383365</c:v>
                </c:pt>
                <c:pt idx="9153">
                  <c:v>2262.3623361143937</c:v>
                </c:pt>
                <c:pt idx="9154">
                  <c:v>2267.5550258243657</c:v>
                </c:pt>
                <c:pt idx="9155">
                  <c:v>2274.4743742550372</c:v>
                </c:pt>
                <c:pt idx="9156">
                  <c:v>2265.592371871247</c:v>
                </c:pt>
                <c:pt idx="9157">
                  <c:v>2281.6909018672736</c:v>
                </c:pt>
                <c:pt idx="9158">
                  <c:v>2281.6909018672736</c:v>
                </c:pt>
                <c:pt idx="9159">
                  <c:v>2281.6909018672736</c:v>
                </c:pt>
                <c:pt idx="9160">
                  <c:v>2278.9368295589702</c:v>
                </c:pt>
                <c:pt idx="9161">
                  <c:v>2273.7218911402178</c:v>
                </c:pt>
                <c:pt idx="9162">
                  <c:v>2240.1756058799879</c:v>
                </c:pt>
                <c:pt idx="9163">
                  <c:v>2234.3988875645332</c:v>
                </c:pt>
                <c:pt idx="9164">
                  <c:v>2212.9574890742674</c:v>
                </c:pt>
                <c:pt idx="9165">
                  <c:v>2212.9574890742674</c:v>
                </c:pt>
                <c:pt idx="9166">
                  <c:v>2212.9574890742674</c:v>
                </c:pt>
                <c:pt idx="9167">
                  <c:v>2146.2185141040659</c:v>
                </c:pt>
                <c:pt idx="9168">
                  <c:v>2183.4286849423652</c:v>
                </c:pt>
                <c:pt idx="9169">
                  <c:v>2189.187922129493</c:v>
                </c:pt>
                <c:pt idx="9170">
                  <c:v>2234.7588398887297</c:v>
                </c:pt>
                <c:pt idx="9171">
                  <c:v>2227.7608263805851</c:v>
                </c:pt>
                <c:pt idx="9172">
                  <c:v>2227.7608263805851</c:v>
                </c:pt>
                <c:pt idx="9173">
                  <c:v>2227.7608263805851</c:v>
                </c:pt>
                <c:pt idx="9174">
                  <c:v>2200.474374255039</c:v>
                </c:pt>
                <c:pt idx="9175">
                  <c:v>2232.7056019070055</c:v>
                </c:pt>
                <c:pt idx="9176">
                  <c:v>2171.8061183948885</c:v>
                </c:pt>
                <c:pt idx="9177">
                  <c:v>2180.9511323003312</c:v>
                </c:pt>
                <c:pt idx="9178">
                  <c:v>2211.0011918950868</c:v>
                </c:pt>
                <c:pt idx="9179">
                  <c:v>2211.0011918950868</c:v>
                </c:pt>
                <c:pt idx="9180">
                  <c:v>2211.0011918950868</c:v>
                </c:pt>
                <c:pt idx="9181">
                  <c:v>2232.6714342470927</c:v>
                </c:pt>
                <c:pt idx="9182">
                  <c:v>2220.2185141040654</c:v>
                </c:pt>
                <c:pt idx="9183">
                  <c:v>2241.6988478346966</c:v>
                </c:pt>
                <c:pt idx="9184">
                  <c:v>2237.7353992848357</c:v>
                </c:pt>
                <c:pt idx="9185">
                  <c:v>2180.8081048867434</c:v>
                </c:pt>
                <c:pt idx="9186">
                  <c:v>2180.8081048867434</c:v>
                </c:pt>
                <c:pt idx="9187">
                  <c:v>2180.8081048867434</c:v>
                </c:pt>
                <c:pt idx="9188">
                  <c:v>2208.7945967421265</c:v>
                </c:pt>
                <c:pt idx="9189">
                  <c:v>2212.0977353992585</c:v>
                </c:pt>
                <c:pt idx="9190">
                  <c:v>2221.2649980134815</c:v>
                </c:pt>
                <c:pt idx="9191">
                  <c:v>2247.2753277711295</c:v>
                </c:pt>
                <c:pt idx="9192">
                  <c:v>2245.43424711956</c:v>
                </c:pt>
                <c:pt idx="9193">
                  <c:v>2245.43424711956</c:v>
                </c:pt>
                <c:pt idx="9194">
                  <c:v>2245.43424711956</c:v>
                </c:pt>
                <c:pt idx="9195">
                  <c:v>2245.43424711956</c:v>
                </c:pt>
                <c:pt idx="9196">
                  <c:v>2233.0584028605217</c:v>
                </c:pt>
                <c:pt idx="9197">
                  <c:v>2258.7914183551575</c:v>
                </c:pt>
                <c:pt idx="9198">
                  <c:v>2280.6785856177717</c:v>
                </c:pt>
                <c:pt idx="9199">
                  <c:v>2280.3814064362064</c:v>
                </c:pt>
                <c:pt idx="9200">
                  <c:v>2280.3814064362064</c:v>
                </c:pt>
                <c:pt idx="9201">
                  <c:v>2280.3814064362064</c:v>
                </c:pt>
                <c:pt idx="9202">
                  <c:v>2241.7520858164212</c:v>
                </c:pt>
                <c:pt idx="9203">
                  <c:v>2210.0349622566282</c:v>
                </c:pt>
                <c:pt idx="9204">
                  <c:v>2220.12793007546</c:v>
                </c:pt>
                <c:pt idx="9205">
                  <c:v>2238.871672626115</c:v>
                </c:pt>
                <c:pt idx="9206">
                  <c:v>2227.1934843066874</c:v>
                </c:pt>
                <c:pt idx="9207">
                  <c:v>2227.1934843066874</c:v>
                </c:pt>
                <c:pt idx="9208">
                  <c:v>2227.1934843066874</c:v>
                </c:pt>
                <c:pt idx="9209">
                  <c:v>2216.9336511720035</c:v>
                </c:pt>
                <c:pt idx="9210">
                  <c:v>2235.8545887961591</c:v>
                </c:pt>
                <c:pt idx="9211">
                  <c:v>2238.4608661104221</c:v>
                </c:pt>
                <c:pt idx="9212">
                  <c:v>2242.1390544298497</c:v>
                </c:pt>
                <c:pt idx="9213">
                  <c:v>2232.5204608660833</c:v>
                </c:pt>
                <c:pt idx="9214">
                  <c:v>2232.5204608660833</c:v>
                </c:pt>
                <c:pt idx="9215">
                  <c:v>2232.5204608660833</c:v>
                </c:pt>
                <c:pt idx="9216">
                  <c:v>2233.6456098529725</c:v>
                </c:pt>
                <c:pt idx="9217">
                  <c:v>2218.0556217719236</c:v>
                </c:pt>
                <c:pt idx="9218">
                  <c:v>2225.2904251092295</c:v>
                </c:pt>
                <c:pt idx="9219">
                  <c:v>2227.6646801747838</c:v>
                </c:pt>
                <c:pt idx="9220">
                  <c:v>2204.5760826380338</c:v>
                </c:pt>
                <c:pt idx="9221">
                  <c:v>2204.5760826380338</c:v>
                </c:pt>
                <c:pt idx="9222">
                  <c:v>2204.5760826380338</c:v>
                </c:pt>
                <c:pt idx="9223">
                  <c:v>2217.4676201827297</c:v>
                </c:pt>
                <c:pt idx="9224">
                  <c:v>2195.012316249476</c:v>
                </c:pt>
                <c:pt idx="9225">
                  <c:v>2155.5009932459011</c:v>
                </c:pt>
                <c:pt idx="9226">
                  <c:v>2178.8708780293732</c:v>
                </c:pt>
                <c:pt idx="9227">
                  <c:v>2215.0981326976289</c:v>
                </c:pt>
                <c:pt idx="9228">
                  <c:v>2215.0981326976289</c:v>
                </c:pt>
                <c:pt idx="9229">
                  <c:v>2215.0981326976289</c:v>
                </c:pt>
                <c:pt idx="9230">
                  <c:v>2203.2538736590914</c:v>
                </c:pt>
                <c:pt idx="9231">
                  <c:v>2161.3381009137602</c:v>
                </c:pt>
                <c:pt idx="9232">
                  <c:v>2186.2836710369224</c:v>
                </c:pt>
                <c:pt idx="9233">
                  <c:v>2193.4533174413718</c:v>
                </c:pt>
                <c:pt idx="9234">
                  <c:v>2212.3075089391864</c:v>
                </c:pt>
                <c:pt idx="9235">
                  <c:v>2212.3075089391864</c:v>
                </c:pt>
                <c:pt idx="9236">
                  <c:v>2212.3075089391864</c:v>
                </c:pt>
                <c:pt idx="9237">
                  <c:v>2207.6996424314393</c:v>
                </c:pt>
                <c:pt idx="9238">
                  <c:v>2218.8033373062904</c:v>
                </c:pt>
                <c:pt idx="9239">
                  <c:v>2205.3309495430804</c:v>
                </c:pt>
                <c:pt idx="9240">
                  <c:v>2211.0282081843197</c:v>
                </c:pt>
                <c:pt idx="9241">
                  <c:v>2199.4723877631836</c:v>
                </c:pt>
                <c:pt idx="9242">
                  <c:v>2199.4723877631836</c:v>
                </c:pt>
                <c:pt idx="9243">
                  <c:v>2199.4723877631836</c:v>
                </c:pt>
                <c:pt idx="9244">
                  <c:v>2210.6428287643757</c:v>
                </c:pt>
                <c:pt idx="9245">
                  <c:v>2182.9543106873002</c:v>
                </c:pt>
                <c:pt idx="9246">
                  <c:v>2182.9400079459415</c:v>
                </c:pt>
                <c:pt idx="9247">
                  <c:v>2206.8541914977886</c:v>
                </c:pt>
                <c:pt idx="9248">
                  <c:v>2214.0484704012451</c:v>
                </c:pt>
                <c:pt idx="9249">
                  <c:v>2214.0484704012451</c:v>
                </c:pt>
                <c:pt idx="9250">
                  <c:v>2214.0484704012451</c:v>
                </c:pt>
                <c:pt idx="9251">
                  <c:v>2224.4322606277051</c:v>
                </c:pt>
                <c:pt idx="9252">
                  <c:v>2225.8855780691038</c:v>
                </c:pt>
                <c:pt idx="9253">
                  <c:v>2241.1378625347375</c:v>
                </c:pt>
                <c:pt idx="9254">
                  <c:v>2230.58164481523</c:v>
                </c:pt>
                <c:pt idx="9255">
                  <c:v>2240.5339690107007</c:v>
                </c:pt>
                <c:pt idx="9256">
                  <c:v>2240.5339690107007</c:v>
                </c:pt>
                <c:pt idx="9257">
                  <c:v>2240.5339690107007</c:v>
                </c:pt>
                <c:pt idx="9258">
                  <c:v>2227.184743742524</c:v>
                </c:pt>
                <c:pt idx="9259">
                  <c:v>2213.7044100118928</c:v>
                </c:pt>
                <c:pt idx="9260">
                  <c:v>2221.6901072705336</c:v>
                </c:pt>
                <c:pt idx="9261">
                  <c:v>2225.3094954310423</c:v>
                </c:pt>
                <c:pt idx="9262">
                  <c:v>2240.3957091775655</c:v>
                </c:pt>
                <c:pt idx="9263">
                  <c:v>2240.3957091775655</c:v>
                </c:pt>
                <c:pt idx="9264">
                  <c:v>2240.3957091775655</c:v>
                </c:pt>
                <c:pt idx="9265">
                  <c:v>2240.6038935240099</c:v>
                </c:pt>
                <c:pt idx="9266">
                  <c:v>2248.395709177566</c:v>
                </c:pt>
                <c:pt idx="9267">
                  <c:v>2265.1203814064093</c:v>
                </c:pt>
                <c:pt idx="9268">
                  <c:v>2263.1450139054159</c:v>
                </c:pt>
                <c:pt idx="9269">
                  <c:v>2273.163289630485</c:v>
                </c:pt>
                <c:pt idx="9270">
                  <c:v>2273.163289630485</c:v>
                </c:pt>
                <c:pt idx="9271">
                  <c:v>2273.163289630485</c:v>
                </c:pt>
                <c:pt idx="9272">
                  <c:v>2276.3798172427219</c:v>
                </c:pt>
                <c:pt idx="9273">
                  <c:v>2290.9376241557134</c:v>
                </c:pt>
                <c:pt idx="9274">
                  <c:v>2284.4568931267108</c:v>
                </c:pt>
                <c:pt idx="9275">
                  <c:v>2269.4994040524161</c:v>
                </c:pt>
                <c:pt idx="9276">
                  <c:v>2271.7719507349748</c:v>
                </c:pt>
                <c:pt idx="9277">
                  <c:v>2271.7719507349748</c:v>
                </c:pt>
                <c:pt idx="9278">
                  <c:v>2271.7719507349748</c:v>
                </c:pt>
                <c:pt idx="9279">
                  <c:v>2287.1124354389876</c:v>
                </c:pt>
                <c:pt idx="9280">
                  <c:v>2305.0552244735518</c:v>
                </c:pt>
                <c:pt idx="9281">
                  <c:v>2313.6805721096262</c:v>
                </c:pt>
                <c:pt idx="9282">
                  <c:v>2313.6805721096262</c:v>
                </c:pt>
                <c:pt idx="9283">
                  <c:v>2304.8581644814976</c:v>
                </c:pt>
                <c:pt idx="9284">
                  <c:v>2304.8581644814976</c:v>
                </c:pt>
                <c:pt idx="9285">
                  <c:v>2304.8581644814976</c:v>
                </c:pt>
                <c:pt idx="9286">
                  <c:v>2276.9225268176124</c:v>
                </c:pt>
                <c:pt idx="9287">
                  <c:v>2279.2920143027136</c:v>
                </c:pt>
                <c:pt idx="9288">
                  <c:v>2290.5013905442711</c:v>
                </c:pt>
                <c:pt idx="9289">
                  <c:v>2293.8148589590505</c:v>
                </c:pt>
                <c:pt idx="9290">
                  <c:v>2300.1271354787168</c:v>
                </c:pt>
                <c:pt idx="9291">
                  <c:v>2300.1271354787168</c:v>
                </c:pt>
                <c:pt idx="9292">
                  <c:v>2300.1271354787168</c:v>
                </c:pt>
                <c:pt idx="9293">
                  <c:v>2292.7540723082761</c:v>
                </c:pt>
                <c:pt idx="9294">
                  <c:v>2288.7707588398616</c:v>
                </c:pt>
                <c:pt idx="9295">
                  <c:v>2295.0409217321935</c:v>
                </c:pt>
                <c:pt idx="9296">
                  <c:v>2296.479936432233</c:v>
                </c:pt>
                <c:pt idx="9297">
                  <c:v>2306.0635677393448</c:v>
                </c:pt>
                <c:pt idx="9298">
                  <c:v>2306.0635677393448</c:v>
                </c:pt>
                <c:pt idx="9299">
                  <c:v>2306.0635677393448</c:v>
                </c:pt>
                <c:pt idx="9300">
                  <c:v>2319.36432260625</c:v>
                </c:pt>
                <c:pt idx="9301">
                  <c:v>2316.3869686134012</c:v>
                </c:pt>
                <c:pt idx="9302">
                  <c:v>2313.012316249476</c:v>
                </c:pt>
                <c:pt idx="9303">
                  <c:v>2327.5057608263537</c:v>
                </c:pt>
                <c:pt idx="9304">
                  <c:v>2345.0393325387095</c:v>
                </c:pt>
                <c:pt idx="9305">
                  <c:v>2345.0393325387095</c:v>
                </c:pt>
                <c:pt idx="9306">
                  <c:v>2345.0393325387095</c:v>
                </c:pt>
                <c:pt idx="9307">
                  <c:v>2335.7743345252015</c:v>
                </c:pt>
                <c:pt idx="9308">
                  <c:v>2339.3611442192814</c:v>
                </c:pt>
                <c:pt idx="9309">
                  <c:v>2339.3611442192814</c:v>
                </c:pt>
                <c:pt idx="9310">
                  <c:v>2346.3075089391864</c:v>
                </c:pt>
                <c:pt idx="9311">
                  <c:v>2350.3702820818162</c:v>
                </c:pt>
                <c:pt idx="9312">
                  <c:v>2350.3702820818162</c:v>
                </c:pt>
                <c:pt idx="9313">
                  <c:v>2350.3702820818162</c:v>
                </c:pt>
                <c:pt idx="9314">
                  <c:v>2338.7445371473705</c:v>
                </c:pt>
                <c:pt idx="9315">
                  <c:v>2345.2824791418084</c:v>
                </c:pt>
                <c:pt idx="9316">
                  <c:v>2345.2824791418084</c:v>
                </c:pt>
                <c:pt idx="9317">
                  <c:v>2351.6726261422054</c:v>
                </c:pt>
                <c:pt idx="9318">
                  <c:v>2349.9753675009661</c:v>
                </c:pt>
                <c:pt idx="9319">
                  <c:v>2349.9753675009661</c:v>
                </c:pt>
                <c:pt idx="9320">
                  <c:v>2349.9753675009661</c:v>
                </c:pt>
                <c:pt idx="9321">
                  <c:v>2354.0317838696592</c:v>
                </c:pt>
                <c:pt idx="9322">
                  <c:v>2346.9781485895637</c:v>
                </c:pt>
                <c:pt idx="9323">
                  <c:v>2361.1251489868623</c:v>
                </c:pt>
                <c:pt idx="9324">
                  <c:v>2380.968613428658</c:v>
                </c:pt>
                <c:pt idx="9325">
                  <c:v>2380.7651966626668</c:v>
                </c:pt>
                <c:pt idx="9326">
                  <c:v>2380.7651966626668</c:v>
                </c:pt>
                <c:pt idx="9327">
                  <c:v>2380.7651966626668</c:v>
                </c:pt>
                <c:pt idx="9328">
                  <c:v>2402.7342073897225</c:v>
                </c:pt>
                <c:pt idx="9329">
                  <c:v>2398.0921732220627</c:v>
                </c:pt>
                <c:pt idx="9330">
                  <c:v>2417.0862137464965</c:v>
                </c:pt>
                <c:pt idx="9331">
                  <c:v>2437.7775129121701</c:v>
                </c:pt>
                <c:pt idx="9332">
                  <c:v>2452.0762812872194</c:v>
                </c:pt>
                <c:pt idx="9333">
                  <c:v>2452.0762812872194</c:v>
                </c:pt>
                <c:pt idx="9334">
                  <c:v>2452.0762812872194</c:v>
                </c:pt>
                <c:pt idx="9335">
                  <c:v>2452.0762812872194</c:v>
                </c:pt>
                <c:pt idx="9336">
                  <c:v>2463.9205403257574</c:v>
                </c:pt>
                <c:pt idx="9337">
                  <c:v>2470.546682558574</c:v>
                </c:pt>
                <c:pt idx="9338">
                  <c:v>2475.2451330949266</c:v>
                </c:pt>
                <c:pt idx="9339">
                  <c:v>2463.8855780691024</c:v>
                </c:pt>
                <c:pt idx="9340">
                  <c:v>2463.8855780691024</c:v>
                </c:pt>
                <c:pt idx="9341">
                  <c:v>2463.8855780691024</c:v>
                </c:pt>
                <c:pt idx="9342">
                  <c:v>2441.8267779101834</c:v>
                </c:pt>
                <c:pt idx="9343">
                  <c:v>2462.6603098927017</c:v>
                </c:pt>
                <c:pt idx="9344">
                  <c:v>2455.0305919745456</c:v>
                </c:pt>
                <c:pt idx="9345">
                  <c:v>2473.8641239570647</c:v>
                </c:pt>
                <c:pt idx="9346">
                  <c:v>2431.0043702820549</c:v>
                </c:pt>
                <c:pt idx="9347">
                  <c:v>2431.0043702820549</c:v>
                </c:pt>
                <c:pt idx="9348">
                  <c:v>2431.0043702820549</c:v>
                </c:pt>
                <c:pt idx="9349">
                  <c:v>2453.2181168056941</c:v>
                </c:pt>
                <c:pt idx="9350">
                  <c:v>2483.2387763209895</c:v>
                </c:pt>
                <c:pt idx="9351">
                  <c:v>2482.6030989272667</c:v>
                </c:pt>
                <c:pt idx="9352">
                  <c:v>2493.9499404052162</c:v>
                </c:pt>
                <c:pt idx="9353">
                  <c:v>2485.5645609852718</c:v>
                </c:pt>
                <c:pt idx="9354">
                  <c:v>2485.5645609852718</c:v>
                </c:pt>
                <c:pt idx="9355">
                  <c:v>2485.5645609852718</c:v>
                </c:pt>
                <c:pt idx="9356">
                  <c:v>2510.2232816845167</c:v>
                </c:pt>
                <c:pt idx="9357">
                  <c:v>2512.5887961859071</c:v>
                </c:pt>
                <c:pt idx="9358">
                  <c:v>2519.3651172029913</c:v>
                </c:pt>
                <c:pt idx="9359">
                  <c:v>2536.1907032180884</c:v>
                </c:pt>
                <c:pt idx="9360">
                  <c:v>2554.1422328168173</c:v>
                </c:pt>
                <c:pt idx="9361">
                  <c:v>2554.1422328168173</c:v>
                </c:pt>
                <c:pt idx="9362">
                  <c:v>2554.1422328168173</c:v>
                </c:pt>
                <c:pt idx="9363">
                  <c:v>2554.1422328168173</c:v>
                </c:pt>
                <c:pt idx="9364">
                  <c:v>2551.4334525228164</c:v>
                </c:pt>
                <c:pt idx="9365">
                  <c:v>2557.5145013905162</c:v>
                </c:pt>
                <c:pt idx="9366">
                  <c:v>2547.4557012315972</c:v>
                </c:pt>
                <c:pt idx="9367">
                  <c:v>2522.5395311878947</c:v>
                </c:pt>
                <c:pt idx="9368">
                  <c:v>2522.5395311878947</c:v>
                </c:pt>
                <c:pt idx="9369">
                  <c:v>2522.5395311878947</c:v>
                </c:pt>
                <c:pt idx="9370">
                  <c:v>2460.3480333730363</c:v>
                </c:pt>
                <c:pt idx="9371">
                  <c:v>2391.7203019467361</c:v>
                </c:pt>
                <c:pt idx="9372">
                  <c:v>2378.5522447357707</c:v>
                </c:pt>
                <c:pt idx="9373">
                  <c:v>2275.0313865712901</c:v>
                </c:pt>
                <c:pt idx="9374">
                  <c:v>2251.3945172824547</c:v>
                </c:pt>
                <c:pt idx="9375">
                  <c:v>2251.3945172824547</c:v>
                </c:pt>
                <c:pt idx="9376">
                  <c:v>2251.3945172824547</c:v>
                </c:pt>
                <c:pt idx="9377">
                  <c:v>2365.0401271354531</c:v>
                </c:pt>
                <c:pt idx="9378">
                  <c:v>2319.9666269368045</c:v>
                </c:pt>
                <c:pt idx="9379">
                  <c:v>2427.6559396106213</c:v>
                </c:pt>
                <c:pt idx="9380">
                  <c:v>2357.721891140221</c:v>
                </c:pt>
                <c:pt idx="9381">
                  <c:v>2322.5133094954058</c:v>
                </c:pt>
                <c:pt idx="9382">
                  <c:v>2322.5133094954058</c:v>
                </c:pt>
                <c:pt idx="9383">
                  <c:v>2322.5133094954058</c:v>
                </c:pt>
                <c:pt idx="9384">
                  <c:v>2171.0448947159084</c:v>
                </c:pt>
                <c:pt idx="9385">
                  <c:v>2261.183949145784</c:v>
                </c:pt>
                <c:pt idx="9386">
                  <c:v>2146.8533969010496</c:v>
                </c:pt>
                <c:pt idx="9387">
                  <c:v>1952.8986889153543</c:v>
                </c:pt>
                <c:pt idx="9388">
                  <c:v>2115.8315454906406</c:v>
                </c:pt>
                <c:pt idx="9389">
                  <c:v>2115.8315454906406</c:v>
                </c:pt>
                <c:pt idx="9390">
                  <c:v>2115.8315454906406</c:v>
                </c:pt>
                <c:pt idx="9391">
                  <c:v>1851.5582042113429</c:v>
                </c:pt>
                <c:pt idx="9392">
                  <c:v>1979.4382201032761</c:v>
                </c:pt>
                <c:pt idx="9393">
                  <c:v>1872.897894318613</c:v>
                </c:pt>
                <c:pt idx="9394">
                  <c:v>1858.7699642431267</c:v>
                </c:pt>
                <c:pt idx="9395">
                  <c:v>1762.316249503358</c:v>
                </c:pt>
                <c:pt idx="9396">
                  <c:v>1762.316249503358</c:v>
                </c:pt>
                <c:pt idx="9397">
                  <c:v>1762.316249503358</c:v>
                </c:pt>
                <c:pt idx="9398">
                  <c:v>1692.1231624950153</c:v>
                </c:pt>
                <c:pt idx="9399">
                  <c:v>1868.6054827175008</c:v>
                </c:pt>
                <c:pt idx="9400">
                  <c:v>1909.2753277711356</c:v>
                </c:pt>
                <c:pt idx="9401">
                  <c:v>2035.7973778307289</c:v>
                </c:pt>
                <c:pt idx="9402">
                  <c:v>1995.3722685736773</c:v>
                </c:pt>
                <c:pt idx="9403">
                  <c:v>1995.3722685736773</c:v>
                </c:pt>
                <c:pt idx="9404">
                  <c:v>1995.3722685736773</c:v>
                </c:pt>
                <c:pt idx="9405">
                  <c:v>2056.9558998807884</c:v>
                </c:pt>
                <c:pt idx="9406">
                  <c:v>1993.8061183948928</c:v>
                </c:pt>
                <c:pt idx="9407">
                  <c:v>1895.0409217322003</c:v>
                </c:pt>
                <c:pt idx="9408">
                  <c:v>1928.1803734604475</c:v>
                </c:pt>
                <c:pt idx="9409">
                  <c:v>1894.1986491855178</c:v>
                </c:pt>
                <c:pt idx="9410">
                  <c:v>1894.1986491855178</c:v>
                </c:pt>
                <c:pt idx="9411">
                  <c:v>1894.1986491855178</c:v>
                </c:pt>
                <c:pt idx="9412">
                  <c:v>2031.6869288835694</c:v>
                </c:pt>
                <c:pt idx="9413">
                  <c:v>2013.2546682558382</c:v>
                </c:pt>
                <c:pt idx="9414">
                  <c:v>2070.9447755263977</c:v>
                </c:pt>
                <c:pt idx="9415">
                  <c:v>2086.6181962653723</c:v>
                </c:pt>
                <c:pt idx="9416">
                  <c:v>2086.6181962653723</c:v>
                </c:pt>
                <c:pt idx="9417">
                  <c:v>2086.6181962653723</c:v>
                </c:pt>
                <c:pt idx="9418">
                  <c:v>2086.6181962653723</c:v>
                </c:pt>
                <c:pt idx="9419">
                  <c:v>2095.083035359532</c:v>
                </c:pt>
                <c:pt idx="9420">
                  <c:v>2176.8653158521815</c:v>
                </c:pt>
                <c:pt idx="9421">
                  <c:v>2146.3337306316812</c:v>
                </c:pt>
                <c:pt idx="9422">
                  <c:v>2182.0810488676757</c:v>
                </c:pt>
                <c:pt idx="9423">
                  <c:v>2218.0031783869445</c:v>
                </c:pt>
                <c:pt idx="9424">
                  <c:v>2218.0031783869445</c:v>
                </c:pt>
                <c:pt idx="9425">
                  <c:v>2218.0031783869445</c:v>
                </c:pt>
                <c:pt idx="9426">
                  <c:v>2194.0738974969963</c:v>
                </c:pt>
                <c:pt idx="9427">
                  <c:v>2112.183551847414</c:v>
                </c:pt>
                <c:pt idx="9428">
                  <c:v>2170.5832340087168</c:v>
                </c:pt>
                <c:pt idx="9429">
                  <c:v>2162.5999205403023</c:v>
                </c:pt>
                <c:pt idx="9430">
                  <c:v>2193.6471990464602</c:v>
                </c:pt>
                <c:pt idx="9431">
                  <c:v>2193.6471990464602</c:v>
                </c:pt>
                <c:pt idx="9432">
                  <c:v>2193.6471990464602</c:v>
                </c:pt>
                <c:pt idx="9433">
                  <c:v>2224.584028605459</c:v>
                </c:pt>
                <c:pt idx="9434">
                  <c:v>2193.2586412395476</c:v>
                </c:pt>
                <c:pt idx="9435">
                  <c:v>2249.2554628525786</c:v>
                </c:pt>
                <c:pt idx="9436">
                  <c:v>2227.1187922129284</c:v>
                </c:pt>
                <c:pt idx="9437">
                  <c:v>2171.5589988080819</c:v>
                </c:pt>
                <c:pt idx="9438">
                  <c:v>2171.5589988080819</c:v>
                </c:pt>
                <c:pt idx="9439">
                  <c:v>2171.5589988080819</c:v>
                </c:pt>
                <c:pt idx="9440">
                  <c:v>2201.5335717123326</c:v>
                </c:pt>
                <c:pt idx="9441">
                  <c:v>2236.1549463646957</c:v>
                </c:pt>
                <c:pt idx="9442">
                  <c:v>2235.9658323400636</c:v>
                </c:pt>
                <c:pt idx="9443">
                  <c:v>2253.1775923718469</c:v>
                </c:pt>
                <c:pt idx="9444">
                  <c:v>2277.7592371871033</c:v>
                </c:pt>
                <c:pt idx="9445">
                  <c:v>2277.7592371871033</c:v>
                </c:pt>
                <c:pt idx="9446">
                  <c:v>2277.7592371871033</c:v>
                </c:pt>
                <c:pt idx="9447">
                  <c:v>2310.8001589193236</c:v>
                </c:pt>
                <c:pt idx="9448">
                  <c:v>2268.8494239173378</c:v>
                </c:pt>
                <c:pt idx="9449">
                  <c:v>2245.9221295192447</c:v>
                </c:pt>
                <c:pt idx="9450">
                  <c:v>2266.8820023837657</c:v>
                </c:pt>
                <c:pt idx="9451">
                  <c:v>2291.3126738180126</c:v>
                </c:pt>
                <c:pt idx="9452">
                  <c:v>2291.3126738180126</c:v>
                </c:pt>
                <c:pt idx="9453">
                  <c:v>2291.3126738180126</c:v>
                </c:pt>
                <c:pt idx="9454">
                  <c:v>2314.9821215732768</c:v>
                </c:pt>
                <c:pt idx="9455">
                  <c:v>2304.4425903853544</c:v>
                </c:pt>
                <c:pt idx="9456">
                  <c:v>2327.6193881604831</c:v>
                </c:pt>
                <c:pt idx="9457">
                  <c:v>2304.2550655542059</c:v>
                </c:pt>
                <c:pt idx="9458">
                  <c:v>2315.9094159713686</c:v>
                </c:pt>
                <c:pt idx="9459">
                  <c:v>2315.9094159713686</c:v>
                </c:pt>
                <c:pt idx="9460">
                  <c:v>2315.9094159713686</c:v>
                </c:pt>
                <c:pt idx="9461">
                  <c:v>2315.9094159713686</c:v>
                </c:pt>
                <c:pt idx="9462">
                  <c:v>2299.1879221294935</c:v>
                </c:pt>
                <c:pt idx="9463">
                  <c:v>2315.1251489868632</c:v>
                </c:pt>
                <c:pt idx="9464">
                  <c:v>2321.8990862137207</c:v>
                </c:pt>
                <c:pt idx="9465">
                  <c:v>2359.5534366308839</c:v>
                </c:pt>
                <c:pt idx="9466">
                  <c:v>2359.5534366308839</c:v>
                </c:pt>
                <c:pt idx="9467">
                  <c:v>2359.5534366308839</c:v>
                </c:pt>
                <c:pt idx="9468">
                  <c:v>2369.7481128327108</c:v>
                </c:pt>
                <c:pt idx="9469">
                  <c:v>2373.2912197059727</c:v>
                </c:pt>
                <c:pt idx="9470">
                  <c:v>2369.1807707588137</c:v>
                </c:pt>
                <c:pt idx="9471">
                  <c:v>2341.7894318633034</c:v>
                </c:pt>
                <c:pt idx="9472">
                  <c:v>2371.3992848629059</c:v>
                </c:pt>
                <c:pt idx="9473">
                  <c:v>2371.3992848629059</c:v>
                </c:pt>
                <c:pt idx="9474">
                  <c:v>2371.3992848629059</c:v>
                </c:pt>
                <c:pt idx="9475">
                  <c:v>2387.5502582439149</c:v>
                </c:pt>
                <c:pt idx="9476">
                  <c:v>2397.4080254270693</c:v>
                </c:pt>
                <c:pt idx="9477">
                  <c:v>2433.9523241954439</c:v>
                </c:pt>
                <c:pt idx="9478">
                  <c:v>2319.0909813269509</c:v>
                </c:pt>
                <c:pt idx="9479">
                  <c:v>2331.8315454906374</c:v>
                </c:pt>
                <c:pt idx="9480">
                  <c:v>2331.8315454906374</c:v>
                </c:pt>
                <c:pt idx="9481">
                  <c:v>2331.8315454906374</c:v>
                </c:pt>
                <c:pt idx="9482">
                  <c:v>2362.3154549066085</c:v>
                </c:pt>
                <c:pt idx="9483">
                  <c:v>2404.9153754469335</c:v>
                </c:pt>
                <c:pt idx="9484">
                  <c:v>2413.9102105681091</c:v>
                </c:pt>
                <c:pt idx="9485">
                  <c:v>2416.0532379816968</c:v>
                </c:pt>
                <c:pt idx="9486">
                  <c:v>2431.2459276916688</c:v>
                </c:pt>
                <c:pt idx="9487">
                  <c:v>2431.2459276916688</c:v>
                </c:pt>
                <c:pt idx="9488">
                  <c:v>2431.2459276916688</c:v>
                </c:pt>
                <c:pt idx="9489">
                  <c:v>2453.3277711561104</c:v>
                </c:pt>
                <c:pt idx="9490">
                  <c:v>2459.1934843066861</c:v>
                </c:pt>
                <c:pt idx="9491">
                  <c:v>2411.34604688118</c:v>
                </c:pt>
                <c:pt idx="9492">
                  <c:v>2441.1354787445089</c:v>
                </c:pt>
                <c:pt idx="9493">
                  <c:v>2392.6142232816569</c:v>
                </c:pt>
                <c:pt idx="9494">
                  <c:v>2392.6142232816569</c:v>
                </c:pt>
                <c:pt idx="9495">
                  <c:v>2392.6142232816569</c:v>
                </c:pt>
                <c:pt idx="9496">
                  <c:v>2409.2300357568251</c:v>
                </c:pt>
                <c:pt idx="9497">
                  <c:v>2461.8283671036656</c:v>
                </c:pt>
                <c:pt idx="9498">
                  <c:v>2491.9769566944483</c:v>
                </c:pt>
                <c:pt idx="9499">
                  <c:v>2510.0731029002491</c:v>
                </c:pt>
                <c:pt idx="9500">
                  <c:v>2510.0731029002491</c:v>
                </c:pt>
                <c:pt idx="9501">
                  <c:v>2510.0731029002491</c:v>
                </c:pt>
                <c:pt idx="9502">
                  <c:v>2510.0731029002491</c:v>
                </c:pt>
                <c:pt idx="9503">
                  <c:v>2564.9272943980632</c:v>
                </c:pt>
                <c:pt idx="9504">
                  <c:v>2555.9332538736294</c:v>
                </c:pt>
                <c:pt idx="9505">
                  <c:v>2585.4406038934944</c:v>
                </c:pt>
                <c:pt idx="9506">
                  <c:v>2601.4779499403753</c:v>
                </c:pt>
                <c:pt idx="9507">
                  <c:v>2617.9833134683845</c:v>
                </c:pt>
                <c:pt idx="9508">
                  <c:v>2617.9833134683845</c:v>
                </c:pt>
                <c:pt idx="9509">
                  <c:v>2617.9833134683845</c:v>
                </c:pt>
                <c:pt idx="9510">
                  <c:v>2563.9936432260333</c:v>
                </c:pt>
                <c:pt idx="9511">
                  <c:v>2600.2502979737483</c:v>
                </c:pt>
                <c:pt idx="9512">
                  <c:v>2605.5939610647292</c:v>
                </c:pt>
                <c:pt idx="9513">
                  <c:v>2592.323400874026</c:v>
                </c:pt>
                <c:pt idx="9514">
                  <c:v>2606.2638061183648</c:v>
                </c:pt>
                <c:pt idx="9515">
                  <c:v>2606.2638061183648</c:v>
                </c:pt>
                <c:pt idx="9516">
                  <c:v>2606.2638061183648</c:v>
                </c:pt>
                <c:pt idx="9517">
                  <c:v>2669.2777115613517</c:v>
                </c:pt>
                <c:pt idx="9518">
                  <c:v>2641.4159713944869</c:v>
                </c:pt>
                <c:pt idx="9519">
                  <c:v>2654.6539531187618</c:v>
                </c:pt>
                <c:pt idx="9520">
                  <c:v>2600.5101311084327</c:v>
                </c:pt>
                <c:pt idx="9521">
                  <c:v>2571.0933651171731</c:v>
                </c:pt>
                <c:pt idx="9522">
                  <c:v>2571.0933651171731</c:v>
                </c:pt>
                <c:pt idx="9523">
                  <c:v>2571.0933651171731</c:v>
                </c:pt>
                <c:pt idx="9524">
                  <c:v>2612.2455303932948</c:v>
                </c:pt>
                <c:pt idx="9525">
                  <c:v>2587.6090584028302</c:v>
                </c:pt>
                <c:pt idx="9526">
                  <c:v>2618.2129519268665</c:v>
                </c:pt>
                <c:pt idx="9527">
                  <c:v>2617.578069129886</c:v>
                </c:pt>
                <c:pt idx="9528">
                  <c:v>2629.8816050853884</c:v>
                </c:pt>
                <c:pt idx="9529">
                  <c:v>2629.8816050853884</c:v>
                </c:pt>
                <c:pt idx="9530">
                  <c:v>2629.8816050853884</c:v>
                </c:pt>
                <c:pt idx="9531">
                  <c:v>2664.1303138656822</c:v>
                </c:pt>
                <c:pt idx="9532">
                  <c:v>2674.2916170043391</c:v>
                </c:pt>
                <c:pt idx="9533">
                  <c:v>2678.3496225665162</c:v>
                </c:pt>
                <c:pt idx="9534">
                  <c:v>2689.2451330949229</c:v>
                </c:pt>
                <c:pt idx="9535">
                  <c:v>2665.2602304330244</c:v>
                </c:pt>
                <c:pt idx="9536">
                  <c:v>2665.2602304330244</c:v>
                </c:pt>
                <c:pt idx="9537">
                  <c:v>2665.2602304330244</c:v>
                </c:pt>
                <c:pt idx="9538">
                  <c:v>2644.2399682160994</c:v>
                </c:pt>
                <c:pt idx="9539">
                  <c:v>2592.3496225665176</c:v>
                </c:pt>
                <c:pt idx="9540">
                  <c:v>2663.760826380581</c:v>
                </c:pt>
                <c:pt idx="9541">
                  <c:v>2676.9193484306402</c:v>
                </c:pt>
                <c:pt idx="9542">
                  <c:v>2674.9463647198736</c:v>
                </c:pt>
                <c:pt idx="9543">
                  <c:v>2674.9463647198736</c:v>
                </c:pt>
                <c:pt idx="9544">
                  <c:v>2674.9463647198736</c:v>
                </c:pt>
                <c:pt idx="9545">
                  <c:v>2721.1775923718396</c:v>
                </c:pt>
                <c:pt idx="9546">
                  <c:v>2741.092570520429</c:v>
                </c:pt>
                <c:pt idx="9547">
                  <c:v>2724.6221692490744</c:v>
                </c:pt>
                <c:pt idx="9548">
                  <c:v>2757.2530790623441</c:v>
                </c:pt>
                <c:pt idx="9549">
                  <c:v>2771.3365117202698</c:v>
                </c:pt>
                <c:pt idx="9550">
                  <c:v>2771.3365117202698</c:v>
                </c:pt>
                <c:pt idx="9551">
                  <c:v>2771.3365117202698</c:v>
                </c:pt>
                <c:pt idx="9552">
                  <c:v>2763.1529598728325</c:v>
                </c:pt>
                <c:pt idx="9553">
                  <c:v>2782.0961462057685</c:v>
                </c:pt>
                <c:pt idx="9554">
                  <c:v>2833.2236789828835</c:v>
                </c:pt>
                <c:pt idx="9555">
                  <c:v>2827.365911799729</c:v>
                </c:pt>
                <c:pt idx="9556">
                  <c:v>2839.7981724274605</c:v>
                </c:pt>
                <c:pt idx="9557">
                  <c:v>2839.7981724274605</c:v>
                </c:pt>
                <c:pt idx="9558">
                  <c:v>2839.7981724274605</c:v>
                </c:pt>
                <c:pt idx="9559">
                  <c:v>2883.3396901072374</c:v>
                </c:pt>
                <c:pt idx="9560">
                  <c:v>2911.9984108064818</c:v>
                </c:pt>
                <c:pt idx="9561">
                  <c:v>2937.8696861342528</c:v>
                </c:pt>
                <c:pt idx="9562">
                  <c:v>2788.5085419149459</c:v>
                </c:pt>
                <c:pt idx="9563">
                  <c:v>2750.3297576479617</c:v>
                </c:pt>
                <c:pt idx="9564">
                  <c:v>2750.3297576479617</c:v>
                </c:pt>
                <c:pt idx="9565">
                  <c:v>2750.3297576479617</c:v>
                </c:pt>
                <c:pt idx="9566">
                  <c:v>2750.3297576479617</c:v>
                </c:pt>
                <c:pt idx="9567">
                  <c:v>2633.4064362335807</c:v>
                </c:pt>
                <c:pt idx="9568">
                  <c:v>2713.7020262216611</c:v>
                </c:pt>
                <c:pt idx="9569">
                  <c:v>2664.8708780293691</c:v>
                </c:pt>
                <c:pt idx="9570">
                  <c:v>2655.5232419546774</c:v>
                </c:pt>
                <c:pt idx="9571">
                  <c:v>2655.5232419546774</c:v>
                </c:pt>
                <c:pt idx="9572">
                  <c:v>2655.5232419546774</c:v>
                </c:pt>
                <c:pt idx="9573">
                  <c:v>2716.0572109654036</c:v>
                </c:pt>
                <c:pt idx="9574">
                  <c:v>2758.2852602304015</c:v>
                </c:pt>
                <c:pt idx="9575">
                  <c:v>2723.2872467222574</c:v>
                </c:pt>
                <c:pt idx="9576">
                  <c:v>2692.4171632896</c:v>
                </c:pt>
                <c:pt idx="9577">
                  <c:v>2683.8458482319916</c:v>
                </c:pt>
                <c:pt idx="9578">
                  <c:v>2683.8458482319916</c:v>
                </c:pt>
                <c:pt idx="9579">
                  <c:v>2683.8458482319916</c:v>
                </c:pt>
                <c:pt idx="9580">
                  <c:v>2690.7183154548761</c:v>
                </c:pt>
                <c:pt idx="9581">
                  <c:v>2714.120778704777</c:v>
                </c:pt>
                <c:pt idx="9582">
                  <c:v>2637.7775129121674</c:v>
                </c:pt>
                <c:pt idx="9583">
                  <c:v>2643.3373063170143</c:v>
                </c:pt>
                <c:pt idx="9584">
                  <c:v>2706.4529201429968</c:v>
                </c:pt>
                <c:pt idx="9585">
                  <c:v>2706.4529201429968</c:v>
                </c:pt>
                <c:pt idx="9586">
                  <c:v>2706.4529201429968</c:v>
                </c:pt>
                <c:pt idx="9587">
                  <c:v>2743.3953118791906</c:v>
                </c:pt>
                <c:pt idx="9588">
                  <c:v>2743.404052443354</c:v>
                </c:pt>
                <c:pt idx="9589">
                  <c:v>2771.1386571314747</c:v>
                </c:pt>
                <c:pt idx="9590">
                  <c:v>2804.5609852999291</c:v>
                </c:pt>
                <c:pt idx="9591">
                  <c:v>2740.5252284465332</c:v>
                </c:pt>
                <c:pt idx="9592">
                  <c:v>2740.5252284465332</c:v>
                </c:pt>
                <c:pt idx="9593">
                  <c:v>2740.5252284465332</c:v>
                </c:pt>
                <c:pt idx="9594">
                  <c:v>2801.7330154946058</c:v>
                </c:pt>
                <c:pt idx="9595">
                  <c:v>2758.5546285259929</c:v>
                </c:pt>
                <c:pt idx="9596">
                  <c:v>2812.2876440206287</c:v>
                </c:pt>
                <c:pt idx="9597">
                  <c:v>2819.3929280889643</c:v>
                </c:pt>
                <c:pt idx="9598">
                  <c:v>2854.6769964242831</c:v>
                </c:pt>
                <c:pt idx="9599">
                  <c:v>2854.6769964242831</c:v>
                </c:pt>
                <c:pt idx="9600">
                  <c:v>2854.6769964242831</c:v>
                </c:pt>
                <c:pt idx="9601">
                  <c:v>2906.5872069924194</c:v>
                </c:pt>
                <c:pt idx="9602">
                  <c:v>2911.3110846245208</c:v>
                </c:pt>
                <c:pt idx="9603">
                  <c:v>2891.9245133094632</c:v>
                </c:pt>
                <c:pt idx="9604">
                  <c:v>2874.377433452491</c:v>
                </c:pt>
                <c:pt idx="9605">
                  <c:v>2870.8676996423997</c:v>
                </c:pt>
                <c:pt idx="9606">
                  <c:v>2870.8676996423997</c:v>
                </c:pt>
                <c:pt idx="9607">
                  <c:v>2870.8676996423997</c:v>
                </c:pt>
                <c:pt idx="9608">
                  <c:v>2822.707191100485</c:v>
                </c:pt>
                <c:pt idx="9609">
                  <c:v>2821.3611442192773</c:v>
                </c:pt>
                <c:pt idx="9610">
                  <c:v>2803.264998013477</c:v>
                </c:pt>
                <c:pt idx="9611">
                  <c:v>2801.8887564560673</c:v>
                </c:pt>
                <c:pt idx="9612">
                  <c:v>2807.9928486292893</c:v>
                </c:pt>
                <c:pt idx="9613">
                  <c:v>2807.9928486292893</c:v>
                </c:pt>
                <c:pt idx="9614">
                  <c:v>2807.9928486292893</c:v>
                </c:pt>
                <c:pt idx="9615">
                  <c:v>2775.4731823599213</c:v>
                </c:pt>
                <c:pt idx="9616">
                  <c:v>2783.0234406038621</c:v>
                </c:pt>
                <c:pt idx="9617">
                  <c:v>2686.117600317808</c:v>
                </c:pt>
                <c:pt idx="9618">
                  <c:v>2706.0540325784355</c:v>
                </c:pt>
                <c:pt idx="9619">
                  <c:v>2654.9312673817735</c:v>
                </c:pt>
                <c:pt idx="9620">
                  <c:v>2654.9312673817735</c:v>
                </c:pt>
                <c:pt idx="9621">
                  <c:v>2654.9312673817735</c:v>
                </c:pt>
                <c:pt idx="9622">
                  <c:v>2675.8863726658419</c:v>
                </c:pt>
                <c:pt idx="9623">
                  <c:v>2727.4731823599213</c:v>
                </c:pt>
                <c:pt idx="9624">
                  <c:v>2848.1191895112906</c:v>
                </c:pt>
                <c:pt idx="9625">
                  <c:v>2898.6579261024699</c:v>
                </c:pt>
                <c:pt idx="9626">
                  <c:v>2901.9030591974247</c:v>
                </c:pt>
                <c:pt idx="9627">
                  <c:v>2901.9030591974247</c:v>
                </c:pt>
                <c:pt idx="9628">
                  <c:v>2901.9030591974247</c:v>
                </c:pt>
                <c:pt idx="9629">
                  <c:v>2816.8827969805006</c:v>
                </c:pt>
                <c:pt idx="9630">
                  <c:v>2777.9491458084708</c:v>
                </c:pt>
                <c:pt idx="9631">
                  <c:v>2834.5570123162174</c:v>
                </c:pt>
                <c:pt idx="9632">
                  <c:v>2826.6825586014779</c:v>
                </c:pt>
                <c:pt idx="9633">
                  <c:v>2839.9562971791497</c:v>
                </c:pt>
                <c:pt idx="9634">
                  <c:v>2839.9562971791497</c:v>
                </c:pt>
                <c:pt idx="9635">
                  <c:v>2839.9562971791497</c:v>
                </c:pt>
                <c:pt idx="9636">
                  <c:v>2843.3261819626218</c:v>
                </c:pt>
                <c:pt idx="9637">
                  <c:v>2847.0989272943657</c:v>
                </c:pt>
                <c:pt idx="9638">
                  <c:v>2835.0417163289308</c:v>
                </c:pt>
                <c:pt idx="9639">
                  <c:v>2855.160111243511</c:v>
                </c:pt>
                <c:pt idx="9640">
                  <c:v>2841.6893126737855</c:v>
                </c:pt>
                <c:pt idx="9641">
                  <c:v>2841.6893126737855</c:v>
                </c:pt>
                <c:pt idx="9642">
                  <c:v>2841.6893126737855</c:v>
                </c:pt>
                <c:pt idx="9643">
                  <c:v>2842.6698450536028</c:v>
                </c:pt>
                <c:pt idx="9644">
                  <c:v>2858.4854986094233</c:v>
                </c:pt>
                <c:pt idx="9645">
                  <c:v>2886.4266984505034</c:v>
                </c:pt>
                <c:pt idx="9646">
                  <c:v>2886.4266984505034</c:v>
                </c:pt>
                <c:pt idx="9647">
                  <c:v>2919.8649185538002</c:v>
                </c:pt>
                <c:pt idx="9648">
                  <c:v>2919.8649185538002</c:v>
                </c:pt>
                <c:pt idx="9649">
                  <c:v>2919.8649185538002</c:v>
                </c:pt>
                <c:pt idx="9650">
                  <c:v>2928.3273738577332</c:v>
                </c:pt>
                <c:pt idx="9651">
                  <c:v>2931.0226460071171</c:v>
                </c:pt>
                <c:pt idx="9652">
                  <c:v>2915.679777512878</c:v>
                </c:pt>
                <c:pt idx="9653">
                  <c:v>2926.9217322208633</c:v>
                </c:pt>
                <c:pt idx="9654">
                  <c:v>2942.5109257051704</c:v>
                </c:pt>
                <c:pt idx="9655">
                  <c:v>2942.5109257051704</c:v>
                </c:pt>
                <c:pt idx="9656">
                  <c:v>2942.5109257051704</c:v>
                </c:pt>
                <c:pt idx="9657">
                  <c:v>2967.6217719507003</c:v>
                </c:pt>
                <c:pt idx="9658">
                  <c:v>2982.8216130313517</c:v>
                </c:pt>
                <c:pt idx="9659">
                  <c:v>2908.704807310256</c:v>
                </c:pt>
                <c:pt idx="9660">
                  <c:v>2938.7175208581302</c:v>
                </c:pt>
                <c:pt idx="9661">
                  <c:v>2934.8907429479195</c:v>
                </c:pt>
                <c:pt idx="9662">
                  <c:v>2934.8907429479195</c:v>
                </c:pt>
                <c:pt idx="9663">
                  <c:v>2934.8907429479195</c:v>
                </c:pt>
                <c:pt idx="9664">
                  <c:v>2954.512514898654</c:v>
                </c:pt>
                <c:pt idx="9665">
                  <c:v>2981.0210568136317</c:v>
                </c:pt>
                <c:pt idx="9666">
                  <c:v>2994.9956297178833</c:v>
                </c:pt>
                <c:pt idx="9667">
                  <c:v>3035.6869288835555</c:v>
                </c:pt>
                <c:pt idx="9668">
                  <c:v>3048.2439411998052</c:v>
                </c:pt>
                <c:pt idx="9669">
                  <c:v>3048.2439411998052</c:v>
                </c:pt>
                <c:pt idx="9670">
                  <c:v>3048.2439411998052</c:v>
                </c:pt>
                <c:pt idx="9671">
                  <c:v>3039.1918951131938</c:v>
                </c:pt>
                <c:pt idx="9672">
                  <c:v>3059.432657926066</c:v>
                </c:pt>
                <c:pt idx="9673">
                  <c:v>3030.2169249105718</c:v>
                </c:pt>
                <c:pt idx="9674">
                  <c:v>3037.6114421930511</c:v>
                </c:pt>
                <c:pt idx="9675">
                  <c:v>3037.6114421930511</c:v>
                </c:pt>
                <c:pt idx="9676">
                  <c:v>3037.6114421930511</c:v>
                </c:pt>
                <c:pt idx="9677">
                  <c:v>3037.6114421930511</c:v>
                </c:pt>
                <c:pt idx="9678">
                  <c:v>3024.3686928883235</c:v>
                </c:pt>
                <c:pt idx="9679">
                  <c:v>3014.4767580452562</c:v>
                </c:pt>
                <c:pt idx="9680">
                  <c:v>3025.3682955899521</c:v>
                </c:pt>
                <c:pt idx="9681">
                  <c:v>3029.5510528406476</c:v>
                </c:pt>
                <c:pt idx="9682">
                  <c:v>3029.5510528406476</c:v>
                </c:pt>
                <c:pt idx="9683">
                  <c:v>3029.5510528406476</c:v>
                </c:pt>
                <c:pt idx="9684">
                  <c:v>3029.5510528406476</c:v>
                </c:pt>
                <c:pt idx="9685">
                  <c:v>3005.2912197059641</c:v>
                </c:pt>
                <c:pt idx="9686">
                  <c:v>3036.3226062772787</c:v>
                </c:pt>
                <c:pt idx="9687">
                  <c:v>3012.4425903853444</c:v>
                </c:pt>
                <c:pt idx="9688">
                  <c:v>3107.1354787445007</c:v>
                </c:pt>
                <c:pt idx="9689">
                  <c:v>3157.372268573662</c:v>
                </c:pt>
                <c:pt idx="9690">
                  <c:v>3157.372268573662</c:v>
                </c:pt>
                <c:pt idx="9691">
                  <c:v>3157.372268573662</c:v>
                </c:pt>
                <c:pt idx="9692">
                  <c:v>3119.4501390543937</c:v>
                </c:pt>
                <c:pt idx="9693">
                  <c:v>3135.1982518871305</c:v>
                </c:pt>
                <c:pt idx="9694">
                  <c:v>3145.9610647595973</c:v>
                </c:pt>
                <c:pt idx="9695">
                  <c:v>3125.6265395311511</c:v>
                </c:pt>
                <c:pt idx="9696">
                  <c:v>3092.6229638458112</c:v>
                </c:pt>
                <c:pt idx="9697">
                  <c:v>3092.6229638458112</c:v>
                </c:pt>
                <c:pt idx="9698">
                  <c:v>3092.6229638458112</c:v>
                </c:pt>
                <c:pt idx="9699">
                  <c:v>3092.6229638458112</c:v>
                </c:pt>
                <c:pt idx="9700">
                  <c:v>3128.3758442590015</c:v>
                </c:pt>
                <c:pt idx="9701">
                  <c:v>3191.7584425903474</c:v>
                </c:pt>
                <c:pt idx="9702">
                  <c:v>3202.8796185935257</c:v>
                </c:pt>
                <c:pt idx="9703">
                  <c:v>3206.1144219308317</c:v>
                </c:pt>
                <c:pt idx="9704">
                  <c:v>3206.1144219308317</c:v>
                </c:pt>
                <c:pt idx="9705">
                  <c:v>3206.1144219308317</c:v>
                </c:pt>
                <c:pt idx="9706">
                  <c:v>3214.8359157727073</c:v>
                </c:pt>
                <c:pt idx="9707">
                  <c:v>3179.9253079062</c:v>
                </c:pt>
                <c:pt idx="9708">
                  <c:v>3072.8851807707229</c:v>
                </c:pt>
                <c:pt idx="9709">
                  <c:v>3126.5029797377465</c:v>
                </c:pt>
                <c:pt idx="9710">
                  <c:v>3080.2947953913026</c:v>
                </c:pt>
                <c:pt idx="9711">
                  <c:v>3080.2947953913026</c:v>
                </c:pt>
                <c:pt idx="9712">
                  <c:v>3080.2947953913026</c:v>
                </c:pt>
                <c:pt idx="9713">
                  <c:v>3155.3420738974596</c:v>
                </c:pt>
                <c:pt idx="9714">
                  <c:v>3221.2181168056823</c:v>
                </c:pt>
                <c:pt idx="9715">
                  <c:v>3209.9618593563382</c:v>
                </c:pt>
                <c:pt idx="9716">
                  <c:v>3245.0560190702827</c:v>
                </c:pt>
                <c:pt idx="9717">
                  <c:v>3271.3381009137474</c:v>
                </c:pt>
                <c:pt idx="9718">
                  <c:v>3271.3381009137474</c:v>
                </c:pt>
                <c:pt idx="9719">
                  <c:v>3271.3381009137474</c:v>
                </c:pt>
                <c:pt idx="9720">
                  <c:v>3303.3984902661505</c:v>
                </c:pt>
                <c:pt idx="9721">
                  <c:v>3300.3003575684943</c:v>
                </c:pt>
                <c:pt idx="9722">
                  <c:v>3292.4600715136667</c:v>
                </c:pt>
                <c:pt idx="9723">
                  <c:v>3320.0897894318227</c:v>
                </c:pt>
                <c:pt idx="9724">
                  <c:v>3346.6873261819219</c:v>
                </c:pt>
                <c:pt idx="9725">
                  <c:v>3346.6873261819219</c:v>
                </c:pt>
                <c:pt idx="9726">
                  <c:v>3346.6873261819219</c:v>
                </c:pt>
                <c:pt idx="9727">
                  <c:v>3346.6873261819219</c:v>
                </c:pt>
                <c:pt idx="9728">
                  <c:v>3336.8820023837502</c:v>
                </c:pt>
                <c:pt idx="9729">
                  <c:v>3309.052046086571</c:v>
                </c:pt>
                <c:pt idx="9730">
                  <c:v>3286.5689312673417</c:v>
                </c:pt>
                <c:pt idx="9731">
                  <c:v>3282.0023837901863</c:v>
                </c:pt>
                <c:pt idx="9732">
                  <c:v>3282.0023837901863</c:v>
                </c:pt>
                <c:pt idx="9733">
                  <c:v>3282.0023837901863</c:v>
                </c:pt>
                <c:pt idx="9734">
                  <c:v>3163.3508144616221</c:v>
                </c:pt>
                <c:pt idx="9735">
                  <c:v>3137.8998808104502</c:v>
                </c:pt>
                <c:pt idx="9736">
                  <c:v>3159.019467620144</c:v>
                </c:pt>
                <c:pt idx="9737">
                  <c:v>3037.8529996026641</c:v>
                </c:pt>
                <c:pt idx="9738">
                  <c:v>3061.7894318632921</c:v>
                </c:pt>
                <c:pt idx="9739">
                  <c:v>3061.7894318632921</c:v>
                </c:pt>
                <c:pt idx="9740">
                  <c:v>3061.7894318632921</c:v>
                </c:pt>
                <c:pt idx="9741">
                  <c:v>3157.4755661501399</c:v>
                </c:pt>
                <c:pt idx="9742">
                  <c:v>3098.6714342470814</c:v>
                </c:pt>
                <c:pt idx="9743">
                  <c:v>2975.5685339689744</c:v>
                </c:pt>
                <c:pt idx="9744">
                  <c:v>2892.2288438617047</c:v>
                </c:pt>
                <c:pt idx="9745">
                  <c:v>2917.1466030988918</c:v>
                </c:pt>
                <c:pt idx="9746">
                  <c:v>2917.1466030988918</c:v>
                </c:pt>
                <c:pt idx="9747">
                  <c:v>2917.1466030988918</c:v>
                </c:pt>
                <c:pt idx="9748">
                  <c:v>2818.3885578068785</c:v>
                </c:pt>
                <c:pt idx="9749">
                  <c:v>2960.306714342435</c:v>
                </c:pt>
                <c:pt idx="9750">
                  <c:v>2953.931664680139</c:v>
                </c:pt>
                <c:pt idx="9751">
                  <c:v>3053.411203814027</c:v>
                </c:pt>
                <c:pt idx="9752">
                  <c:v>3024.8096940802175</c:v>
                </c:pt>
                <c:pt idx="9753">
                  <c:v>3024.8096940802175</c:v>
                </c:pt>
                <c:pt idx="9754">
                  <c:v>3024.8096940802175</c:v>
                </c:pt>
                <c:pt idx="9755">
                  <c:v>3060.1056813666692</c:v>
                </c:pt>
                <c:pt idx="9756">
                  <c:v>3045.6098529995656</c:v>
                </c:pt>
                <c:pt idx="9757">
                  <c:v>3055.6138259832765</c:v>
                </c:pt>
                <c:pt idx="9758">
                  <c:v>2952.417163289595</c:v>
                </c:pt>
                <c:pt idx="9759">
                  <c:v>2979.4525228446205</c:v>
                </c:pt>
                <c:pt idx="9760">
                  <c:v>2979.4525228446205</c:v>
                </c:pt>
                <c:pt idx="9761">
                  <c:v>2979.4525228446205</c:v>
                </c:pt>
                <c:pt idx="9762">
                  <c:v>3023.447755264167</c:v>
                </c:pt>
                <c:pt idx="9763">
                  <c:v>3004.4441795788275</c:v>
                </c:pt>
                <c:pt idx="9764">
                  <c:v>2932.6523639252728</c:v>
                </c:pt>
                <c:pt idx="9765">
                  <c:v>2927.7616209773191</c:v>
                </c:pt>
                <c:pt idx="9766">
                  <c:v>2976.849423917326</c:v>
                </c:pt>
                <c:pt idx="9767">
                  <c:v>2976.849423917326</c:v>
                </c:pt>
                <c:pt idx="9768">
                  <c:v>2976.849423917326</c:v>
                </c:pt>
                <c:pt idx="9769">
                  <c:v>2956.3917361938461</c:v>
                </c:pt>
                <c:pt idx="9770">
                  <c:v>2959.1219705998847</c:v>
                </c:pt>
                <c:pt idx="9771">
                  <c:v>3023.5486690504199</c:v>
                </c:pt>
                <c:pt idx="9772">
                  <c:v>3073.1823599522863</c:v>
                </c:pt>
                <c:pt idx="9773">
                  <c:v>3073.1823599522863</c:v>
                </c:pt>
                <c:pt idx="9774">
                  <c:v>3073.1823599522863</c:v>
                </c:pt>
                <c:pt idx="9775">
                  <c:v>3073.1823599522863</c:v>
                </c:pt>
                <c:pt idx="9776">
                  <c:v>3117.9213349224883</c:v>
                </c:pt>
                <c:pt idx="9777">
                  <c:v>3134.2081843464052</c:v>
                </c:pt>
                <c:pt idx="9778">
                  <c:v>3132.4854986094169</c:v>
                </c:pt>
                <c:pt idx="9779">
                  <c:v>3180.9479539133495</c:v>
                </c:pt>
                <c:pt idx="9780">
                  <c:v>3203.8831942788638</c:v>
                </c:pt>
                <c:pt idx="9781">
                  <c:v>3203.8831942788638</c:v>
                </c:pt>
                <c:pt idx="9782">
                  <c:v>3203.8831942788638</c:v>
                </c:pt>
                <c:pt idx="9783">
                  <c:v>3217.3627334127532</c:v>
                </c:pt>
                <c:pt idx="9784">
                  <c:v>3281.0170838299155</c:v>
                </c:pt>
                <c:pt idx="9785">
                  <c:v>3232.5339690106866</c:v>
                </c:pt>
                <c:pt idx="9786">
                  <c:v>3298.7318235994821</c:v>
                </c:pt>
                <c:pt idx="9787">
                  <c:v>3290.7628128724264</c:v>
                </c:pt>
                <c:pt idx="9788">
                  <c:v>3290.7628128724264</c:v>
                </c:pt>
                <c:pt idx="9789">
                  <c:v>3290.7628128724264</c:v>
                </c:pt>
                <c:pt idx="9790">
                  <c:v>3244.8907429479136</c:v>
                </c:pt>
                <c:pt idx="9791">
                  <c:v>3216.3377036153747</c:v>
                </c:pt>
                <c:pt idx="9792">
                  <c:v>3244.3114819228836</c:v>
                </c:pt>
                <c:pt idx="9793">
                  <c:v>3220.2638061183548</c:v>
                </c:pt>
                <c:pt idx="9794">
                  <c:v>3273.4318633293187</c:v>
                </c:pt>
                <c:pt idx="9795">
                  <c:v>3273.4318633293187</c:v>
                </c:pt>
                <c:pt idx="9796">
                  <c:v>3273.4318633293187</c:v>
                </c:pt>
                <c:pt idx="9797">
                  <c:v>3303.7886372665453</c:v>
                </c:pt>
                <c:pt idx="9798">
                  <c:v>3291.9149781485476</c:v>
                </c:pt>
                <c:pt idx="9799">
                  <c:v>3278.6142232816433</c:v>
                </c:pt>
                <c:pt idx="9800">
                  <c:v>3263.3341279300339</c:v>
                </c:pt>
                <c:pt idx="9801">
                  <c:v>3238.5180770758429</c:v>
                </c:pt>
                <c:pt idx="9802">
                  <c:v>3238.5180770758429</c:v>
                </c:pt>
                <c:pt idx="9803">
                  <c:v>3238.5180770758429</c:v>
                </c:pt>
                <c:pt idx="9804">
                  <c:v>3215.1823599522832</c:v>
                </c:pt>
                <c:pt idx="9805">
                  <c:v>3150.3980929677787</c:v>
                </c:pt>
                <c:pt idx="9806">
                  <c:v>3137.0282081843065</c:v>
                </c:pt>
                <c:pt idx="9807">
                  <c:v>3139.5947556614619</c:v>
                </c:pt>
                <c:pt idx="9808">
                  <c:v>3174.9670242351604</c:v>
                </c:pt>
                <c:pt idx="9809">
                  <c:v>3174.9670242351604</c:v>
                </c:pt>
                <c:pt idx="9810">
                  <c:v>3174.9670242351604</c:v>
                </c:pt>
                <c:pt idx="9811">
                  <c:v>3091.9054429876446</c:v>
                </c:pt>
                <c:pt idx="9812">
                  <c:v>3098.6658720698856</c:v>
                </c:pt>
                <c:pt idx="9813">
                  <c:v>3002.5673420738603</c:v>
                </c:pt>
                <c:pt idx="9814">
                  <c:v>3011.3388955104911</c:v>
                </c:pt>
                <c:pt idx="9815">
                  <c:v>3081.6448152562193</c:v>
                </c:pt>
                <c:pt idx="9816">
                  <c:v>3081.6448152562193</c:v>
                </c:pt>
                <c:pt idx="9817">
                  <c:v>3081.6448152562193</c:v>
                </c:pt>
                <c:pt idx="9818">
                  <c:v>3061.1338895510148</c:v>
                </c:pt>
                <c:pt idx="9819">
                  <c:v>3048.0580055621394</c:v>
                </c:pt>
                <c:pt idx="9820">
                  <c:v>3047.9777512911819</c:v>
                </c:pt>
                <c:pt idx="9821">
                  <c:v>3116.5204608660715</c:v>
                </c:pt>
                <c:pt idx="9822">
                  <c:v>3104.0492649979747</c:v>
                </c:pt>
                <c:pt idx="9823">
                  <c:v>3104.0492649979747</c:v>
                </c:pt>
                <c:pt idx="9824">
                  <c:v>3104.0492649979747</c:v>
                </c:pt>
                <c:pt idx="9825">
                  <c:v>3157.4986094556621</c:v>
                </c:pt>
                <c:pt idx="9826">
                  <c:v>3162.6944775526031</c:v>
                </c:pt>
                <c:pt idx="9827">
                  <c:v>3185.6122367897901</c:v>
                </c:pt>
                <c:pt idx="9828">
                  <c:v>3185.3134684147408</c:v>
                </c:pt>
                <c:pt idx="9829">
                  <c:v>3185.0949543106485</c:v>
                </c:pt>
                <c:pt idx="9830">
                  <c:v>3185.0949543106485</c:v>
                </c:pt>
                <c:pt idx="9831">
                  <c:v>3185.0949543106485</c:v>
                </c:pt>
                <c:pt idx="9832">
                  <c:v>3185.0949543106485</c:v>
                </c:pt>
                <c:pt idx="9833">
                  <c:v>3208.3289630512122</c:v>
                </c:pt>
                <c:pt idx="9834">
                  <c:v>3199.557409614582</c:v>
                </c:pt>
                <c:pt idx="9835">
                  <c:v>3178.7254668255473</c:v>
                </c:pt>
                <c:pt idx="9836">
                  <c:v>3210.3329360349235</c:v>
                </c:pt>
                <c:pt idx="9837">
                  <c:v>3210.3329360349235</c:v>
                </c:pt>
                <c:pt idx="9838">
                  <c:v>3210.3329360349235</c:v>
                </c:pt>
                <c:pt idx="9839">
                  <c:v>3211.1323003575294</c:v>
                </c:pt>
                <c:pt idx="9840">
                  <c:v>3210.1851410408826</c:v>
                </c:pt>
                <c:pt idx="9841">
                  <c:v>3182.9892729439421</c:v>
                </c:pt>
                <c:pt idx="9842">
                  <c:v>3181.6257449344071</c:v>
                </c:pt>
                <c:pt idx="9843">
                  <c:v>3197.5192689709584</c:v>
                </c:pt>
                <c:pt idx="9844">
                  <c:v>3197.5192689709584</c:v>
                </c:pt>
                <c:pt idx="9845">
                  <c:v>3197.5192689709584</c:v>
                </c:pt>
                <c:pt idx="9846">
                  <c:v>3184.1040921731837</c:v>
                </c:pt>
                <c:pt idx="9847">
                  <c:v>3166.7699642431085</c:v>
                </c:pt>
                <c:pt idx="9848">
                  <c:v>3160.6611044894335</c:v>
                </c:pt>
                <c:pt idx="9849">
                  <c:v>3130.243941199803</c:v>
                </c:pt>
                <c:pt idx="9850">
                  <c:v>3086.0230433054853</c:v>
                </c:pt>
                <c:pt idx="9851">
                  <c:v>3086.0230433054853</c:v>
                </c:pt>
                <c:pt idx="9852">
                  <c:v>3086.0230433054853</c:v>
                </c:pt>
                <c:pt idx="9853">
                  <c:v>3138.0476758044911</c:v>
                </c:pt>
                <c:pt idx="9854">
                  <c:v>3158.952721493803</c:v>
                </c:pt>
                <c:pt idx="9855">
                  <c:v>3181.729837107629</c:v>
                </c:pt>
                <c:pt idx="9856">
                  <c:v>3221.8895510528014</c:v>
                </c:pt>
                <c:pt idx="9857">
                  <c:v>3230.52761223675</c:v>
                </c:pt>
                <c:pt idx="9858">
                  <c:v>3230.52761223675</c:v>
                </c:pt>
                <c:pt idx="9859">
                  <c:v>3230.52761223675</c:v>
                </c:pt>
                <c:pt idx="9860">
                  <c:v>3235.1704410011521</c:v>
                </c:pt>
                <c:pt idx="9861">
                  <c:v>3237.5772745331342</c:v>
                </c:pt>
                <c:pt idx="9862">
                  <c:v>3245.3881605085016</c:v>
                </c:pt>
                <c:pt idx="9863">
                  <c:v>3250.2280492649575</c:v>
                </c:pt>
                <c:pt idx="9864">
                  <c:v>3253.7560588001184</c:v>
                </c:pt>
                <c:pt idx="9865">
                  <c:v>3253.7560588001184</c:v>
                </c:pt>
                <c:pt idx="9866">
                  <c:v>3253.7560588001184</c:v>
                </c:pt>
                <c:pt idx="9867">
                  <c:v>3253.7560588001184</c:v>
                </c:pt>
                <c:pt idx="9868">
                  <c:v>3220.2876440206192</c:v>
                </c:pt>
                <c:pt idx="9869">
                  <c:v>3206.9352403654743</c:v>
                </c:pt>
                <c:pt idx="9870">
                  <c:v>3167.0393325386972</c:v>
                </c:pt>
                <c:pt idx="9871">
                  <c:v>3235.1839491457681</c:v>
                </c:pt>
                <c:pt idx="9872">
                  <c:v>3235.1839491457681</c:v>
                </c:pt>
                <c:pt idx="9873">
                  <c:v>3235.1839491457681</c:v>
                </c:pt>
                <c:pt idx="9874">
                  <c:v>3269.7417560587592</c:v>
                </c:pt>
                <c:pt idx="9875">
                  <c:v>3234.5093365116795</c:v>
                </c:pt>
                <c:pt idx="9876">
                  <c:v>3212.0913786253072</c:v>
                </c:pt>
                <c:pt idx="9877">
                  <c:v>3204.9789431862923</c:v>
                </c:pt>
                <c:pt idx="9878">
                  <c:v>3168.0794596741748</c:v>
                </c:pt>
                <c:pt idx="9879">
                  <c:v>3168.0794596741748</c:v>
                </c:pt>
                <c:pt idx="9880">
                  <c:v>3168.0794596741748</c:v>
                </c:pt>
                <c:pt idx="9881">
                  <c:v>3125.102105681327</c:v>
                </c:pt>
                <c:pt idx="9882">
                  <c:v>3196.4052443384576</c:v>
                </c:pt>
                <c:pt idx="9883">
                  <c:v>3251.1839491457672</c:v>
                </c:pt>
                <c:pt idx="9884">
                  <c:v>3240.5530393324975</c:v>
                </c:pt>
                <c:pt idx="9885">
                  <c:v>3273.4906634882386</c:v>
                </c:pt>
                <c:pt idx="9886">
                  <c:v>3273.4906634882386</c:v>
                </c:pt>
                <c:pt idx="9887">
                  <c:v>3273.4906634882386</c:v>
                </c:pt>
                <c:pt idx="9888">
                  <c:v>3286.1001191894702</c:v>
                </c:pt>
                <c:pt idx="9889">
                  <c:v>3251.9396106475556</c:v>
                </c:pt>
                <c:pt idx="9890">
                  <c:v>3274.9439809296373</c:v>
                </c:pt>
                <c:pt idx="9891">
                  <c:v>3295.0178784266573</c:v>
                </c:pt>
                <c:pt idx="9892">
                  <c:v>3274.9439809296373</c:v>
                </c:pt>
                <c:pt idx="9893">
                  <c:v>3274.9439809296373</c:v>
                </c:pt>
                <c:pt idx="9894">
                  <c:v>3274.9439809296373</c:v>
                </c:pt>
                <c:pt idx="9895">
                  <c:v>3273.0401271354381</c:v>
                </c:pt>
                <c:pt idx="9896">
                  <c:v>3311.3563766388147</c:v>
                </c:pt>
                <c:pt idx="9897">
                  <c:v>3304.6070719109644</c:v>
                </c:pt>
                <c:pt idx="9898">
                  <c:v>3344.415574096105</c:v>
                </c:pt>
                <c:pt idx="9899">
                  <c:v>3361.4954310686908</c:v>
                </c:pt>
                <c:pt idx="9900">
                  <c:v>3361.4954310686908</c:v>
                </c:pt>
                <c:pt idx="9901">
                  <c:v>3361.4954310686908</c:v>
                </c:pt>
                <c:pt idx="9902">
                  <c:v>3392.250297973736</c:v>
                </c:pt>
                <c:pt idx="9903">
                  <c:v>3402.6769964242721</c:v>
                </c:pt>
                <c:pt idx="9904">
                  <c:v>3398.9733810090956</c:v>
                </c:pt>
                <c:pt idx="9905">
                  <c:v>3406.5506555422703</c:v>
                </c:pt>
                <c:pt idx="9906">
                  <c:v>3389.411203814022</c:v>
                </c:pt>
                <c:pt idx="9907">
                  <c:v>3389.411203814022</c:v>
                </c:pt>
                <c:pt idx="9908">
                  <c:v>3389.411203814022</c:v>
                </c:pt>
                <c:pt idx="9909">
                  <c:v>3362.8239968215707</c:v>
                </c:pt>
                <c:pt idx="9910">
                  <c:v>3320.0452920142616</c:v>
                </c:pt>
                <c:pt idx="9911">
                  <c:v>3296.6960667460853</c:v>
                </c:pt>
                <c:pt idx="9912">
                  <c:v>3263.0663488279297</c:v>
                </c:pt>
                <c:pt idx="9913">
                  <c:v>3287.7481128326967</c:v>
                </c:pt>
                <c:pt idx="9914">
                  <c:v>3287.7481128326967</c:v>
                </c:pt>
                <c:pt idx="9915">
                  <c:v>3287.7481128326967</c:v>
                </c:pt>
                <c:pt idx="9916">
                  <c:v>3349.9046483908992</c:v>
                </c:pt>
                <c:pt idx="9917">
                  <c:v>3375.8323400873633</c:v>
                </c:pt>
                <c:pt idx="9918">
                  <c:v>3405.059197457248</c:v>
                </c:pt>
                <c:pt idx="9919">
                  <c:v>3384.2630115216111</c:v>
                </c:pt>
                <c:pt idx="9920">
                  <c:v>3429.5931664679752</c:v>
                </c:pt>
                <c:pt idx="9921">
                  <c:v>3429.5931664679752</c:v>
                </c:pt>
                <c:pt idx="9922">
                  <c:v>3429.5931664679752</c:v>
                </c:pt>
                <c:pt idx="9923">
                  <c:v>3421.0504568930842</c:v>
                </c:pt>
                <c:pt idx="9924">
                  <c:v>3410.4338498211737</c:v>
                </c:pt>
                <c:pt idx="9925">
                  <c:v>3404.8096940802129</c:v>
                </c:pt>
                <c:pt idx="9926">
                  <c:v>3421.3134684147376</c:v>
                </c:pt>
                <c:pt idx="9927">
                  <c:v>3424.3043305522033</c:v>
                </c:pt>
                <c:pt idx="9928">
                  <c:v>3424.3043305522033</c:v>
                </c:pt>
                <c:pt idx="9929">
                  <c:v>3424.3043305522033</c:v>
                </c:pt>
                <c:pt idx="9930">
                  <c:v>3424.3043305522033</c:v>
                </c:pt>
                <c:pt idx="9931">
                  <c:v>3424.2185141040504</c:v>
                </c:pt>
                <c:pt idx="9932">
                  <c:v>3393.7544696066334</c:v>
                </c:pt>
                <c:pt idx="9933">
                  <c:v>3408.9058402860132</c:v>
                </c:pt>
                <c:pt idx="9934">
                  <c:v>3384.6436233611025</c:v>
                </c:pt>
                <c:pt idx="9935">
                  <c:v>3384.6436233611025</c:v>
                </c:pt>
                <c:pt idx="9936">
                  <c:v>3384.6436233611025</c:v>
                </c:pt>
                <c:pt idx="9937">
                  <c:v>3392.9916567341661</c:v>
                </c:pt>
                <c:pt idx="9938">
                  <c:v>3367.8307508938806</c:v>
                </c:pt>
                <c:pt idx="9939">
                  <c:v>3410.9860945569708</c:v>
                </c:pt>
                <c:pt idx="9940">
                  <c:v>3413.7910210567725</c:v>
                </c:pt>
                <c:pt idx="9941">
                  <c:v>3385.9404052442974</c:v>
                </c:pt>
                <c:pt idx="9942">
                  <c:v>3385.9404052442974</c:v>
                </c:pt>
                <c:pt idx="9943">
                  <c:v>3385.9404052442974</c:v>
                </c:pt>
                <c:pt idx="9944">
                  <c:v>3297.601112435399</c:v>
                </c:pt>
                <c:pt idx="9945">
                  <c:v>3298.5713150575684</c:v>
                </c:pt>
                <c:pt idx="9946">
                  <c:v>3353.5725069526802</c:v>
                </c:pt>
                <c:pt idx="9947">
                  <c:v>3422.777910210526</c:v>
                </c:pt>
                <c:pt idx="9948">
                  <c:v>3427.3555820420715</c:v>
                </c:pt>
                <c:pt idx="9949">
                  <c:v>3427.3555820420715</c:v>
                </c:pt>
                <c:pt idx="9950">
                  <c:v>3427.3555820420715</c:v>
                </c:pt>
                <c:pt idx="9951">
                  <c:v>3437.6130313865287</c:v>
                </c:pt>
                <c:pt idx="9952">
                  <c:v>3350.4076281286834</c:v>
                </c:pt>
                <c:pt idx="9953">
                  <c:v>3327.6559396106059</c:v>
                </c:pt>
                <c:pt idx="9954">
                  <c:v>3291.0536352800546</c:v>
                </c:pt>
                <c:pt idx="9955">
                  <c:v>3325.0377433452113</c:v>
                </c:pt>
                <c:pt idx="9956">
                  <c:v>3325.0377433452113</c:v>
                </c:pt>
                <c:pt idx="9957">
                  <c:v>3325.0377433452113</c:v>
                </c:pt>
                <c:pt idx="9958">
                  <c:v>3278.9638458481913</c:v>
                </c:pt>
                <c:pt idx="9959">
                  <c:v>3325.1887167262198</c:v>
                </c:pt>
                <c:pt idx="9960">
                  <c:v>3321.5693285657112</c:v>
                </c:pt>
                <c:pt idx="9961">
                  <c:v>3361.864918553792</c:v>
                </c:pt>
                <c:pt idx="9962">
                  <c:v>3353.8887564560564</c:v>
                </c:pt>
                <c:pt idx="9963">
                  <c:v>3353.8887564560564</c:v>
                </c:pt>
                <c:pt idx="9964">
                  <c:v>3353.8887564560564</c:v>
                </c:pt>
                <c:pt idx="9965">
                  <c:v>3327.3921334922111</c:v>
                </c:pt>
                <c:pt idx="9966">
                  <c:v>3330.2383790226036</c:v>
                </c:pt>
                <c:pt idx="9967">
                  <c:v>3343.4890742947532</c:v>
                </c:pt>
                <c:pt idx="9968">
                  <c:v>3407.8553833928854</c:v>
                </c:pt>
                <c:pt idx="9969">
                  <c:v>3447.5899880810057</c:v>
                </c:pt>
                <c:pt idx="9970">
                  <c:v>3447.5899880810057</c:v>
                </c:pt>
                <c:pt idx="9971">
                  <c:v>3447.5899880810057</c:v>
                </c:pt>
                <c:pt idx="9972">
                  <c:v>3472.79856972582</c:v>
                </c:pt>
                <c:pt idx="9973">
                  <c:v>3489.0862137464796</c:v>
                </c:pt>
                <c:pt idx="9974">
                  <c:v>3494.3003575684897</c:v>
                </c:pt>
                <c:pt idx="9975">
                  <c:v>3501.5208581644365</c:v>
                </c:pt>
                <c:pt idx="9976">
                  <c:v>3501.6066746125889</c:v>
                </c:pt>
                <c:pt idx="9977">
                  <c:v>3501.6066746125889</c:v>
                </c:pt>
                <c:pt idx="9978">
                  <c:v>3501.6066746125889</c:v>
                </c:pt>
                <c:pt idx="9979">
                  <c:v>3557.4239173618935</c:v>
                </c:pt>
                <c:pt idx="9980">
                  <c:v>3552.2352006356323</c:v>
                </c:pt>
                <c:pt idx="9981">
                  <c:v>3508.5800556217273</c:v>
                </c:pt>
                <c:pt idx="9982">
                  <c:v>3566.5570123162038</c:v>
                </c:pt>
                <c:pt idx="9983">
                  <c:v>3572.3726658720248</c:v>
                </c:pt>
                <c:pt idx="9984">
                  <c:v>3572.3726658720248</c:v>
                </c:pt>
                <c:pt idx="9985">
                  <c:v>3572.3726658720248</c:v>
                </c:pt>
                <c:pt idx="9986">
                  <c:v>3609.0679380214083</c:v>
                </c:pt>
                <c:pt idx="9987">
                  <c:v>3607.9364322605816</c:v>
                </c:pt>
                <c:pt idx="9988">
                  <c:v>3630.9638458481859</c:v>
                </c:pt>
                <c:pt idx="9989">
                  <c:v>3615.5303933253417</c:v>
                </c:pt>
                <c:pt idx="9990">
                  <c:v>3611.6281287246265</c:v>
                </c:pt>
                <c:pt idx="9991">
                  <c:v>3611.6281287246265</c:v>
                </c:pt>
                <c:pt idx="9992">
                  <c:v>3611.6281287246265</c:v>
                </c:pt>
                <c:pt idx="9993">
                  <c:v>3623.945172824745</c:v>
                </c:pt>
                <c:pt idx="9994">
                  <c:v>3566.0651569328111</c:v>
                </c:pt>
                <c:pt idx="9995">
                  <c:v>3531.0623758442139</c:v>
                </c:pt>
                <c:pt idx="9996">
                  <c:v>3540.633293603451</c:v>
                </c:pt>
                <c:pt idx="9997">
                  <c:v>3556.6881207786591</c:v>
                </c:pt>
                <c:pt idx="9998">
                  <c:v>3556.6881207786591</c:v>
                </c:pt>
                <c:pt idx="9999">
                  <c:v>3556.6881207786591</c:v>
                </c:pt>
                <c:pt idx="10000">
                  <c:v>3544.2129519268519</c:v>
                </c:pt>
                <c:pt idx="10001">
                  <c:v>3562.1191895112775</c:v>
                </c:pt>
                <c:pt idx="10002">
                  <c:v>3535.5351609057952</c:v>
                </c:pt>
                <c:pt idx="10003">
                  <c:v>3533.8410806515249</c:v>
                </c:pt>
                <c:pt idx="10004">
                  <c:v>3512.7810885974927</c:v>
                </c:pt>
                <c:pt idx="10005">
                  <c:v>3512.7810885974927</c:v>
                </c:pt>
                <c:pt idx="10006">
                  <c:v>3512.7810885974927</c:v>
                </c:pt>
                <c:pt idx="10007">
                  <c:v>3519.7036154151328</c:v>
                </c:pt>
                <c:pt idx="10008">
                  <c:v>3522.6110448946724</c:v>
                </c:pt>
                <c:pt idx="10009">
                  <c:v>3535.5915772744902</c:v>
                </c:pt>
                <c:pt idx="10010">
                  <c:v>3535.5915772744902</c:v>
                </c:pt>
                <c:pt idx="10011">
                  <c:v>3456.9932459276492</c:v>
                </c:pt>
                <c:pt idx="10012">
                  <c:v>3456.9932459276492</c:v>
                </c:pt>
                <c:pt idx="10013">
                  <c:v>3456.9932459276492</c:v>
                </c:pt>
                <c:pt idx="10014">
                  <c:v>3504.5943583630874</c:v>
                </c:pt>
                <c:pt idx="10015">
                  <c:v>3430.7214938418329</c:v>
                </c:pt>
                <c:pt idx="10016">
                  <c:v>3356.9908621374238</c:v>
                </c:pt>
                <c:pt idx="10017">
                  <c:v>3411.1219705998783</c:v>
                </c:pt>
                <c:pt idx="10018">
                  <c:v>3337.5852205005544</c:v>
                </c:pt>
                <c:pt idx="10019">
                  <c:v>3337.5852205005544</c:v>
                </c:pt>
                <c:pt idx="10020">
                  <c:v>3337.5852205005544</c:v>
                </c:pt>
                <c:pt idx="10021">
                  <c:v>3328.5816448152154</c:v>
                </c:pt>
                <c:pt idx="10022">
                  <c:v>3440.5943583630888</c:v>
                </c:pt>
                <c:pt idx="10023">
                  <c:v>3446.0770758839467</c:v>
                </c:pt>
                <c:pt idx="10024">
                  <c:v>3387.6138259832719</c:v>
                </c:pt>
                <c:pt idx="10025">
                  <c:v>3421.4429876837089</c:v>
                </c:pt>
                <c:pt idx="10026">
                  <c:v>3421.4429876837089</c:v>
                </c:pt>
                <c:pt idx="10027">
                  <c:v>3421.4429876837089</c:v>
                </c:pt>
                <c:pt idx="10028">
                  <c:v>3369.3849821215322</c:v>
                </c:pt>
                <c:pt idx="10029">
                  <c:v>3324.6976559395698</c:v>
                </c:pt>
                <c:pt idx="10030">
                  <c:v>3400.1215733015079</c:v>
                </c:pt>
                <c:pt idx="10031">
                  <c:v>3347.5550258243534</c:v>
                </c:pt>
                <c:pt idx="10032">
                  <c:v>3312.9376241557006</c:v>
                </c:pt>
                <c:pt idx="10033">
                  <c:v>3312.9376241557006</c:v>
                </c:pt>
                <c:pt idx="10034">
                  <c:v>3312.9376241557006</c:v>
                </c:pt>
                <c:pt idx="10035">
                  <c:v>3256.7866507746921</c:v>
                </c:pt>
                <c:pt idx="10036">
                  <c:v>3331.1330949542703</c:v>
                </c:pt>
                <c:pt idx="10037">
                  <c:v>3371.9300754866495</c:v>
                </c:pt>
                <c:pt idx="10038">
                  <c:v>3399.1601112435023</c:v>
                </c:pt>
                <c:pt idx="10039">
                  <c:v>3399.1601112435023</c:v>
                </c:pt>
                <c:pt idx="10040">
                  <c:v>3399.1601112435023</c:v>
                </c:pt>
                <c:pt idx="10041">
                  <c:v>3399.1601112435023</c:v>
                </c:pt>
                <c:pt idx="10042">
                  <c:v>3461.0512514898269</c:v>
                </c:pt>
                <c:pt idx="10043">
                  <c:v>3433.0075486690084</c:v>
                </c:pt>
                <c:pt idx="10044">
                  <c:v>3434.5546285259816</c:v>
                </c:pt>
                <c:pt idx="10045">
                  <c:v>3422.1096543503763</c:v>
                </c:pt>
                <c:pt idx="10046">
                  <c:v>3412.4688120778292</c:v>
                </c:pt>
                <c:pt idx="10047">
                  <c:v>3412.4688120778292</c:v>
                </c:pt>
                <c:pt idx="10048">
                  <c:v>3412.4688120778292</c:v>
                </c:pt>
                <c:pt idx="10049">
                  <c:v>3420.5856177989258</c:v>
                </c:pt>
                <c:pt idx="10050">
                  <c:v>3407.8243941199435</c:v>
                </c:pt>
                <c:pt idx="10051">
                  <c:v>3289.9833134683754</c:v>
                </c:pt>
                <c:pt idx="10052">
                  <c:v>3305.1211760031383</c:v>
                </c:pt>
                <c:pt idx="10053">
                  <c:v>3274.2924116010727</c:v>
                </c:pt>
                <c:pt idx="10054">
                  <c:v>3274.2924116010727</c:v>
                </c:pt>
                <c:pt idx="10055">
                  <c:v>3274.2924116010727</c:v>
                </c:pt>
                <c:pt idx="10056">
                  <c:v>3285.6615017878025</c:v>
                </c:pt>
                <c:pt idx="10057">
                  <c:v>3322.2097735398879</c:v>
                </c:pt>
                <c:pt idx="10058">
                  <c:v>3334.2804926499393</c:v>
                </c:pt>
                <c:pt idx="10059">
                  <c:v>3240.4823202224475</c:v>
                </c:pt>
                <c:pt idx="10060">
                  <c:v>3230.9527214938025</c:v>
                </c:pt>
                <c:pt idx="10061">
                  <c:v>3230.9527214938025</c:v>
                </c:pt>
                <c:pt idx="10062">
                  <c:v>3230.9527214938025</c:v>
                </c:pt>
                <c:pt idx="10063">
                  <c:v>3230.9527214938025</c:v>
                </c:pt>
                <c:pt idx="10064">
                  <c:v>3145.1911005164493</c:v>
                </c:pt>
                <c:pt idx="10065">
                  <c:v>3110.0786650774353</c:v>
                </c:pt>
                <c:pt idx="10066">
                  <c:v>3076.0238379022271</c:v>
                </c:pt>
                <c:pt idx="10067">
                  <c:v>3001.048867699606</c:v>
                </c:pt>
                <c:pt idx="10068">
                  <c:v>3001.048867699606</c:v>
                </c:pt>
                <c:pt idx="10069">
                  <c:v>3001.048867699606</c:v>
                </c:pt>
                <c:pt idx="10070">
                  <c:v>3017.0210568136299</c:v>
                </c:pt>
                <c:pt idx="10071">
                  <c:v>2965.1545490663125</c:v>
                </c:pt>
                <c:pt idx="10072">
                  <c:v>2972.4894715931305</c:v>
                </c:pt>
                <c:pt idx="10073">
                  <c:v>2935.5844259038181</c:v>
                </c:pt>
                <c:pt idx="10074">
                  <c:v>3011.5113230035395</c:v>
                </c:pt>
                <c:pt idx="10075">
                  <c:v>3011.5113230035395</c:v>
                </c:pt>
                <c:pt idx="10076">
                  <c:v>3011.5113230035395</c:v>
                </c:pt>
                <c:pt idx="10077">
                  <c:v>3102.8549860945195</c:v>
                </c:pt>
                <c:pt idx="10078">
                  <c:v>3139.9308700833944</c:v>
                </c:pt>
                <c:pt idx="10079">
                  <c:v>3165.8959078267399</c:v>
                </c:pt>
                <c:pt idx="10080">
                  <c:v>3086.357568533932</c:v>
                </c:pt>
                <c:pt idx="10081">
                  <c:v>3128.4799364322225</c:v>
                </c:pt>
                <c:pt idx="10082">
                  <c:v>3128.4799364322225</c:v>
                </c:pt>
                <c:pt idx="10083">
                  <c:v>3128.4799364322225</c:v>
                </c:pt>
                <c:pt idx="10084">
                  <c:v>3120.154946364682</c:v>
                </c:pt>
                <c:pt idx="10085">
                  <c:v>3143.3261819626159</c:v>
                </c:pt>
                <c:pt idx="10086">
                  <c:v>3217.7679777512521</c:v>
                </c:pt>
                <c:pt idx="10087">
                  <c:v>3157.9102105680981</c:v>
                </c:pt>
                <c:pt idx="10088">
                  <c:v>3067.7083829955923</c:v>
                </c:pt>
                <c:pt idx="10089">
                  <c:v>3067.7083829955923</c:v>
                </c:pt>
                <c:pt idx="10090">
                  <c:v>3067.7083829955923</c:v>
                </c:pt>
                <c:pt idx="10091">
                  <c:v>3044.2423520063198</c:v>
                </c:pt>
                <c:pt idx="10092">
                  <c:v>3114.1962653952737</c:v>
                </c:pt>
                <c:pt idx="10093">
                  <c:v>3116.5713150575698</c:v>
                </c:pt>
                <c:pt idx="10094">
                  <c:v>3010.6015097337731</c:v>
                </c:pt>
                <c:pt idx="10095">
                  <c:v>2976.5347636074325</c:v>
                </c:pt>
                <c:pt idx="10096">
                  <c:v>2976.5347636074325</c:v>
                </c:pt>
                <c:pt idx="10097">
                  <c:v>2976.5347636074325</c:v>
                </c:pt>
                <c:pt idx="10098">
                  <c:v>2976.5347636074325</c:v>
                </c:pt>
                <c:pt idx="10099">
                  <c:v>2941.7600317838333</c:v>
                </c:pt>
                <c:pt idx="10100">
                  <c:v>2875.5375446960315</c:v>
                </c:pt>
                <c:pt idx="10101">
                  <c:v>2957.9483512117235</c:v>
                </c:pt>
                <c:pt idx="10102">
                  <c:v>3017.4064362335739</c:v>
                </c:pt>
                <c:pt idx="10103">
                  <c:v>3017.4064362335739</c:v>
                </c:pt>
                <c:pt idx="10104">
                  <c:v>3017.4064362335739</c:v>
                </c:pt>
                <c:pt idx="10105">
                  <c:v>3019.4541120381032</c:v>
                </c:pt>
                <c:pt idx="10106">
                  <c:v>2971.9324592768799</c:v>
                </c:pt>
                <c:pt idx="10107">
                  <c:v>3037.521652761186</c:v>
                </c:pt>
                <c:pt idx="10108">
                  <c:v>2992.1080651568959</c:v>
                </c:pt>
                <c:pt idx="10109">
                  <c:v>2944.8462455303566</c:v>
                </c:pt>
                <c:pt idx="10110">
                  <c:v>2944.8462455303566</c:v>
                </c:pt>
                <c:pt idx="10111">
                  <c:v>2944.8462455303566</c:v>
                </c:pt>
                <c:pt idx="10112">
                  <c:v>2828.4187524830795</c:v>
                </c:pt>
                <c:pt idx="10113">
                  <c:v>2815.3905442987334</c:v>
                </c:pt>
                <c:pt idx="10114">
                  <c:v>2926.3678982915808</c:v>
                </c:pt>
                <c:pt idx="10115">
                  <c:v>2912.2399682160944</c:v>
                </c:pt>
                <c:pt idx="10116">
                  <c:v>2857.5264203416414</c:v>
                </c:pt>
                <c:pt idx="10117">
                  <c:v>2857.5264203416414</c:v>
                </c:pt>
                <c:pt idx="10118">
                  <c:v>2857.5264203416414</c:v>
                </c:pt>
                <c:pt idx="10119">
                  <c:v>2823.9102105681018</c:v>
                </c:pt>
                <c:pt idx="10120">
                  <c:v>2894.6547477154982</c:v>
                </c:pt>
                <c:pt idx="10121">
                  <c:v>2996.4306714342097</c:v>
                </c:pt>
                <c:pt idx="10122">
                  <c:v>3050.3790226459691</c:v>
                </c:pt>
                <c:pt idx="10123">
                  <c:v>3109.481922924077</c:v>
                </c:pt>
                <c:pt idx="10124">
                  <c:v>3109.481922924077</c:v>
                </c:pt>
                <c:pt idx="10125">
                  <c:v>3109.481922924077</c:v>
                </c:pt>
                <c:pt idx="10126">
                  <c:v>3104.4839094159324</c:v>
                </c:pt>
                <c:pt idx="10127">
                  <c:v>3161.9332538736194</c:v>
                </c:pt>
                <c:pt idx="10128">
                  <c:v>3109.2085816447761</c:v>
                </c:pt>
                <c:pt idx="10129">
                  <c:v>3161.9570917758838</c:v>
                </c:pt>
                <c:pt idx="10130">
                  <c:v>3160.4259038537548</c:v>
                </c:pt>
                <c:pt idx="10131">
                  <c:v>3160.4259038537548</c:v>
                </c:pt>
                <c:pt idx="10132">
                  <c:v>3160.4259038537548</c:v>
                </c:pt>
                <c:pt idx="10133">
                  <c:v>3201.6869288835514</c:v>
                </c:pt>
                <c:pt idx="10134">
                  <c:v>3245.3961064759228</c:v>
                </c:pt>
                <c:pt idx="10135">
                  <c:v>3209.0719110051245</c:v>
                </c:pt>
                <c:pt idx="10136">
                  <c:v>3159.0075486690102</c:v>
                </c:pt>
                <c:pt idx="10137">
                  <c:v>3167.351609058363</c:v>
                </c:pt>
                <c:pt idx="10138">
                  <c:v>3167.351609058363</c:v>
                </c:pt>
                <c:pt idx="10139">
                  <c:v>3167.351609058363</c:v>
                </c:pt>
                <c:pt idx="10140">
                  <c:v>3202.80095351605</c:v>
                </c:pt>
                <c:pt idx="10141">
                  <c:v>3132.5403257846247</c:v>
                </c:pt>
                <c:pt idx="10142">
                  <c:v>3077.8593563765999</c:v>
                </c:pt>
                <c:pt idx="10143">
                  <c:v>3101.4970202621776</c:v>
                </c:pt>
                <c:pt idx="10144">
                  <c:v>3086.6269368295198</c:v>
                </c:pt>
                <c:pt idx="10145">
                  <c:v>3086.6269368295198</c:v>
                </c:pt>
                <c:pt idx="10146">
                  <c:v>3086.6269368295198</c:v>
                </c:pt>
                <c:pt idx="10147">
                  <c:v>3021.500198649147</c:v>
                </c:pt>
                <c:pt idx="10148">
                  <c:v>3005.2705601906646</c:v>
                </c:pt>
                <c:pt idx="10149">
                  <c:v>3047.771950734963</c:v>
                </c:pt>
                <c:pt idx="10150">
                  <c:v>2990.92570520457</c:v>
                </c:pt>
                <c:pt idx="10151">
                  <c:v>2990.92570520457</c:v>
                </c:pt>
                <c:pt idx="10152">
                  <c:v>2990.92570520457</c:v>
                </c:pt>
                <c:pt idx="10153">
                  <c:v>2990.92570520457</c:v>
                </c:pt>
                <c:pt idx="10154">
                  <c:v>2993.3651172029809</c:v>
                </c:pt>
                <c:pt idx="10155">
                  <c:v>3049.2419547079462</c:v>
                </c:pt>
                <c:pt idx="10156">
                  <c:v>3042.8128724671833</c:v>
                </c:pt>
                <c:pt idx="10157">
                  <c:v>2972.4680174810896</c:v>
                </c:pt>
                <c:pt idx="10158">
                  <c:v>2878.3559793404474</c:v>
                </c:pt>
                <c:pt idx="10159">
                  <c:v>2878.3559793404474</c:v>
                </c:pt>
                <c:pt idx="10160">
                  <c:v>2878.3559793404474</c:v>
                </c:pt>
                <c:pt idx="10161">
                  <c:v>2899.9562971791438</c:v>
                </c:pt>
                <c:pt idx="10162">
                  <c:v>2792.7564560984938</c:v>
                </c:pt>
                <c:pt idx="10163">
                  <c:v>2790.690504568895</c:v>
                </c:pt>
                <c:pt idx="10164">
                  <c:v>2867.3786253475992</c:v>
                </c:pt>
                <c:pt idx="10165">
                  <c:v>2760.6460071513352</c:v>
                </c:pt>
                <c:pt idx="10166">
                  <c:v>2760.6460071513352</c:v>
                </c:pt>
                <c:pt idx="10167">
                  <c:v>2760.6460071513352</c:v>
                </c:pt>
                <c:pt idx="10168">
                  <c:v>2797.3150576082276</c:v>
                </c:pt>
                <c:pt idx="10169">
                  <c:v>2819.5812475168491</c:v>
                </c:pt>
                <c:pt idx="10170">
                  <c:v>2912.5895907826407</c:v>
                </c:pt>
                <c:pt idx="10171">
                  <c:v>2787.589988081013</c:v>
                </c:pt>
                <c:pt idx="10172">
                  <c:v>2755.8045292013949</c:v>
                </c:pt>
                <c:pt idx="10173">
                  <c:v>2755.8045292013949</c:v>
                </c:pt>
                <c:pt idx="10174">
                  <c:v>2755.8045292013949</c:v>
                </c:pt>
                <c:pt idx="10175">
                  <c:v>2622.059594755628</c:v>
                </c:pt>
                <c:pt idx="10176">
                  <c:v>2638.9217322208638</c:v>
                </c:pt>
                <c:pt idx="10177">
                  <c:v>2575.9634485498277</c:v>
                </c:pt>
                <c:pt idx="10178">
                  <c:v>2578.7779102105351</c:v>
                </c:pt>
                <c:pt idx="10179">
                  <c:v>2674.5872069924167</c:v>
                </c:pt>
                <c:pt idx="10180">
                  <c:v>2674.5872069924167</c:v>
                </c:pt>
                <c:pt idx="10181">
                  <c:v>2674.5872069924167</c:v>
                </c:pt>
                <c:pt idx="10182">
                  <c:v>2639.8593563766049</c:v>
                </c:pt>
                <c:pt idx="10183">
                  <c:v>2702.9050456892783</c:v>
                </c:pt>
                <c:pt idx="10184">
                  <c:v>2577.2046086610717</c:v>
                </c:pt>
                <c:pt idx="10185">
                  <c:v>2579.1513706793476</c:v>
                </c:pt>
                <c:pt idx="10186">
                  <c:v>2574.8239968215807</c:v>
                </c:pt>
                <c:pt idx="10187">
                  <c:v>2574.8239968215807</c:v>
                </c:pt>
                <c:pt idx="10188">
                  <c:v>2574.8239968215807</c:v>
                </c:pt>
                <c:pt idx="10189">
                  <c:v>2631.5439014699705</c:v>
                </c:pt>
                <c:pt idx="10190">
                  <c:v>2584.546682558569</c:v>
                </c:pt>
                <c:pt idx="10191">
                  <c:v>2624.4004767580122</c:v>
                </c:pt>
                <c:pt idx="10192">
                  <c:v>2706.0540325784323</c:v>
                </c:pt>
                <c:pt idx="10193">
                  <c:v>2798.1398490265833</c:v>
                </c:pt>
                <c:pt idx="10194">
                  <c:v>2798.1398490265833</c:v>
                </c:pt>
                <c:pt idx="10195">
                  <c:v>2798.1398490265833</c:v>
                </c:pt>
                <c:pt idx="10196">
                  <c:v>2798.1398490265833</c:v>
                </c:pt>
                <c:pt idx="10197">
                  <c:v>2767.0512514898337</c:v>
                </c:pt>
                <c:pt idx="10198">
                  <c:v>2757.72506952718</c:v>
                </c:pt>
                <c:pt idx="10199">
                  <c:v>2771.1283273738227</c:v>
                </c:pt>
                <c:pt idx="10200">
                  <c:v>2758.8748510130754</c:v>
                </c:pt>
                <c:pt idx="10201">
                  <c:v>2758.8748510130754</c:v>
                </c:pt>
                <c:pt idx="10202">
                  <c:v>2758.8748510130754</c:v>
                </c:pt>
                <c:pt idx="10203">
                  <c:v>2760.8406833531626</c:v>
                </c:pt>
                <c:pt idx="10204">
                  <c:v>2805.3921334922165</c:v>
                </c:pt>
                <c:pt idx="10205">
                  <c:v>2779.2205005959117</c:v>
                </c:pt>
                <c:pt idx="10206">
                  <c:v>2718.6181962653604</c:v>
                </c:pt>
                <c:pt idx="10207">
                  <c:v>2675.9435836312732</c:v>
                </c:pt>
                <c:pt idx="10208">
                  <c:v>2675.9435836312732</c:v>
                </c:pt>
                <c:pt idx="10209">
                  <c:v>2675.9435836312732</c:v>
                </c:pt>
                <c:pt idx="10210">
                  <c:v>2584.8533969010396</c:v>
                </c:pt>
                <c:pt idx="10211">
                  <c:v>2569.6257449344125</c:v>
                </c:pt>
                <c:pt idx="10212">
                  <c:v>2571.4358363130377</c:v>
                </c:pt>
                <c:pt idx="10213">
                  <c:v>2506.1025029797052</c:v>
                </c:pt>
                <c:pt idx="10214">
                  <c:v>2472.4473579658002</c:v>
                </c:pt>
                <c:pt idx="10215">
                  <c:v>2472.4473579658002</c:v>
                </c:pt>
                <c:pt idx="10216">
                  <c:v>2472.4473579658002</c:v>
                </c:pt>
                <c:pt idx="10217">
                  <c:v>2472.4473579658002</c:v>
                </c:pt>
                <c:pt idx="10218">
                  <c:v>2553.6797775128789</c:v>
                </c:pt>
                <c:pt idx="10219">
                  <c:v>2540.131903059164</c:v>
                </c:pt>
                <c:pt idx="10220">
                  <c:v>2548.0659515295652</c:v>
                </c:pt>
                <c:pt idx="10221">
                  <c:v>2600.7206992450992</c:v>
                </c:pt>
                <c:pt idx="10222">
                  <c:v>2600.7206992450992</c:v>
                </c:pt>
                <c:pt idx="10223">
                  <c:v>2600.7206992450992</c:v>
                </c:pt>
                <c:pt idx="10224">
                  <c:v>2621.3317441398149</c:v>
                </c:pt>
                <c:pt idx="10225">
                  <c:v>2603.4056416368353</c:v>
                </c:pt>
                <c:pt idx="10226">
                  <c:v>2595.9062375843919</c:v>
                </c:pt>
                <c:pt idx="10227">
                  <c:v>2586.2606277313926</c:v>
                </c:pt>
                <c:pt idx="10228">
                  <c:v>2614.3591577274192</c:v>
                </c:pt>
                <c:pt idx="10229">
                  <c:v>2614.3591577274192</c:v>
                </c:pt>
                <c:pt idx="10230">
                  <c:v>2614.3591577274192</c:v>
                </c:pt>
                <c:pt idx="10231">
                  <c:v>2614.3591577274192</c:v>
                </c:pt>
                <c:pt idx="10232">
                  <c:v>2575.6352800953182</c:v>
                </c:pt>
                <c:pt idx="10233">
                  <c:v>2582.3273738577336</c:v>
                </c:pt>
                <c:pt idx="10234">
                  <c:v>2608.5967421533232</c:v>
                </c:pt>
                <c:pt idx="10235">
                  <c:v>2612.3957091775583</c:v>
                </c:pt>
                <c:pt idx="10236">
                  <c:v>2612.3957091775583</c:v>
                </c:pt>
                <c:pt idx="10237">
                  <c:v>2612.3957091775583</c:v>
                </c:pt>
                <c:pt idx="10238">
                  <c:v>2601.9070321811341</c:v>
                </c:pt>
                <c:pt idx="10239">
                  <c:v>2576.0421136273008</c:v>
                </c:pt>
                <c:pt idx="10240">
                  <c:v>2567.9737783074756</c:v>
                </c:pt>
                <c:pt idx="10241">
                  <c:v>2556.7421533571378</c:v>
                </c:pt>
                <c:pt idx="10242">
                  <c:v>2597.0202622168908</c:v>
                </c:pt>
                <c:pt idx="10243">
                  <c:v>2597.0202622168908</c:v>
                </c:pt>
                <c:pt idx="10244">
                  <c:v>2597.0202622168908</c:v>
                </c:pt>
                <c:pt idx="10245">
                  <c:v>2573.3230035756515</c:v>
                </c:pt>
                <c:pt idx="10246">
                  <c:v>2619.3539928485943</c:v>
                </c:pt>
                <c:pt idx="10247">
                  <c:v>2609.9324592768821</c:v>
                </c:pt>
                <c:pt idx="10248">
                  <c:v>2612.7111640841922</c:v>
                </c:pt>
                <c:pt idx="10249">
                  <c:v>2608.9940405243983</c:v>
                </c:pt>
                <c:pt idx="10250">
                  <c:v>2608.9940405243983</c:v>
                </c:pt>
                <c:pt idx="10251">
                  <c:v>2608.9940405243983</c:v>
                </c:pt>
                <c:pt idx="10252">
                  <c:v>2641.2896305124791</c:v>
                </c:pt>
                <c:pt idx="10253">
                  <c:v>2636.8963051251135</c:v>
                </c:pt>
                <c:pt idx="10254">
                  <c:v>2665.6479936431897</c:v>
                </c:pt>
                <c:pt idx="10255">
                  <c:v>2688.392530790587</c:v>
                </c:pt>
                <c:pt idx="10256">
                  <c:v>2718.9527214938048</c:v>
                </c:pt>
                <c:pt idx="10257">
                  <c:v>2718.9527214938048</c:v>
                </c:pt>
                <c:pt idx="10258">
                  <c:v>2718.9527214938048</c:v>
                </c:pt>
                <c:pt idx="10259">
                  <c:v>2700.0309892729069</c:v>
                </c:pt>
                <c:pt idx="10260">
                  <c:v>2685.0885975367137</c:v>
                </c:pt>
                <c:pt idx="10261">
                  <c:v>2690.6086611044525</c:v>
                </c:pt>
                <c:pt idx="10262">
                  <c:v>2660.3647199046118</c:v>
                </c:pt>
                <c:pt idx="10263">
                  <c:v>2670.9431863328996</c:v>
                </c:pt>
                <c:pt idx="10264">
                  <c:v>2670.9431863328996</c:v>
                </c:pt>
                <c:pt idx="10265">
                  <c:v>2670.9431863328996</c:v>
                </c:pt>
                <c:pt idx="10266">
                  <c:v>2678.862932061942</c:v>
                </c:pt>
                <c:pt idx="10267">
                  <c:v>2695.2920143027045</c:v>
                </c:pt>
                <c:pt idx="10268">
                  <c:v>2717.4278903456125</c:v>
                </c:pt>
                <c:pt idx="10269">
                  <c:v>2723.0838299562602</c:v>
                </c:pt>
                <c:pt idx="10270">
                  <c:v>2761.1720301946384</c:v>
                </c:pt>
                <c:pt idx="10271">
                  <c:v>2761.1720301946384</c:v>
                </c:pt>
                <c:pt idx="10272">
                  <c:v>2761.1720301946384</c:v>
                </c:pt>
                <c:pt idx="10273">
                  <c:v>2762.266984505326</c:v>
                </c:pt>
                <c:pt idx="10274">
                  <c:v>2768.9813269765218</c:v>
                </c:pt>
                <c:pt idx="10275">
                  <c:v>2769.9030591974197</c:v>
                </c:pt>
                <c:pt idx="10276">
                  <c:v>2788.0738974969827</c:v>
                </c:pt>
                <c:pt idx="10277">
                  <c:v>2784.9702026221321</c:v>
                </c:pt>
                <c:pt idx="10278">
                  <c:v>2784.9702026221321</c:v>
                </c:pt>
                <c:pt idx="10279">
                  <c:v>2784.9702026221321</c:v>
                </c:pt>
                <c:pt idx="10280">
                  <c:v>2756.4108065156565</c:v>
                </c:pt>
                <c:pt idx="10281">
                  <c:v>2761.7814858958714</c:v>
                </c:pt>
                <c:pt idx="10282">
                  <c:v>2773.5216527611865</c:v>
                </c:pt>
                <c:pt idx="10283">
                  <c:v>2797.6408422725094</c:v>
                </c:pt>
                <c:pt idx="10284">
                  <c:v>2738.0874056416001</c:v>
                </c:pt>
                <c:pt idx="10285">
                  <c:v>2738.0874056416001</c:v>
                </c:pt>
                <c:pt idx="10286">
                  <c:v>2738.0874056416001</c:v>
                </c:pt>
                <c:pt idx="10287">
                  <c:v>2732.251887167226</c:v>
                </c:pt>
                <c:pt idx="10288">
                  <c:v>2689.6352800953155</c:v>
                </c:pt>
                <c:pt idx="10289">
                  <c:v>2665.5145013905085</c:v>
                </c:pt>
                <c:pt idx="10290">
                  <c:v>2675.6734207389391</c:v>
                </c:pt>
                <c:pt idx="10291">
                  <c:v>2660.8669050456538</c:v>
                </c:pt>
                <c:pt idx="10292">
                  <c:v>2660.8669050456538</c:v>
                </c:pt>
                <c:pt idx="10293">
                  <c:v>2660.8669050456538</c:v>
                </c:pt>
                <c:pt idx="10294">
                  <c:v>2660.8669050456538</c:v>
                </c:pt>
                <c:pt idx="10295">
                  <c:v>2652.3051251489514</c:v>
                </c:pt>
                <c:pt idx="10296">
                  <c:v>2677.485895907791</c:v>
                </c:pt>
                <c:pt idx="10297">
                  <c:v>2695.1481922923758</c:v>
                </c:pt>
                <c:pt idx="10298">
                  <c:v>2728.1334922526453</c:v>
                </c:pt>
                <c:pt idx="10299">
                  <c:v>2728.1334922526453</c:v>
                </c:pt>
                <c:pt idx="10300">
                  <c:v>2728.1334922526453</c:v>
                </c:pt>
                <c:pt idx="10301">
                  <c:v>2751.2069924512939</c:v>
                </c:pt>
                <c:pt idx="10302">
                  <c:v>2667.3444576876877</c:v>
                </c:pt>
                <c:pt idx="10303">
                  <c:v>2687.9531187921766</c:v>
                </c:pt>
                <c:pt idx="10304">
                  <c:v>2665.0830353595188</c:v>
                </c:pt>
                <c:pt idx="10305">
                  <c:v>2650.8454509336152</c:v>
                </c:pt>
                <c:pt idx="10306">
                  <c:v>2650.8454509336152</c:v>
                </c:pt>
                <c:pt idx="10307">
                  <c:v>2650.8454509336152</c:v>
                </c:pt>
                <c:pt idx="10308">
                  <c:v>2659.0290027810524</c:v>
                </c:pt>
                <c:pt idx="10309">
                  <c:v>2641.1736193881243</c:v>
                </c:pt>
                <c:pt idx="10310">
                  <c:v>2603.9078267778746</c:v>
                </c:pt>
                <c:pt idx="10311">
                  <c:v>2609.3961064759278</c:v>
                </c:pt>
                <c:pt idx="10312">
                  <c:v>2549.8291617004024</c:v>
                </c:pt>
                <c:pt idx="10313">
                  <c:v>2549.8291617004024</c:v>
                </c:pt>
                <c:pt idx="10314">
                  <c:v>2549.8291617004024</c:v>
                </c:pt>
                <c:pt idx="10315">
                  <c:v>2519.3651172029854</c:v>
                </c:pt>
                <c:pt idx="10316">
                  <c:v>2517.877632101674</c:v>
                </c:pt>
                <c:pt idx="10317">
                  <c:v>2571.448549860911</c:v>
                </c:pt>
                <c:pt idx="10318">
                  <c:v>2535.5748907429142</c:v>
                </c:pt>
                <c:pt idx="10319">
                  <c:v>2503.1680572109321</c:v>
                </c:pt>
                <c:pt idx="10320">
                  <c:v>2503.1680572109321</c:v>
                </c:pt>
                <c:pt idx="10321">
                  <c:v>2503.1680572109321</c:v>
                </c:pt>
                <c:pt idx="10322">
                  <c:v>2573.306317044066</c:v>
                </c:pt>
                <c:pt idx="10323">
                  <c:v>2636.2622169248757</c:v>
                </c:pt>
                <c:pt idx="10324">
                  <c:v>2641.0591974572558</c:v>
                </c:pt>
                <c:pt idx="10325">
                  <c:v>2624.0746920937281</c:v>
                </c:pt>
                <c:pt idx="10326">
                  <c:v>2580.3845848231686</c:v>
                </c:pt>
                <c:pt idx="10327">
                  <c:v>2580.3845848231686</c:v>
                </c:pt>
                <c:pt idx="10328">
                  <c:v>2580.3845848231686</c:v>
                </c:pt>
                <c:pt idx="10329">
                  <c:v>2565.9451728247582</c:v>
                </c:pt>
                <c:pt idx="10330">
                  <c:v>2569.8696861342532</c:v>
                </c:pt>
                <c:pt idx="10331">
                  <c:v>2562.4600715136735</c:v>
                </c:pt>
                <c:pt idx="10332">
                  <c:v>2631.6487882399338</c:v>
                </c:pt>
                <c:pt idx="10333">
                  <c:v>2574.4338498211823</c:v>
                </c:pt>
                <c:pt idx="10334">
                  <c:v>2574.4338498211823</c:v>
                </c:pt>
                <c:pt idx="10335">
                  <c:v>2574.4338498211823</c:v>
                </c:pt>
                <c:pt idx="10336">
                  <c:v>2615.341279300721</c:v>
                </c:pt>
                <c:pt idx="10337">
                  <c:v>2642.2733412792663</c:v>
                </c:pt>
                <c:pt idx="10338">
                  <c:v>2646.267779102071</c:v>
                </c:pt>
                <c:pt idx="10339">
                  <c:v>2634.9527214938075</c:v>
                </c:pt>
                <c:pt idx="10340">
                  <c:v>2700.6428287643666</c:v>
                </c:pt>
                <c:pt idx="10341">
                  <c:v>2700.6428287643666</c:v>
                </c:pt>
                <c:pt idx="10342">
                  <c:v>2700.6428287643666</c:v>
                </c:pt>
                <c:pt idx="10343">
                  <c:v>2735.4517282478782</c:v>
                </c:pt>
                <c:pt idx="10344">
                  <c:v>2752.9098132697295</c:v>
                </c:pt>
                <c:pt idx="10345">
                  <c:v>2770.4568931267022</c:v>
                </c:pt>
                <c:pt idx="10346">
                  <c:v>2770.4473579657965</c:v>
                </c:pt>
                <c:pt idx="10347">
                  <c:v>2824.4513309495064</c:v>
                </c:pt>
                <c:pt idx="10348">
                  <c:v>2824.4513309495064</c:v>
                </c:pt>
                <c:pt idx="10349">
                  <c:v>2824.4513309495064</c:v>
                </c:pt>
                <c:pt idx="10350">
                  <c:v>2816.2312276519301</c:v>
                </c:pt>
                <c:pt idx="10351">
                  <c:v>2815.1863329359985</c:v>
                </c:pt>
                <c:pt idx="10352">
                  <c:v>2765.810885975332</c:v>
                </c:pt>
                <c:pt idx="10353">
                  <c:v>2769.0274135875684</c:v>
                </c:pt>
                <c:pt idx="10354">
                  <c:v>2783.3166468017125</c:v>
                </c:pt>
                <c:pt idx="10355">
                  <c:v>2783.3166468017125</c:v>
                </c:pt>
                <c:pt idx="10356">
                  <c:v>2783.3166468017125</c:v>
                </c:pt>
                <c:pt idx="10357">
                  <c:v>2810.9225268176037</c:v>
                </c:pt>
                <c:pt idx="10358">
                  <c:v>2829.1807707588036</c:v>
                </c:pt>
                <c:pt idx="10359">
                  <c:v>2766.3194278903102</c:v>
                </c:pt>
                <c:pt idx="10360">
                  <c:v>2839.3714739769207</c:v>
                </c:pt>
                <c:pt idx="10361">
                  <c:v>2827.5335717123203</c:v>
                </c:pt>
                <c:pt idx="10362">
                  <c:v>2827.5335717123203</c:v>
                </c:pt>
                <c:pt idx="10363">
                  <c:v>2827.5335717123203</c:v>
                </c:pt>
                <c:pt idx="10364">
                  <c:v>2825.1799761620618</c:v>
                </c:pt>
                <c:pt idx="10365">
                  <c:v>2835.5907826777552</c:v>
                </c:pt>
                <c:pt idx="10366">
                  <c:v>2822.7461263408463</c:v>
                </c:pt>
                <c:pt idx="10367">
                  <c:v>2832.3369090186375</c:v>
                </c:pt>
                <c:pt idx="10368">
                  <c:v>2851.2999602701266</c:v>
                </c:pt>
                <c:pt idx="10369">
                  <c:v>2851.2999602701266</c:v>
                </c:pt>
                <c:pt idx="10370">
                  <c:v>2851.2999602701266</c:v>
                </c:pt>
                <c:pt idx="10371">
                  <c:v>2850.3949145808142</c:v>
                </c:pt>
                <c:pt idx="10372">
                  <c:v>2892.5872069924148</c:v>
                </c:pt>
                <c:pt idx="10373">
                  <c:v>2889.9491458084658</c:v>
                </c:pt>
                <c:pt idx="10374">
                  <c:v>2889.9491458084658</c:v>
                </c:pt>
                <c:pt idx="10375">
                  <c:v>2894.2097735398916</c:v>
                </c:pt>
                <c:pt idx="10376">
                  <c:v>2894.2097735398916</c:v>
                </c:pt>
                <c:pt idx="10377">
                  <c:v>2894.2097735398916</c:v>
                </c:pt>
                <c:pt idx="10378">
                  <c:v>2860.5077473181996</c:v>
                </c:pt>
                <c:pt idx="10379">
                  <c:v>2864.4028605482349</c:v>
                </c:pt>
                <c:pt idx="10380">
                  <c:v>2916.0397298370699</c:v>
                </c:pt>
                <c:pt idx="10381">
                  <c:v>2902.2646007150997</c:v>
                </c:pt>
                <c:pt idx="10382">
                  <c:v>2913.7886372665503</c:v>
                </c:pt>
                <c:pt idx="10383">
                  <c:v>2913.7886372665503</c:v>
                </c:pt>
                <c:pt idx="10384">
                  <c:v>2913.7886372665503</c:v>
                </c:pt>
                <c:pt idx="10385">
                  <c:v>2869.0147000396937</c:v>
                </c:pt>
                <c:pt idx="10386">
                  <c:v>2836.665077473147</c:v>
                </c:pt>
                <c:pt idx="10387">
                  <c:v>2845.9594755661146</c:v>
                </c:pt>
                <c:pt idx="10388">
                  <c:v>2848.1764004767224</c:v>
                </c:pt>
                <c:pt idx="10389">
                  <c:v>2800.1199841080302</c:v>
                </c:pt>
                <c:pt idx="10390">
                  <c:v>2800.1199841080302</c:v>
                </c:pt>
                <c:pt idx="10391">
                  <c:v>2800.1199841080302</c:v>
                </c:pt>
                <c:pt idx="10392">
                  <c:v>2837.3706793801789</c:v>
                </c:pt>
                <c:pt idx="10393">
                  <c:v>2829.8315454906278</c:v>
                </c:pt>
                <c:pt idx="10394">
                  <c:v>2827.2546682558245</c:v>
                </c:pt>
                <c:pt idx="10395">
                  <c:v>2789.4119984107715</c:v>
                </c:pt>
                <c:pt idx="10396">
                  <c:v>2769.815653555786</c:v>
                </c:pt>
                <c:pt idx="10397">
                  <c:v>2769.815653555786</c:v>
                </c:pt>
                <c:pt idx="10398">
                  <c:v>2769.815653555786</c:v>
                </c:pt>
                <c:pt idx="10399">
                  <c:v>2765.3969010726714</c:v>
                </c:pt>
                <c:pt idx="10400">
                  <c:v>2775.5740961461711</c:v>
                </c:pt>
                <c:pt idx="10401">
                  <c:v>2814.4727850615459</c:v>
                </c:pt>
                <c:pt idx="10402">
                  <c:v>2784.0230433054876</c:v>
                </c:pt>
                <c:pt idx="10403">
                  <c:v>2813.9745729042161</c:v>
                </c:pt>
                <c:pt idx="10404">
                  <c:v>2813.9745729042161</c:v>
                </c:pt>
                <c:pt idx="10405">
                  <c:v>2813.9745729042161</c:v>
                </c:pt>
                <c:pt idx="10406">
                  <c:v>2813.9745729042161</c:v>
                </c:pt>
                <c:pt idx="10407">
                  <c:v>2818.9527214938066</c:v>
                </c:pt>
                <c:pt idx="10408">
                  <c:v>2786.9717918156189</c:v>
                </c:pt>
                <c:pt idx="10409">
                  <c:v>2802.1199841080302</c:v>
                </c:pt>
                <c:pt idx="10410">
                  <c:v>2802.7262614222936</c:v>
                </c:pt>
                <c:pt idx="10411">
                  <c:v>2802.7262614222936</c:v>
                </c:pt>
                <c:pt idx="10412">
                  <c:v>2802.7262614222936</c:v>
                </c:pt>
                <c:pt idx="10413">
                  <c:v>2802.7262614222936</c:v>
                </c:pt>
                <c:pt idx="10414">
                  <c:v>2757.5272149383845</c:v>
                </c:pt>
                <c:pt idx="10415">
                  <c:v>2753.2030194675863</c:v>
                </c:pt>
                <c:pt idx="10416">
                  <c:v>2752.6245530392985</c:v>
                </c:pt>
                <c:pt idx="10417">
                  <c:v>2797.2856575287697</c:v>
                </c:pt>
                <c:pt idx="10418">
                  <c:v>2797.2856575287697</c:v>
                </c:pt>
                <c:pt idx="10419">
                  <c:v>2797.2856575287697</c:v>
                </c:pt>
                <c:pt idx="10420">
                  <c:v>2760.175605879982</c:v>
                </c:pt>
                <c:pt idx="10421">
                  <c:v>2773.0568136670295</c:v>
                </c:pt>
                <c:pt idx="10422">
                  <c:v>2786.6420341676253</c:v>
                </c:pt>
                <c:pt idx="10423">
                  <c:v>2795.1466030988927</c:v>
                </c:pt>
                <c:pt idx="10424">
                  <c:v>2800.8200238378677</c:v>
                </c:pt>
                <c:pt idx="10425">
                  <c:v>2800.8200238378677</c:v>
                </c:pt>
                <c:pt idx="10426">
                  <c:v>2800.8200238378677</c:v>
                </c:pt>
                <c:pt idx="10427">
                  <c:v>2800.8192292411254</c:v>
                </c:pt>
                <c:pt idx="10428">
                  <c:v>2791.9133889550703</c:v>
                </c:pt>
                <c:pt idx="10429">
                  <c:v>2745.4700039729491</c:v>
                </c:pt>
                <c:pt idx="10430">
                  <c:v>2741.5566150178438</c:v>
                </c:pt>
                <c:pt idx="10431">
                  <c:v>2761.4310687325838</c:v>
                </c:pt>
                <c:pt idx="10432">
                  <c:v>2761.4310687325838</c:v>
                </c:pt>
                <c:pt idx="10433">
                  <c:v>2761.4310687325838</c:v>
                </c:pt>
                <c:pt idx="10434">
                  <c:v>2762.9860945569781</c:v>
                </c:pt>
                <c:pt idx="10435">
                  <c:v>2771.7727453317098</c:v>
                </c:pt>
                <c:pt idx="10436">
                  <c:v>2781.0091378625007</c:v>
                </c:pt>
                <c:pt idx="10437">
                  <c:v>2806.2884386173673</c:v>
                </c:pt>
                <c:pt idx="10438">
                  <c:v>2773.5979340484364</c:v>
                </c:pt>
                <c:pt idx="10439">
                  <c:v>2773.5979340484364</c:v>
                </c:pt>
                <c:pt idx="10440">
                  <c:v>2773.5979340484364</c:v>
                </c:pt>
                <c:pt idx="10441">
                  <c:v>2751.361144219275</c:v>
                </c:pt>
                <c:pt idx="10442">
                  <c:v>2783.9411998410465</c:v>
                </c:pt>
                <c:pt idx="10443">
                  <c:v>2763.6988478346898</c:v>
                </c:pt>
                <c:pt idx="10444">
                  <c:v>2710.8192292411268</c:v>
                </c:pt>
                <c:pt idx="10445">
                  <c:v>2709.2141438219769</c:v>
                </c:pt>
                <c:pt idx="10446">
                  <c:v>2709.2141438219769</c:v>
                </c:pt>
                <c:pt idx="10447">
                  <c:v>2709.2141438219769</c:v>
                </c:pt>
                <c:pt idx="10448">
                  <c:v>2712.6722288438286</c:v>
                </c:pt>
                <c:pt idx="10449">
                  <c:v>2743.6511720301614</c:v>
                </c:pt>
                <c:pt idx="10450">
                  <c:v>2730.9773539928151</c:v>
                </c:pt>
                <c:pt idx="10451">
                  <c:v>2724.1509733809758</c:v>
                </c:pt>
                <c:pt idx="10452">
                  <c:v>2776.2169249105737</c:v>
                </c:pt>
                <c:pt idx="10453">
                  <c:v>2776.2169249105737</c:v>
                </c:pt>
                <c:pt idx="10454">
                  <c:v>2776.2169249105737</c:v>
                </c:pt>
                <c:pt idx="10455">
                  <c:v>2788.3504171632553</c:v>
                </c:pt>
                <c:pt idx="10456">
                  <c:v>2780.5379419944034</c:v>
                </c:pt>
                <c:pt idx="10457">
                  <c:v>2763.2506952721151</c:v>
                </c:pt>
                <c:pt idx="10458">
                  <c:v>2737.3174413984566</c:v>
                </c:pt>
                <c:pt idx="10459">
                  <c:v>2731.3087008342927</c:v>
                </c:pt>
                <c:pt idx="10460">
                  <c:v>2731.3087008342927</c:v>
                </c:pt>
                <c:pt idx="10461">
                  <c:v>2731.3087008342927</c:v>
                </c:pt>
                <c:pt idx="10462">
                  <c:v>2731.3087008342927</c:v>
                </c:pt>
                <c:pt idx="10463">
                  <c:v>2709.9777512911865</c:v>
                </c:pt>
                <c:pt idx="10464">
                  <c:v>2701.3230035756519</c:v>
                </c:pt>
                <c:pt idx="10465">
                  <c:v>2712.2431466030657</c:v>
                </c:pt>
                <c:pt idx="10466">
                  <c:v>2697.6583234008413</c:v>
                </c:pt>
                <c:pt idx="10467">
                  <c:v>2697.6583234008413</c:v>
                </c:pt>
                <c:pt idx="10468">
                  <c:v>2697.6583234008413</c:v>
                </c:pt>
                <c:pt idx="10469">
                  <c:v>2699.5415176797446</c:v>
                </c:pt>
                <c:pt idx="10470">
                  <c:v>2671.4350417162964</c:v>
                </c:pt>
                <c:pt idx="10471">
                  <c:v>2685.3953118791887</c:v>
                </c:pt>
                <c:pt idx="10472">
                  <c:v>2696.9145808501858</c:v>
                </c:pt>
                <c:pt idx="10473">
                  <c:v>2720.7024235200306</c:v>
                </c:pt>
                <c:pt idx="10474">
                  <c:v>2720.7024235200306</c:v>
                </c:pt>
                <c:pt idx="10475">
                  <c:v>2720.7024235200306</c:v>
                </c:pt>
                <c:pt idx="10476">
                  <c:v>2726.6420341676271</c:v>
                </c:pt>
                <c:pt idx="10477">
                  <c:v>2689.6177989669918</c:v>
                </c:pt>
                <c:pt idx="10478">
                  <c:v>2673.5105284068009</c:v>
                </c:pt>
                <c:pt idx="10479">
                  <c:v>2635.2665872069606</c:v>
                </c:pt>
                <c:pt idx="10480">
                  <c:v>2609.8688915375133</c:v>
                </c:pt>
                <c:pt idx="10481">
                  <c:v>2609.8688915375133</c:v>
                </c:pt>
                <c:pt idx="10482">
                  <c:v>2609.8688915375133</c:v>
                </c:pt>
                <c:pt idx="10483">
                  <c:v>2591.9586809693769</c:v>
                </c:pt>
                <c:pt idx="10484">
                  <c:v>2615.29201430271</c:v>
                </c:pt>
                <c:pt idx="10485">
                  <c:v>2570.1914978148279</c:v>
                </c:pt>
                <c:pt idx="10486">
                  <c:v>2593.9404052443078</c:v>
                </c:pt>
                <c:pt idx="10487">
                  <c:v>2553.5192689709666</c:v>
                </c:pt>
                <c:pt idx="10488">
                  <c:v>2553.5192689709666</c:v>
                </c:pt>
                <c:pt idx="10489">
                  <c:v>2553.5192689709666</c:v>
                </c:pt>
                <c:pt idx="10490">
                  <c:v>2597.9245133094641</c:v>
                </c:pt>
                <c:pt idx="10491">
                  <c:v>2630.7556615017565</c:v>
                </c:pt>
                <c:pt idx="10492">
                  <c:v>2587.3635280095045</c:v>
                </c:pt>
                <c:pt idx="10493">
                  <c:v>2572.0548271751782</c:v>
                </c:pt>
                <c:pt idx="10494">
                  <c:v>2596.5061581247205</c:v>
                </c:pt>
                <c:pt idx="10495">
                  <c:v>2596.5061581247205</c:v>
                </c:pt>
                <c:pt idx="10496">
                  <c:v>2596.5061581247205</c:v>
                </c:pt>
                <c:pt idx="10497">
                  <c:v>2623.0313865712837</c:v>
                </c:pt>
                <c:pt idx="10498">
                  <c:v>2633.3563766388247</c:v>
                </c:pt>
                <c:pt idx="10499">
                  <c:v>2652.9288835915459</c:v>
                </c:pt>
                <c:pt idx="10500">
                  <c:v>2659.8021454111722</c:v>
                </c:pt>
                <c:pt idx="10501">
                  <c:v>2680.082638061152</c:v>
                </c:pt>
                <c:pt idx="10502">
                  <c:v>2680.082638061152</c:v>
                </c:pt>
                <c:pt idx="10503">
                  <c:v>2680.082638061152</c:v>
                </c:pt>
                <c:pt idx="10504">
                  <c:v>2735.2832737385447</c:v>
                </c:pt>
                <c:pt idx="10505">
                  <c:v>2711.2777115613503</c:v>
                </c:pt>
                <c:pt idx="10506">
                  <c:v>2742.8017481127999</c:v>
                </c:pt>
                <c:pt idx="10507">
                  <c:v>2739.287246722256</c:v>
                </c:pt>
                <c:pt idx="10508">
                  <c:v>2739.287246722256</c:v>
                </c:pt>
                <c:pt idx="10509">
                  <c:v>2739.287246722256</c:v>
                </c:pt>
                <c:pt idx="10510">
                  <c:v>2739.287246722256</c:v>
                </c:pt>
                <c:pt idx="10511">
                  <c:v>2751.1545490663161</c:v>
                </c:pt>
                <c:pt idx="10512">
                  <c:v>2760.2757250694945</c:v>
                </c:pt>
                <c:pt idx="10513">
                  <c:v>2764.0158919348105</c:v>
                </c:pt>
                <c:pt idx="10514">
                  <c:v>2783.6773937226531</c:v>
                </c:pt>
                <c:pt idx="10515">
                  <c:v>2770.7850615812149</c:v>
                </c:pt>
                <c:pt idx="10516">
                  <c:v>2770.7850615812149</c:v>
                </c:pt>
                <c:pt idx="10517">
                  <c:v>2770.7850615812149</c:v>
                </c:pt>
                <c:pt idx="10518">
                  <c:v>2766.2804926499475</c:v>
                </c:pt>
                <c:pt idx="10519">
                  <c:v>2768.77949940402</c:v>
                </c:pt>
                <c:pt idx="10520">
                  <c:v>2754.5856177989349</c:v>
                </c:pt>
                <c:pt idx="10521">
                  <c:v>2747.647199046452</c:v>
                </c:pt>
                <c:pt idx="10522">
                  <c:v>2745.0806515692966</c:v>
                </c:pt>
                <c:pt idx="10523">
                  <c:v>2745.0806515692966</c:v>
                </c:pt>
                <c:pt idx="10524">
                  <c:v>2745.0806515692966</c:v>
                </c:pt>
                <c:pt idx="10525">
                  <c:v>2762.0699245132773</c:v>
                </c:pt>
                <c:pt idx="10526">
                  <c:v>2741.4342471195546</c:v>
                </c:pt>
                <c:pt idx="10527">
                  <c:v>2700.0516487882082</c:v>
                </c:pt>
                <c:pt idx="10528">
                  <c:v>2726.6110448946838</c:v>
                </c:pt>
                <c:pt idx="10529">
                  <c:v>2744.7572506952397</c:v>
                </c:pt>
                <c:pt idx="10530">
                  <c:v>2744.7572506952397</c:v>
                </c:pt>
                <c:pt idx="10531">
                  <c:v>2744.7572506952397</c:v>
                </c:pt>
                <c:pt idx="10532">
                  <c:v>2751.3897497019939</c:v>
                </c:pt>
                <c:pt idx="10533">
                  <c:v>2704.1374652363611</c:v>
                </c:pt>
                <c:pt idx="10534">
                  <c:v>2683.8474374254752</c:v>
                </c:pt>
                <c:pt idx="10535">
                  <c:v>2663.6575288041013</c:v>
                </c:pt>
                <c:pt idx="10536">
                  <c:v>2708.150973380978</c:v>
                </c:pt>
                <c:pt idx="10537">
                  <c:v>2708.150973380978</c:v>
                </c:pt>
                <c:pt idx="10538">
                  <c:v>2708.150973380978</c:v>
                </c:pt>
                <c:pt idx="10539">
                  <c:v>2708.648390941566</c:v>
                </c:pt>
                <c:pt idx="10540">
                  <c:v>2706.752483114788</c:v>
                </c:pt>
                <c:pt idx="10541">
                  <c:v>2705.0735001986181</c:v>
                </c:pt>
                <c:pt idx="10542">
                  <c:v>2693.388955105253</c:v>
                </c:pt>
                <c:pt idx="10543">
                  <c:v>2698.9193484306402</c:v>
                </c:pt>
                <c:pt idx="10544">
                  <c:v>2698.9193484306402</c:v>
                </c:pt>
                <c:pt idx="10545">
                  <c:v>2698.9193484306402</c:v>
                </c:pt>
                <c:pt idx="10546">
                  <c:v>2701.7719507349707</c:v>
                </c:pt>
                <c:pt idx="10547">
                  <c:v>2663.9944378227742</c:v>
                </c:pt>
                <c:pt idx="10548">
                  <c:v>2688.1605085418842</c:v>
                </c:pt>
                <c:pt idx="10549">
                  <c:v>2685.529598728614</c:v>
                </c:pt>
                <c:pt idx="10550">
                  <c:v>2695.8299562971479</c:v>
                </c:pt>
                <c:pt idx="10551">
                  <c:v>2695.8299562971479</c:v>
                </c:pt>
                <c:pt idx="10552">
                  <c:v>2695.8299562971479</c:v>
                </c:pt>
                <c:pt idx="10553">
                  <c:v>2684.4696066745814</c:v>
                </c:pt>
                <c:pt idx="10554">
                  <c:v>2671.1783869685823</c:v>
                </c:pt>
                <c:pt idx="10555">
                  <c:v>2663.1783869685828</c:v>
                </c:pt>
                <c:pt idx="10556">
                  <c:v>2637.4310687325874</c:v>
                </c:pt>
                <c:pt idx="10557">
                  <c:v>2634.3011521652452</c:v>
                </c:pt>
                <c:pt idx="10558">
                  <c:v>2634.3011521652452</c:v>
                </c:pt>
                <c:pt idx="10559">
                  <c:v>2634.3011521652452</c:v>
                </c:pt>
                <c:pt idx="10560">
                  <c:v>2634.3011521652452</c:v>
                </c:pt>
                <c:pt idx="10561">
                  <c:v>2620.8239968215821</c:v>
                </c:pt>
                <c:pt idx="10562">
                  <c:v>2611.32856575285</c:v>
                </c:pt>
                <c:pt idx="10563">
                  <c:v>2638.6110448946847</c:v>
                </c:pt>
                <c:pt idx="10564">
                  <c:v>2667.9999999999682</c:v>
                </c:pt>
                <c:pt idx="10565">
                  <c:v>2667.9999999999682</c:v>
                </c:pt>
                <c:pt idx="10566">
                  <c:v>2667.9999999999682</c:v>
                </c:pt>
                <c:pt idx="10567">
                  <c:v>2664.3790226459755</c:v>
                </c:pt>
                <c:pt idx="10568">
                  <c:v>2657.5907826777593</c:v>
                </c:pt>
                <c:pt idx="10569">
                  <c:v>2639.7806912991341</c:v>
                </c:pt>
                <c:pt idx="10570">
                  <c:v>2664.2518871672305</c:v>
                </c:pt>
                <c:pt idx="10571">
                  <c:v>2670.3432657925782</c:v>
                </c:pt>
                <c:pt idx="10572">
                  <c:v>2670.3432657925782</c:v>
                </c:pt>
                <c:pt idx="10573">
                  <c:v>2670.3432657925782</c:v>
                </c:pt>
                <c:pt idx="10574">
                  <c:v>2703.2618196265066</c:v>
                </c:pt>
                <c:pt idx="10575">
                  <c:v>2722.0723083035027</c:v>
                </c:pt>
                <c:pt idx="10576">
                  <c:v>2744.2653953118456</c:v>
                </c:pt>
                <c:pt idx="10577">
                  <c:v>2772.3671036948408</c:v>
                </c:pt>
                <c:pt idx="10578">
                  <c:v>2758.8891537544359</c:v>
                </c:pt>
                <c:pt idx="10579">
                  <c:v>2758.8891537544359</c:v>
                </c:pt>
                <c:pt idx="10580">
                  <c:v>2758.8891537544359</c:v>
                </c:pt>
                <c:pt idx="10581">
                  <c:v>2758.8891537544359</c:v>
                </c:pt>
                <c:pt idx="10582">
                  <c:v>2747.7091775923386</c:v>
                </c:pt>
                <c:pt idx="10583">
                  <c:v>2739.4922526817309</c:v>
                </c:pt>
                <c:pt idx="10584">
                  <c:v>2747.1243543901137</c:v>
                </c:pt>
                <c:pt idx="10585">
                  <c:v>2728.1477949940072</c:v>
                </c:pt>
                <c:pt idx="10586">
                  <c:v>2728.1477949940072</c:v>
                </c:pt>
                <c:pt idx="10587">
                  <c:v>2728.1477949940072</c:v>
                </c:pt>
                <c:pt idx="10588">
                  <c:v>2709.9435836312741</c:v>
                </c:pt>
                <c:pt idx="10589">
                  <c:v>2750.6603098926958</c:v>
                </c:pt>
                <c:pt idx="10590">
                  <c:v>2746.7945967421197</c:v>
                </c:pt>
                <c:pt idx="10591">
                  <c:v>2756.8224076280949</c:v>
                </c:pt>
                <c:pt idx="10592">
                  <c:v>2792.5697258640898</c:v>
                </c:pt>
                <c:pt idx="10593">
                  <c:v>2792.5697258640898</c:v>
                </c:pt>
                <c:pt idx="10594">
                  <c:v>2792.5697258640898</c:v>
                </c:pt>
                <c:pt idx="10595">
                  <c:v>2783.512117600284</c:v>
                </c:pt>
                <c:pt idx="10596">
                  <c:v>2783.512117600284</c:v>
                </c:pt>
                <c:pt idx="10597">
                  <c:v>2775.6765991259099</c:v>
                </c:pt>
                <c:pt idx="10598">
                  <c:v>2746.9646404449409</c:v>
                </c:pt>
                <c:pt idx="10599">
                  <c:v>2736.5880015891603</c:v>
                </c:pt>
                <c:pt idx="10600">
                  <c:v>2736.5880015891603</c:v>
                </c:pt>
                <c:pt idx="10601">
                  <c:v>2736.5880015891603</c:v>
                </c:pt>
                <c:pt idx="10602">
                  <c:v>2766.444974175572</c:v>
                </c:pt>
                <c:pt idx="10603">
                  <c:v>2774.2153357170901</c:v>
                </c:pt>
                <c:pt idx="10604">
                  <c:v>2803.5669447754931</c:v>
                </c:pt>
                <c:pt idx="10605">
                  <c:v>2819.4946364719567</c:v>
                </c:pt>
                <c:pt idx="10606">
                  <c:v>2816.2884386173682</c:v>
                </c:pt>
                <c:pt idx="10607">
                  <c:v>2816.2884386173682</c:v>
                </c:pt>
                <c:pt idx="10608">
                  <c:v>2816.2884386173682</c:v>
                </c:pt>
                <c:pt idx="10609">
                  <c:v>2833.8386968613095</c:v>
                </c:pt>
                <c:pt idx="10610">
                  <c:v>2851.4509336511383</c:v>
                </c:pt>
                <c:pt idx="10611">
                  <c:v>2844.0794596741816</c:v>
                </c:pt>
                <c:pt idx="10612">
                  <c:v>2818.9916567341743</c:v>
                </c:pt>
                <c:pt idx="10613">
                  <c:v>2813.96424314657</c:v>
                </c:pt>
                <c:pt idx="10614">
                  <c:v>2813.96424314657</c:v>
                </c:pt>
                <c:pt idx="10615">
                  <c:v>2813.96424314657</c:v>
                </c:pt>
                <c:pt idx="10616">
                  <c:v>2811.920540325752</c:v>
                </c:pt>
                <c:pt idx="10617">
                  <c:v>2831.7989670242023</c:v>
                </c:pt>
                <c:pt idx="10618">
                  <c:v>2814.588796185903</c:v>
                </c:pt>
                <c:pt idx="10619">
                  <c:v>2808.406038935208</c:v>
                </c:pt>
                <c:pt idx="10620">
                  <c:v>2837.0814461660384</c:v>
                </c:pt>
                <c:pt idx="10621">
                  <c:v>2837.0814461660384</c:v>
                </c:pt>
                <c:pt idx="10622">
                  <c:v>2837.0814461660384</c:v>
                </c:pt>
                <c:pt idx="10623">
                  <c:v>2840.6936829558672</c:v>
                </c:pt>
                <c:pt idx="10624">
                  <c:v>2840.0246324989739</c:v>
                </c:pt>
                <c:pt idx="10625">
                  <c:v>2794.6094557011993</c:v>
                </c:pt>
                <c:pt idx="10626">
                  <c:v>2795.0472785061256</c:v>
                </c:pt>
                <c:pt idx="10627">
                  <c:v>2791.5009932458947</c:v>
                </c:pt>
                <c:pt idx="10628">
                  <c:v>2791.5009932458947</c:v>
                </c:pt>
                <c:pt idx="10629">
                  <c:v>2791.5009932458947</c:v>
                </c:pt>
                <c:pt idx="10630">
                  <c:v>2827.77989670239</c:v>
                </c:pt>
                <c:pt idx="10631">
                  <c:v>2820.6507747317905</c:v>
                </c:pt>
                <c:pt idx="10632">
                  <c:v>2795.6503774334196</c:v>
                </c:pt>
                <c:pt idx="10633">
                  <c:v>2796.2137465236065</c:v>
                </c:pt>
                <c:pt idx="10634">
                  <c:v>2786.8247914183225</c:v>
                </c:pt>
                <c:pt idx="10635">
                  <c:v>2786.8247914183225</c:v>
                </c:pt>
                <c:pt idx="10636">
                  <c:v>2786.8247914183225</c:v>
                </c:pt>
                <c:pt idx="10637">
                  <c:v>2820.3504171632567</c:v>
                </c:pt>
                <c:pt idx="10638">
                  <c:v>2802.3718712752948</c:v>
                </c:pt>
                <c:pt idx="10639">
                  <c:v>2777.4874851012787</c:v>
                </c:pt>
                <c:pt idx="10640">
                  <c:v>2741.7894318632975</c:v>
                </c:pt>
                <c:pt idx="10641">
                  <c:v>2747.9348430671112</c:v>
                </c:pt>
                <c:pt idx="10642">
                  <c:v>2747.9348430671112</c:v>
                </c:pt>
                <c:pt idx="10643">
                  <c:v>2747.9348430671112</c:v>
                </c:pt>
                <c:pt idx="10644">
                  <c:v>2777.5582042113301</c:v>
                </c:pt>
                <c:pt idx="10645">
                  <c:v>2765.3714739769243</c:v>
                </c:pt>
                <c:pt idx="10646">
                  <c:v>2799.3118792212626</c:v>
                </c:pt>
                <c:pt idx="10647">
                  <c:v>2755.2522844656019</c:v>
                </c:pt>
                <c:pt idx="10648">
                  <c:v>2771.6408422725144</c:v>
                </c:pt>
                <c:pt idx="10649">
                  <c:v>2771.6408422725144</c:v>
                </c:pt>
                <c:pt idx="10650">
                  <c:v>2771.6408422725144</c:v>
                </c:pt>
                <c:pt idx="10651">
                  <c:v>2793.8323400873733</c:v>
                </c:pt>
                <c:pt idx="10652">
                  <c:v>2840.1311084624226</c:v>
                </c:pt>
                <c:pt idx="10653">
                  <c:v>2850.402860548239</c:v>
                </c:pt>
                <c:pt idx="10654">
                  <c:v>2848.1040921731897</c:v>
                </c:pt>
                <c:pt idx="10655">
                  <c:v>2849.0154946364391</c:v>
                </c:pt>
                <c:pt idx="10656">
                  <c:v>2849.0154946364391</c:v>
                </c:pt>
                <c:pt idx="10657">
                  <c:v>2849.0154946364391</c:v>
                </c:pt>
                <c:pt idx="10658">
                  <c:v>2849.0154946364391</c:v>
                </c:pt>
                <c:pt idx="10659">
                  <c:v>2834.836710369455</c:v>
                </c:pt>
                <c:pt idx="10660">
                  <c:v>2828.0802542709253</c:v>
                </c:pt>
                <c:pt idx="10661">
                  <c:v>2818.7135478744217</c:v>
                </c:pt>
                <c:pt idx="10662">
                  <c:v>2822.6595152959549</c:v>
                </c:pt>
                <c:pt idx="10663">
                  <c:v>2822.6595152959549</c:v>
                </c:pt>
                <c:pt idx="10664">
                  <c:v>2822.6595152959549</c:v>
                </c:pt>
                <c:pt idx="10665">
                  <c:v>2838.5085419149455</c:v>
                </c:pt>
                <c:pt idx="10666">
                  <c:v>2813.1704410011594</c:v>
                </c:pt>
                <c:pt idx="10667">
                  <c:v>2814.0715137067614</c:v>
                </c:pt>
                <c:pt idx="10668">
                  <c:v>2836.8001589193159</c:v>
                </c:pt>
                <c:pt idx="10669">
                  <c:v>2788.5617798966705</c:v>
                </c:pt>
                <c:pt idx="10670">
                  <c:v>2788.5617798966705</c:v>
                </c:pt>
                <c:pt idx="10671">
                  <c:v>2788.5617798966705</c:v>
                </c:pt>
                <c:pt idx="10672">
                  <c:v>2792.6722288438295</c:v>
                </c:pt>
                <c:pt idx="10673">
                  <c:v>2788.483114819197</c:v>
                </c:pt>
                <c:pt idx="10674">
                  <c:v>2760.065951529567</c:v>
                </c:pt>
                <c:pt idx="10675">
                  <c:v>2711.87127532774</c:v>
                </c:pt>
                <c:pt idx="10676">
                  <c:v>2717.3873659117685</c:v>
                </c:pt>
                <c:pt idx="10677">
                  <c:v>2717.3873659117685</c:v>
                </c:pt>
                <c:pt idx="10678">
                  <c:v>2717.3873659117685</c:v>
                </c:pt>
                <c:pt idx="10679">
                  <c:v>2726.3440603893209</c:v>
                </c:pt>
                <c:pt idx="10680">
                  <c:v>2696.8096940802234</c:v>
                </c:pt>
                <c:pt idx="10681">
                  <c:v>2701.9356376638548</c:v>
                </c:pt>
                <c:pt idx="10682">
                  <c:v>2723.3682955899571</c:v>
                </c:pt>
                <c:pt idx="10683">
                  <c:v>2711.2077870480425</c:v>
                </c:pt>
                <c:pt idx="10684">
                  <c:v>2711.2077870480425</c:v>
                </c:pt>
                <c:pt idx="10685">
                  <c:v>2711.2077870480425</c:v>
                </c:pt>
                <c:pt idx="10686">
                  <c:v>2712.9837107667554</c:v>
                </c:pt>
                <c:pt idx="10687">
                  <c:v>2669.4771553436331</c:v>
                </c:pt>
                <c:pt idx="10688">
                  <c:v>2693.3373063170138</c:v>
                </c:pt>
                <c:pt idx="10689">
                  <c:v>2687.212554628496</c:v>
                </c:pt>
                <c:pt idx="10690">
                  <c:v>2725.887961859326</c:v>
                </c:pt>
                <c:pt idx="10691">
                  <c:v>2725.887961859326</c:v>
                </c:pt>
                <c:pt idx="10692">
                  <c:v>2725.887961859326</c:v>
                </c:pt>
                <c:pt idx="10693">
                  <c:v>2742.2415574095839</c:v>
                </c:pt>
                <c:pt idx="10694">
                  <c:v>2760.4004767580145</c:v>
                </c:pt>
                <c:pt idx="10695">
                  <c:v>2769.7560588001274</c:v>
                </c:pt>
                <c:pt idx="10696">
                  <c:v>2749.812475168821</c:v>
                </c:pt>
                <c:pt idx="10697">
                  <c:v>2732.8637266586902</c:v>
                </c:pt>
                <c:pt idx="10698">
                  <c:v>2732.8637266586902</c:v>
                </c:pt>
                <c:pt idx="10699">
                  <c:v>2732.8637266586902</c:v>
                </c:pt>
                <c:pt idx="10700">
                  <c:v>2764.943186332905</c:v>
                </c:pt>
                <c:pt idx="10701">
                  <c:v>2762.3575685339379</c:v>
                </c:pt>
                <c:pt idx="10702">
                  <c:v>2727.4016686531277</c:v>
                </c:pt>
                <c:pt idx="10703">
                  <c:v>2709.9237187127223</c:v>
                </c:pt>
                <c:pt idx="10704">
                  <c:v>2680.3464441795481</c:v>
                </c:pt>
                <c:pt idx="10705">
                  <c:v>2680.3464441795481</c:v>
                </c:pt>
                <c:pt idx="10706">
                  <c:v>2680.3464441795481</c:v>
                </c:pt>
                <c:pt idx="10707">
                  <c:v>2688.1366706396198</c:v>
                </c:pt>
                <c:pt idx="10708">
                  <c:v>2713.2292411600806</c:v>
                </c:pt>
                <c:pt idx="10709">
                  <c:v>2673.5764799364019</c:v>
                </c:pt>
                <c:pt idx="10710">
                  <c:v>2631.5216527611938</c:v>
                </c:pt>
                <c:pt idx="10711">
                  <c:v>2626.6332936034664</c:v>
                </c:pt>
                <c:pt idx="10712">
                  <c:v>2626.6332936034664</c:v>
                </c:pt>
                <c:pt idx="10713">
                  <c:v>2626.6332936034664</c:v>
                </c:pt>
                <c:pt idx="10714">
                  <c:v>2655.2117600317533</c:v>
                </c:pt>
                <c:pt idx="10715">
                  <c:v>2666.8247914183244</c:v>
                </c:pt>
                <c:pt idx="10716">
                  <c:v>2707.6916964640131</c:v>
                </c:pt>
                <c:pt idx="10717">
                  <c:v>2758.7890345649262</c:v>
                </c:pt>
                <c:pt idx="10718">
                  <c:v>2790.9630512514573</c:v>
                </c:pt>
                <c:pt idx="10719">
                  <c:v>2790.9630512514573</c:v>
                </c:pt>
                <c:pt idx="10720">
                  <c:v>2790.9630512514573</c:v>
                </c:pt>
                <c:pt idx="10721">
                  <c:v>2804.4966229638126</c:v>
                </c:pt>
                <c:pt idx="10722">
                  <c:v>2808.9272943980595</c:v>
                </c:pt>
                <c:pt idx="10723">
                  <c:v>2821.9324592768835</c:v>
                </c:pt>
                <c:pt idx="10724">
                  <c:v>2804.1263408819691</c:v>
                </c:pt>
                <c:pt idx="10725">
                  <c:v>2853.9014700039397</c:v>
                </c:pt>
                <c:pt idx="10726">
                  <c:v>2853.9014700039397</c:v>
                </c:pt>
                <c:pt idx="10727">
                  <c:v>2853.9014700039397</c:v>
                </c:pt>
                <c:pt idx="10728">
                  <c:v>2862.4616607071575</c:v>
                </c:pt>
                <c:pt idx="10729">
                  <c:v>2907.0973381008798</c:v>
                </c:pt>
                <c:pt idx="10730">
                  <c:v>2892.1295192689372</c:v>
                </c:pt>
                <c:pt idx="10731">
                  <c:v>2903.8331346841137</c:v>
                </c:pt>
                <c:pt idx="10732">
                  <c:v>2910.4123957091433</c:v>
                </c:pt>
                <c:pt idx="10733">
                  <c:v>2910.4123957091433</c:v>
                </c:pt>
                <c:pt idx="10734">
                  <c:v>2910.4123957091433</c:v>
                </c:pt>
                <c:pt idx="10735">
                  <c:v>2938.1700437027862</c:v>
                </c:pt>
                <c:pt idx="10736">
                  <c:v>2928.9392133491906</c:v>
                </c:pt>
                <c:pt idx="10737">
                  <c:v>2934.947953913354</c:v>
                </c:pt>
                <c:pt idx="10738">
                  <c:v>2934.947953913354</c:v>
                </c:pt>
                <c:pt idx="10739">
                  <c:v>2935.4477552641683</c:v>
                </c:pt>
                <c:pt idx="10740">
                  <c:v>2935.4477552641683</c:v>
                </c:pt>
                <c:pt idx="10741">
                  <c:v>2935.4477552641683</c:v>
                </c:pt>
                <c:pt idx="10742">
                  <c:v>2926.0572109654004</c:v>
                </c:pt>
                <c:pt idx="10743">
                  <c:v>2916.8327373857419</c:v>
                </c:pt>
                <c:pt idx="10744">
                  <c:v>2911.9872864520908</c:v>
                </c:pt>
                <c:pt idx="10745">
                  <c:v>2915.2983710766434</c:v>
                </c:pt>
                <c:pt idx="10746">
                  <c:v>2923.0957489073944</c:v>
                </c:pt>
                <c:pt idx="10747">
                  <c:v>2923.0957489073944</c:v>
                </c:pt>
                <c:pt idx="10748">
                  <c:v>2923.0957489073944</c:v>
                </c:pt>
                <c:pt idx="10749">
                  <c:v>2891.9213349224924</c:v>
                </c:pt>
                <c:pt idx="10750">
                  <c:v>2889.6861342868151</c:v>
                </c:pt>
                <c:pt idx="10751">
                  <c:v>2863.3969010726714</c:v>
                </c:pt>
                <c:pt idx="10752">
                  <c:v>2904.8438617401321</c:v>
                </c:pt>
                <c:pt idx="10753">
                  <c:v>2929.1418355184387</c:v>
                </c:pt>
                <c:pt idx="10754">
                  <c:v>2929.1418355184387</c:v>
                </c:pt>
                <c:pt idx="10755">
                  <c:v>2929.1418355184387</c:v>
                </c:pt>
                <c:pt idx="10756">
                  <c:v>2959.936432260592</c:v>
                </c:pt>
                <c:pt idx="10757">
                  <c:v>2985.9507350019508</c:v>
                </c:pt>
                <c:pt idx="10758">
                  <c:v>3007.2109654350052</c:v>
                </c:pt>
                <c:pt idx="10759">
                  <c:v>2987.6471990464479</c:v>
                </c:pt>
                <c:pt idx="10760">
                  <c:v>3003.67024235197</c:v>
                </c:pt>
                <c:pt idx="10761">
                  <c:v>3003.67024235197</c:v>
                </c:pt>
                <c:pt idx="10762">
                  <c:v>3003.67024235197</c:v>
                </c:pt>
                <c:pt idx="10763">
                  <c:v>3034.2050059594389</c:v>
                </c:pt>
                <c:pt idx="10764">
                  <c:v>3051.2800953515725</c:v>
                </c:pt>
                <c:pt idx="10765">
                  <c:v>3002.0715137067577</c:v>
                </c:pt>
                <c:pt idx="10766">
                  <c:v>3042.3377036153793</c:v>
                </c:pt>
                <c:pt idx="10767">
                  <c:v>3042.4338498211796</c:v>
                </c:pt>
                <c:pt idx="10768">
                  <c:v>3042.4338498211796</c:v>
                </c:pt>
                <c:pt idx="10769">
                  <c:v>3042.4338498211796</c:v>
                </c:pt>
                <c:pt idx="10770">
                  <c:v>3042.4338498211796</c:v>
                </c:pt>
                <c:pt idx="10771">
                  <c:v>3060.2804926499443</c:v>
                </c:pt>
                <c:pt idx="10772">
                  <c:v>3066.3297576479581</c:v>
                </c:pt>
                <c:pt idx="10773">
                  <c:v>3065.7568533968656</c:v>
                </c:pt>
                <c:pt idx="10774">
                  <c:v>3054.5435041715973</c:v>
                </c:pt>
                <c:pt idx="10775">
                  <c:v>3054.5435041715973</c:v>
                </c:pt>
                <c:pt idx="10776">
                  <c:v>3054.5435041715973</c:v>
                </c:pt>
                <c:pt idx="10777">
                  <c:v>3054.5435041715973</c:v>
                </c:pt>
                <c:pt idx="10778">
                  <c:v>2998.058800158884</c:v>
                </c:pt>
                <c:pt idx="10779">
                  <c:v>2973.103694874816</c:v>
                </c:pt>
                <c:pt idx="10780">
                  <c:v>2964.3392928088647</c:v>
                </c:pt>
                <c:pt idx="10781">
                  <c:v>2972.1176003178034</c:v>
                </c:pt>
                <c:pt idx="10782">
                  <c:v>2972.1176003178034</c:v>
                </c:pt>
                <c:pt idx="10783">
                  <c:v>2972.1176003178034</c:v>
                </c:pt>
                <c:pt idx="10784">
                  <c:v>3041.3230035756496</c:v>
                </c:pt>
                <c:pt idx="10785">
                  <c:v>3052.7326181962294</c:v>
                </c:pt>
                <c:pt idx="10786">
                  <c:v>3083.0321811680205</c:v>
                </c:pt>
                <c:pt idx="10787">
                  <c:v>3101.397695669411</c:v>
                </c:pt>
                <c:pt idx="10788">
                  <c:v>3107.0695272149014</c:v>
                </c:pt>
                <c:pt idx="10789">
                  <c:v>3107.0695272149014</c:v>
                </c:pt>
                <c:pt idx="10790">
                  <c:v>3107.0695272149014</c:v>
                </c:pt>
                <c:pt idx="10791">
                  <c:v>3107.0695272149014</c:v>
                </c:pt>
                <c:pt idx="10792">
                  <c:v>3114.7850615812104</c:v>
                </c:pt>
                <c:pt idx="10793">
                  <c:v>3097.1330949542739</c:v>
                </c:pt>
                <c:pt idx="10794">
                  <c:v>3137.4994040524061</c:v>
                </c:pt>
                <c:pt idx="10795">
                  <c:v>3204.3623361143841</c:v>
                </c:pt>
                <c:pt idx="10796">
                  <c:v>3204.3623361143841</c:v>
                </c:pt>
                <c:pt idx="10797">
                  <c:v>3204.3623361143841</c:v>
                </c:pt>
                <c:pt idx="10798">
                  <c:v>3213.2721493841491</c:v>
                </c:pt>
                <c:pt idx="10799">
                  <c:v>3215.3317441398103</c:v>
                </c:pt>
                <c:pt idx="10800">
                  <c:v>3246.3138657131117</c:v>
                </c:pt>
                <c:pt idx="10801">
                  <c:v>3268.8669050456501</c:v>
                </c:pt>
                <c:pt idx="10802">
                  <c:v>3254.104886769926</c:v>
                </c:pt>
                <c:pt idx="10803">
                  <c:v>3254.104886769926</c:v>
                </c:pt>
                <c:pt idx="10804">
                  <c:v>3254.104886769926</c:v>
                </c:pt>
                <c:pt idx="10805">
                  <c:v>3290.8088994834739</c:v>
                </c:pt>
                <c:pt idx="10806">
                  <c:v>3284.402860548234</c:v>
                </c:pt>
                <c:pt idx="10807">
                  <c:v>3225.7600317838323</c:v>
                </c:pt>
                <c:pt idx="10808">
                  <c:v>3280.1620977353609</c:v>
                </c:pt>
                <c:pt idx="10809">
                  <c:v>3366.2280492649588</c:v>
                </c:pt>
                <c:pt idx="10810">
                  <c:v>3366.2280492649588</c:v>
                </c:pt>
                <c:pt idx="10811">
                  <c:v>3366.2280492649588</c:v>
                </c:pt>
                <c:pt idx="10812">
                  <c:v>3376.3853794199044</c:v>
                </c:pt>
                <c:pt idx="10813">
                  <c:v>3359.2379817242354</c:v>
                </c:pt>
                <c:pt idx="10814">
                  <c:v>3414.710369487445</c:v>
                </c:pt>
                <c:pt idx="10815">
                  <c:v>3429.3992848628923</c:v>
                </c:pt>
                <c:pt idx="10816">
                  <c:v>3474.7914183551438</c:v>
                </c:pt>
                <c:pt idx="10817">
                  <c:v>3474.7914183551438</c:v>
                </c:pt>
                <c:pt idx="10818">
                  <c:v>3474.7914183551438</c:v>
                </c:pt>
                <c:pt idx="10819">
                  <c:v>3453.5836313070713</c:v>
                </c:pt>
                <c:pt idx="10820">
                  <c:v>3413.6233611441794</c:v>
                </c:pt>
                <c:pt idx="10821">
                  <c:v>3482.0635677393316</c:v>
                </c:pt>
                <c:pt idx="10822">
                  <c:v>3487.5454906634477</c:v>
                </c:pt>
                <c:pt idx="10823">
                  <c:v>3453.2514898688519</c:v>
                </c:pt>
                <c:pt idx="10824">
                  <c:v>3453.2514898688519</c:v>
                </c:pt>
                <c:pt idx="10825">
                  <c:v>3453.2514898688519</c:v>
                </c:pt>
                <c:pt idx="10826">
                  <c:v>3453.2514898688519</c:v>
                </c:pt>
                <c:pt idx="10827">
                  <c:v>3410.2336114421541</c:v>
                </c:pt>
                <c:pt idx="10828">
                  <c:v>3382.3202224870483</c:v>
                </c:pt>
                <c:pt idx="10829">
                  <c:v>3513.9189511322597</c:v>
                </c:pt>
                <c:pt idx="10830">
                  <c:v>3506.7810885974959</c:v>
                </c:pt>
                <c:pt idx="10831">
                  <c:v>3506.7810885974959</c:v>
                </c:pt>
                <c:pt idx="10832">
                  <c:v>3506.7810885974959</c:v>
                </c:pt>
                <c:pt idx="10833">
                  <c:v>3515.8808104886357</c:v>
                </c:pt>
                <c:pt idx="10834">
                  <c:v>3518.3265792609841</c:v>
                </c:pt>
                <c:pt idx="10835">
                  <c:v>3508.9193484306306</c:v>
                </c:pt>
                <c:pt idx="10836">
                  <c:v>3550.7500993245508</c:v>
                </c:pt>
                <c:pt idx="10837">
                  <c:v>3623.5383392927661</c:v>
                </c:pt>
                <c:pt idx="10838">
                  <c:v>3623.5383392927661</c:v>
                </c:pt>
                <c:pt idx="10839">
                  <c:v>3623.5383392927661</c:v>
                </c:pt>
                <c:pt idx="10840">
                  <c:v>3641.412793007506</c:v>
                </c:pt>
                <c:pt idx="10841">
                  <c:v>3580.5546285259811</c:v>
                </c:pt>
                <c:pt idx="10842">
                  <c:v>3612.4306714342051</c:v>
                </c:pt>
                <c:pt idx="10843">
                  <c:v>3676.3909415970975</c:v>
                </c:pt>
                <c:pt idx="10844">
                  <c:v>3610.9233214143405</c:v>
                </c:pt>
                <c:pt idx="10845">
                  <c:v>3610.9233214143405</c:v>
                </c:pt>
                <c:pt idx="10846">
                  <c:v>3610.9233214143405</c:v>
                </c:pt>
                <c:pt idx="10847">
                  <c:v>3572.5156932856166</c:v>
                </c:pt>
                <c:pt idx="10848">
                  <c:v>3649.9284862931645</c:v>
                </c:pt>
                <c:pt idx="10849">
                  <c:v>3632.4386174016267</c:v>
                </c:pt>
                <c:pt idx="10850">
                  <c:v>3618.8088994834702</c:v>
                </c:pt>
                <c:pt idx="10851">
                  <c:v>3566.9376241556997</c:v>
                </c:pt>
                <c:pt idx="10852">
                  <c:v>3566.9376241556997</c:v>
                </c:pt>
                <c:pt idx="10853">
                  <c:v>3566.9376241556997</c:v>
                </c:pt>
                <c:pt idx="10854">
                  <c:v>3599.3635280094932</c:v>
                </c:pt>
                <c:pt idx="10855">
                  <c:v>3615.2109654349997</c:v>
                </c:pt>
                <c:pt idx="10856">
                  <c:v>3657.1243543901041</c:v>
                </c:pt>
                <c:pt idx="10857">
                  <c:v>3693.6170043702396</c:v>
                </c:pt>
                <c:pt idx="10858">
                  <c:v>3701.7083829955873</c:v>
                </c:pt>
                <c:pt idx="10859">
                  <c:v>3701.7083829955873</c:v>
                </c:pt>
                <c:pt idx="10860">
                  <c:v>3701.7083829955873</c:v>
                </c:pt>
                <c:pt idx="10861">
                  <c:v>3694.5061581247091</c:v>
                </c:pt>
                <c:pt idx="10862">
                  <c:v>3679.4358363130286</c:v>
                </c:pt>
                <c:pt idx="10863">
                  <c:v>3676.9201430273715</c:v>
                </c:pt>
                <c:pt idx="10864">
                  <c:v>3673.1330949542685</c:v>
                </c:pt>
                <c:pt idx="10865">
                  <c:v>3673.1330949542685</c:v>
                </c:pt>
                <c:pt idx="10866">
                  <c:v>3673.1330949542685</c:v>
                </c:pt>
                <c:pt idx="10867">
                  <c:v>3673.1330949542685</c:v>
                </c:pt>
                <c:pt idx="10868">
                  <c:v>3679.7600317838273</c:v>
                </c:pt>
                <c:pt idx="10869">
                  <c:v>3654.3734604687702</c:v>
                </c:pt>
                <c:pt idx="10870">
                  <c:v>3680.9932459276488</c:v>
                </c:pt>
                <c:pt idx="10871">
                  <c:v>3615.8816050853779</c:v>
                </c:pt>
                <c:pt idx="10872">
                  <c:v>3684.4624553038911</c:v>
                </c:pt>
                <c:pt idx="10873">
                  <c:v>3684.4624553038911</c:v>
                </c:pt>
                <c:pt idx="10874">
                  <c:v>3684.4624553038911</c:v>
                </c:pt>
                <c:pt idx="10875">
                  <c:v>3672.8661104489051</c:v>
                </c:pt>
                <c:pt idx="10876">
                  <c:v>3651.5009932458861</c:v>
                </c:pt>
                <c:pt idx="10877">
                  <c:v>3636.4433849820803</c:v>
                </c:pt>
                <c:pt idx="10878">
                  <c:v>3681.1839491457672</c:v>
                </c:pt>
                <c:pt idx="10879">
                  <c:v>3614.5482717520449</c:v>
                </c:pt>
                <c:pt idx="10880">
                  <c:v>3614.5482717520449</c:v>
                </c:pt>
                <c:pt idx="10881">
                  <c:v>3614.5482717520449</c:v>
                </c:pt>
                <c:pt idx="10882">
                  <c:v>3557.7957886372265</c:v>
                </c:pt>
                <c:pt idx="10883">
                  <c:v>3574.8772348032967</c:v>
                </c:pt>
                <c:pt idx="10884">
                  <c:v>3527.3007548668652</c:v>
                </c:pt>
                <c:pt idx="10885">
                  <c:v>3509.1315057607867</c:v>
                </c:pt>
                <c:pt idx="10886">
                  <c:v>3412.8716726261036</c:v>
                </c:pt>
                <c:pt idx="10887">
                  <c:v>3412.8716726261036</c:v>
                </c:pt>
                <c:pt idx="10888">
                  <c:v>3412.8716726261036</c:v>
                </c:pt>
                <c:pt idx="10889">
                  <c:v>3449.0321811680178</c:v>
                </c:pt>
                <c:pt idx="10890">
                  <c:v>3522.400476758005</c:v>
                </c:pt>
                <c:pt idx="10891">
                  <c:v>3503.6972586411998</c:v>
                </c:pt>
                <c:pt idx="10892">
                  <c:v>3490.5411203813665</c:v>
                </c:pt>
                <c:pt idx="10893">
                  <c:v>3557.4112038140247</c:v>
                </c:pt>
                <c:pt idx="10894">
                  <c:v>3557.4112038140247</c:v>
                </c:pt>
                <c:pt idx="10895">
                  <c:v>3557.4112038140247</c:v>
                </c:pt>
                <c:pt idx="10896">
                  <c:v>3551.6479936431861</c:v>
                </c:pt>
                <c:pt idx="10897">
                  <c:v>3494.6960667460867</c:v>
                </c:pt>
                <c:pt idx="10898">
                  <c:v>3469.4914580849822</c:v>
                </c:pt>
                <c:pt idx="10899">
                  <c:v>3503.9340484703616</c:v>
                </c:pt>
                <c:pt idx="10900">
                  <c:v>3554.9733810090979</c:v>
                </c:pt>
                <c:pt idx="10901">
                  <c:v>3554.9733810090979</c:v>
                </c:pt>
                <c:pt idx="10902">
                  <c:v>3554.9733810090979</c:v>
                </c:pt>
                <c:pt idx="10903">
                  <c:v>3629.0512514898278</c:v>
                </c:pt>
                <c:pt idx="10904">
                  <c:v>3622.0818434644011</c:v>
                </c:pt>
                <c:pt idx="10905">
                  <c:v>3625.00039729833</c:v>
                </c:pt>
                <c:pt idx="10906">
                  <c:v>3629.8204211362322</c:v>
                </c:pt>
                <c:pt idx="10907">
                  <c:v>3634.099324592728</c:v>
                </c:pt>
                <c:pt idx="10908">
                  <c:v>3634.099324592728</c:v>
                </c:pt>
                <c:pt idx="10909">
                  <c:v>3634.099324592728</c:v>
                </c:pt>
                <c:pt idx="10910">
                  <c:v>3619.9197457290011</c:v>
                </c:pt>
                <c:pt idx="10911">
                  <c:v>3646.238379022604</c:v>
                </c:pt>
                <c:pt idx="10912">
                  <c:v>3722.9384187524402</c:v>
                </c:pt>
                <c:pt idx="10913">
                  <c:v>3692.7159316646375</c:v>
                </c:pt>
                <c:pt idx="10914">
                  <c:v>3692.5601907031755</c:v>
                </c:pt>
                <c:pt idx="10915">
                  <c:v>3692.5601907031755</c:v>
                </c:pt>
                <c:pt idx="10916">
                  <c:v>3692.5601907031755</c:v>
                </c:pt>
                <c:pt idx="10917">
                  <c:v>3720.8478347238342</c:v>
                </c:pt>
                <c:pt idx="10918">
                  <c:v>3725.5280095351177</c:v>
                </c:pt>
                <c:pt idx="10919">
                  <c:v>3718.699245133052</c:v>
                </c:pt>
                <c:pt idx="10920">
                  <c:v>3721.2348033372632</c:v>
                </c:pt>
                <c:pt idx="10921">
                  <c:v>3764.8414779498967</c:v>
                </c:pt>
                <c:pt idx="10922">
                  <c:v>3764.8414779498967</c:v>
                </c:pt>
                <c:pt idx="10923">
                  <c:v>3764.8414779498967</c:v>
                </c:pt>
                <c:pt idx="10924">
                  <c:v>3764.8414779498967</c:v>
                </c:pt>
                <c:pt idx="10925">
                  <c:v>3784.5363528009098</c:v>
                </c:pt>
                <c:pt idx="10926">
                  <c:v>3756.1557409614193</c:v>
                </c:pt>
                <c:pt idx="10927">
                  <c:v>3705.8847834723451</c:v>
                </c:pt>
                <c:pt idx="10928">
                  <c:v>3696.2995629717489</c:v>
                </c:pt>
                <c:pt idx="10929">
                  <c:v>3696.2995629717489</c:v>
                </c:pt>
                <c:pt idx="10930">
                  <c:v>3696.2995629717489</c:v>
                </c:pt>
                <c:pt idx="10931">
                  <c:v>3690.5442987683327</c:v>
                </c:pt>
                <c:pt idx="10932">
                  <c:v>3680.2765196662267</c:v>
                </c:pt>
                <c:pt idx="10933">
                  <c:v>3761.9022646006715</c:v>
                </c:pt>
                <c:pt idx="10934">
                  <c:v>3743.0909813269332</c:v>
                </c:pt>
                <c:pt idx="10935">
                  <c:v>3741.5971394516846</c:v>
                </c:pt>
                <c:pt idx="10936">
                  <c:v>3741.5971394516846</c:v>
                </c:pt>
                <c:pt idx="10937">
                  <c:v>3741.5971394516846</c:v>
                </c:pt>
                <c:pt idx="10938">
                  <c:v>3783.9435836312628</c:v>
                </c:pt>
                <c:pt idx="10939">
                  <c:v>3773.5645609852554</c:v>
                </c:pt>
                <c:pt idx="10940">
                  <c:v>3817.9268970996764</c:v>
                </c:pt>
                <c:pt idx="10941">
                  <c:v>3847.2181168056759</c:v>
                </c:pt>
                <c:pt idx="10942">
                  <c:v>3842.2288438616947</c:v>
                </c:pt>
                <c:pt idx="10943">
                  <c:v>3842.2288438616947</c:v>
                </c:pt>
                <c:pt idx="10944">
                  <c:v>3842.2288438616947</c:v>
                </c:pt>
                <c:pt idx="10945">
                  <c:v>3894.3869686133826</c:v>
                </c:pt>
                <c:pt idx="10946">
                  <c:v>3921.4874851012646</c:v>
                </c:pt>
                <c:pt idx="10947">
                  <c:v>3921.4874851012646</c:v>
                </c:pt>
                <c:pt idx="10948">
                  <c:v>3885.3317441398026</c:v>
                </c:pt>
                <c:pt idx="10949">
                  <c:v>3852.7334127929616</c:v>
                </c:pt>
                <c:pt idx="10950">
                  <c:v>3852.7334127929616</c:v>
                </c:pt>
                <c:pt idx="10951">
                  <c:v>3852.7334127929616</c:v>
                </c:pt>
                <c:pt idx="10952">
                  <c:v>3815.4024632498554</c:v>
                </c:pt>
                <c:pt idx="10953">
                  <c:v>3849.2991656733752</c:v>
                </c:pt>
                <c:pt idx="10954">
                  <c:v>3839.5137067937571</c:v>
                </c:pt>
                <c:pt idx="10955">
                  <c:v>3846.5379419943929</c:v>
                </c:pt>
                <c:pt idx="10956">
                  <c:v>3836.6372665871622</c:v>
                </c:pt>
                <c:pt idx="10957">
                  <c:v>3836.6372665871622</c:v>
                </c:pt>
                <c:pt idx="10958">
                  <c:v>3836.6372665871622</c:v>
                </c:pt>
                <c:pt idx="10959">
                  <c:v>3846.1907032180711</c:v>
                </c:pt>
                <c:pt idx="10960">
                  <c:v>3870.8899483511664</c:v>
                </c:pt>
                <c:pt idx="10961">
                  <c:v>3903.4906634882336</c:v>
                </c:pt>
                <c:pt idx="10962">
                  <c:v>3903.4906634882336</c:v>
                </c:pt>
                <c:pt idx="10963">
                  <c:v>3916.4378228048809</c:v>
                </c:pt>
                <c:pt idx="10964">
                  <c:v>3916.4378228048809</c:v>
                </c:pt>
                <c:pt idx="10965">
                  <c:v>3916.4378228048809</c:v>
                </c:pt>
                <c:pt idx="10966">
                  <c:v>3934.2097735398825</c:v>
                </c:pt>
                <c:pt idx="10967">
                  <c:v>3944.295589988034</c:v>
                </c:pt>
                <c:pt idx="10968">
                  <c:v>3981.6551450138581</c:v>
                </c:pt>
                <c:pt idx="10969">
                  <c:v>3923.559793404801</c:v>
                </c:pt>
                <c:pt idx="10970">
                  <c:v>3928.6126340881542</c:v>
                </c:pt>
                <c:pt idx="10971">
                  <c:v>3928.6126340881542</c:v>
                </c:pt>
                <c:pt idx="10972">
                  <c:v>3928.6126340881542</c:v>
                </c:pt>
                <c:pt idx="10973">
                  <c:v>3948.1795788636805</c:v>
                </c:pt>
                <c:pt idx="10974">
                  <c:v>3970.069129916521</c:v>
                </c:pt>
                <c:pt idx="10975">
                  <c:v>3820.2224870877581</c:v>
                </c:pt>
                <c:pt idx="10976">
                  <c:v>3795.5582042113183</c:v>
                </c:pt>
                <c:pt idx="10977">
                  <c:v>3769.5756853396465</c:v>
                </c:pt>
                <c:pt idx="10978">
                  <c:v>3769.5756853396465</c:v>
                </c:pt>
                <c:pt idx="10979">
                  <c:v>3769.5756853396465</c:v>
                </c:pt>
                <c:pt idx="10980">
                  <c:v>3834.7127532776667</c:v>
                </c:pt>
                <c:pt idx="10981">
                  <c:v>3844.0405244338049</c:v>
                </c:pt>
                <c:pt idx="10982">
                  <c:v>3695.111640842229</c:v>
                </c:pt>
                <c:pt idx="10983">
                  <c:v>3647.2284465633265</c:v>
                </c:pt>
                <c:pt idx="10984">
                  <c:v>3695.0584028605049</c:v>
                </c:pt>
                <c:pt idx="10985">
                  <c:v>3695.0584028605049</c:v>
                </c:pt>
                <c:pt idx="10986">
                  <c:v>3695.0584028605049</c:v>
                </c:pt>
                <c:pt idx="10987">
                  <c:v>3688.0071513706366</c:v>
                </c:pt>
                <c:pt idx="10988">
                  <c:v>3636.684147794952</c:v>
                </c:pt>
                <c:pt idx="10989">
                  <c:v>3755.423122765153</c:v>
                </c:pt>
                <c:pt idx="10990">
                  <c:v>3654.7461263408395</c:v>
                </c:pt>
                <c:pt idx="10991">
                  <c:v>3523.812475168811</c:v>
                </c:pt>
                <c:pt idx="10992">
                  <c:v>3523.812475168811</c:v>
                </c:pt>
                <c:pt idx="10993">
                  <c:v>3523.812475168811</c:v>
                </c:pt>
                <c:pt idx="10994">
                  <c:v>3437.0147000396901</c:v>
                </c:pt>
                <c:pt idx="10995">
                  <c:v>3501.4533174413573</c:v>
                </c:pt>
                <c:pt idx="10996">
                  <c:v>3451.5772745331342</c:v>
                </c:pt>
                <c:pt idx="10997">
                  <c:v>3586.1183949145388</c:v>
                </c:pt>
                <c:pt idx="10998">
                  <c:v>3620.685736988436</c:v>
                </c:pt>
                <c:pt idx="10999">
                  <c:v>3620.685736988436</c:v>
                </c:pt>
                <c:pt idx="11000">
                  <c:v>3620.685736988436</c:v>
                </c:pt>
                <c:pt idx="11001">
                  <c:v>3623.9411998410378</c:v>
                </c:pt>
                <c:pt idx="11002">
                  <c:v>3703.1601112435001</c:v>
                </c:pt>
                <c:pt idx="11003">
                  <c:v>3727.9110051648354</c:v>
                </c:pt>
                <c:pt idx="11004">
                  <c:v>3812.8168454508896</c:v>
                </c:pt>
                <c:pt idx="11005">
                  <c:v>3808.7691696463603</c:v>
                </c:pt>
                <c:pt idx="11006">
                  <c:v>3808.7691696463603</c:v>
                </c:pt>
                <c:pt idx="11007">
                  <c:v>3808.7691696463603</c:v>
                </c:pt>
                <c:pt idx="11008">
                  <c:v>3852.8827969804875</c:v>
                </c:pt>
                <c:pt idx="11009">
                  <c:v>3838.7826777909763</c:v>
                </c:pt>
                <c:pt idx="11010">
                  <c:v>3864.4227254667803</c:v>
                </c:pt>
                <c:pt idx="11011">
                  <c:v>3822.8422725466371</c:v>
                </c:pt>
                <c:pt idx="11012">
                  <c:v>3875.516090583983</c:v>
                </c:pt>
                <c:pt idx="11013">
                  <c:v>3875.516090583983</c:v>
                </c:pt>
                <c:pt idx="11014">
                  <c:v>3875.516090583983</c:v>
                </c:pt>
                <c:pt idx="11015">
                  <c:v>3838.3122765196204</c:v>
                </c:pt>
                <c:pt idx="11016">
                  <c:v>3847.5113230035295</c:v>
                </c:pt>
                <c:pt idx="11017">
                  <c:v>3811.4580850218058</c:v>
                </c:pt>
                <c:pt idx="11018">
                  <c:v>3803.9396106475506</c:v>
                </c:pt>
                <c:pt idx="11019">
                  <c:v>3863.0425109256589</c:v>
                </c:pt>
                <c:pt idx="11020">
                  <c:v>3863.0425109256589</c:v>
                </c:pt>
                <c:pt idx="11021">
                  <c:v>3863.0425109256589</c:v>
                </c:pt>
                <c:pt idx="11022">
                  <c:v>3863.0425109256589</c:v>
                </c:pt>
                <c:pt idx="11023">
                  <c:v>3715.9149781485453</c:v>
                </c:pt>
                <c:pt idx="11024">
                  <c:v>3707.5089392133045</c:v>
                </c:pt>
                <c:pt idx="11025">
                  <c:v>3684.6126340881565</c:v>
                </c:pt>
                <c:pt idx="11026">
                  <c:v>3583.9856972585985</c:v>
                </c:pt>
                <c:pt idx="11027">
                  <c:v>3583.9856972585985</c:v>
                </c:pt>
                <c:pt idx="11028">
                  <c:v>3583.9856972585985</c:v>
                </c:pt>
                <c:pt idx="11029">
                  <c:v>3642.9916567341638</c:v>
                </c:pt>
                <c:pt idx="11030">
                  <c:v>3650.1740166864879</c:v>
                </c:pt>
                <c:pt idx="11031">
                  <c:v>3732.1660707190654</c:v>
                </c:pt>
                <c:pt idx="11032">
                  <c:v>3776.078665077428</c:v>
                </c:pt>
                <c:pt idx="11033">
                  <c:v>3817.0409217321758</c:v>
                </c:pt>
                <c:pt idx="11034">
                  <c:v>3817.0409217321758</c:v>
                </c:pt>
                <c:pt idx="11035">
                  <c:v>3817.0409217321758</c:v>
                </c:pt>
                <c:pt idx="11036">
                  <c:v>3824.1263408819564</c:v>
                </c:pt>
                <c:pt idx="11037">
                  <c:v>3836.8176400476304</c:v>
                </c:pt>
                <c:pt idx="11038">
                  <c:v>3824.3893524036098</c:v>
                </c:pt>
                <c:pt idx="11039">
                  <c:v>3923.219705999159</c:v>
                </c:pt>
                <c:pt idx="11040">
                  <c:v>3942.9702026221225</c:v>
                </c:pt>
                <c:pt idx="11041">
                  <c:v>3942.9702026221225</c:v>
                </c:pt>
                <c:pt idx="11042">
                  <c:v>3942.9702026221225</c:v>
                </c:pt>
                <c:pt idx="11043">
                  <c:v>3958.8136670639183</c:v>
                </c:pt>
                <c:pt idx="11044">
                  <c:v>3974.6166070718637</c:v>
                </c:pt>
                <c:pt idx="11045">
                  <c:v>3981.2793007548189</c:v>
                </c:pt>
                <c:pt idx="11046">
                  <c:v>4003.164878823949</c:v>
                </c:pt>
                <c:pt idx="11047">
                  <c:v>3973.8887564560514</c:v>
                </c:pt>
                <c:pt idx="11048">
                  <c:v>3973.8887564560514</c:v>
                </c:pt>
                <c:pt idx="11049">
                  <c:v>3973.8887564560514</c:v>
                </c:pt>
                <c:pt idx="11050">
                  <c:v>3981.1084624552568</c:v>
                </c:pt>
                <c:pt idx="11051">
                  <c:v>3955.3651172029722</c:v>
                </c:pt>
                <c:pt idx="11052">
                  <c:v>3963.5621771950259</c:v>
                </c:pt>
                <c:pt idx="11053">
                  <c:v>3955.1712355978862</c:v>
                </c:pt>
                <c:pt idx="11054">
                  <c:v>3989.2618196264916</c:v>
                </c:pt>
                <c:pt idx="11055">
                  <c:v>3989.2618196264916</c:v>
                </c:pt>
                <c:pt idx="11056">
                  <c:v>3989.2618196264916</c:v>
                </c:pt>
                <c:pt idx="11057">
                  <c:v>3954.5109257051577</c:v>
                </c:pt>
                <c:pt idx="11058">
                  <c:v>3996.8518077075405</c:v>
                </c:pt>
                <c:pt idx="11059">
                  <c:v>4027.8394914580372</c:v>
                </c:pt>
                <c:pt idx="11060">
                  <c:v>4010.0500595947083</c:v>
                </c:pt>
                <c:pt idx="11061">
                  <c:v>4047.4406038934753</c:v>
                </c:pt>
                <c:pt idx="11062">
                  <c:v>4047.4406038934753</c:v>
                </c:pt>
                <c:pt idx="11063">
                  <c:v>4047.4406038934753</c:v>
                </c:pt>
                <c:pt idx="11064">
                  <c:v>4078.2701628922828</c:v>
                </c:pt>
                <c:pt idx="11065">
                  <c:v>4054.9845053634795</c:v>
                </c:pt>
                <c:pt idx="11066">
                  <c:v>4083.5446960666968</c:v>
                </c:pt>
                <c:pt idx="11067">
                  <c:v>4082.7302344059899</c:v>
                </c:pt>
                <c:pt idx="11068">
                  <c:v>4099.0790623757948</c:v>
                </c:pt>
                <c:pt idx="11069">
                  <c:v>4099.0790623757948</c:v>
                </c:pt>
                <c:pt idx="11070">
                  <c:v>4099.0790623757948</c:v>
                </c:pt>
                <c:pt idx="11071">
                  <c:v>4088.872467222835</c:v>
                </c:pt>
                <c:pt idx="11072">
                  <c:v>4085.0854191497324</c:v>
                </c:pt>
                <c:pt idx="11073">
                  <c:v>4067.138657131457</c:v>
                </c:pt>
                <c:pt idx="11074">
                  <c:v>4054.0675407230347</c:v>
                </c:pt>
                <c:pt idx="11075">
                  <c:v>4030.8017481127845</c:v>
                </c:pt>
                <c:pt idx="11076">
                  <c:v>4030.8017481127845</c:v>
                </c:pt>
                <c:pt idx="11077">
                  <c:v>4030.8017481127845</c:v>
                </c:pt>
                <c:pt idx="11078">
                  <c:v>4042.9137862534271</c:v>
                </c:pt>
                <c:pt idx="11079">
                  <c:v>4042.1724274929979</c:v>
                </c:pt>
                <c:pt idx="11080">
                  <c:v>4024.5228446562883</c:v>
                </c:pt>
                <c:pt idx="11081">
                  <c:v>3970.9209376241079</c:v>
                </c:pt>
                <c:pt idx="11082">
                  <c:v>3959.1911005164397</c:v>
                </c:pt>
                <c:pt idx="11083">
                  <c:v>3959.1911005164397</c:v>
                </c:pt>
                <c:pt idx="11084">
                  <c:v>3959.1911005164397</c:v>
                </c:pt>
                <c:pt idx="11085">
                  <c:v>3951.8085021850929</c:v>
                </c:pt>
                <c:pt idx="11086">
                  <c:v>4005.4239173618903</c:v>
                </c:pt>
                <c:pt idx="11087">
                  <c:v>4086.9535160905343</c:v>
                </c:pt>
                <c:pt idx="11088">
                  <c:v>4112.2995629717416</c:v>
                </c:pt>
                <c:pt idx="11089">
                  <c:v>4163.9094159713441</c:v>
                </c:pt>
                <c:pt idx="11090">
                  <c:v>4163.9094159713441</c:v>
                </c:pt>
                <c:pt idx="11091">
                  <c:v>4163.9094159713441</c:v>
                </c:pt>
                <c:pt idx="11092">
                  <c:v>4154.358363130661</c:v>
                </c:pt>
                <c:pt idx="11093">
                  <c:v>4135.6042908223581</c:v>
                </c:pt>
                <c:pt idx="11094">
                  <c:v>4124.3090981326477</c:v>
                </c:pt>
                <c:pt idx="11095">
                  <c:v>4087.8593563765894</c:v>
                </c:pt>
                <c:pt idx="11096">
                  <c:v>4048.1223678982424</c:v>
                </c:pt>
                <c:pt idx="11097">
                  <c:v>4048.1223678982424</c:v>
                </c:pt>
                <c:pt idx="11098">
                  <c:v>4048.1223678982424</c:v>
                </c:pt>
                <c:pt idx="11099">
                  <c:v>4065.6066746125844</c:v>
                </c:pt>
                <c:pt idx="11100">
                  <c:v>4091.6686531584724</c:v>
                </c:pt>
                <c:pt idx="11101">
                  <c:v>4098.7381803734106</c:v>
                </c:pt>
                <c:pt idx="11102">
                  <c:v>4130.1096543503672</c:v>
                </c:pt>
                <c:pt idx="11103">
                  <c:v>4141.2959872864012</c:v>
                </c:pt>
                <c:pt idx="11104">
                  <c:v>4141.2959872864012</c:v>
                </c:pt>
                <c:pt idx="11105">
                  <c:v>4141.2959872864012</c:v>
                </c:pt>
                <c:pt idx="11106">
                  <c:v>4136.7326181962153</c:v>
                </c:pt>
                <c:pt idx="11107">
                  <c:v>4170.5506555422617</c:v>
                </c:pt>
                <c:pt idx="11108">
                  <c:v>4149.05522447353</c:v>
                </c:pt>
                <c:pt idx="11109">
                  <c:v>4149.05522447353</c:v>
                </c:pt>
                <c:pt idx="11110">
                  <c:v>4174.1247516884687</c:v>
                </c:pt>
                <c:pt idx="11111">
                  <c:v>4174.1247516884687</c:v>
                </c:pt>
                <c:pt idx="11112">
                  <c:v>4174.1247516884687</c:v>
                </c:pt>
                <c:pt idx="11113">
                  <c:v>4147.6225665474276</c:v>
                </c:pt>
                <c:pt idx="11114">
                  <c:v>4160.7453317440895</c:v>
                </c:pt>
                <c:pt idx="11115">
                  <c:v>4187.5860150972876</c:v>
                </c:pt>
                <c:pt idx="11116">
                  <c:v>4185.8847834723365</c:v>
                </c:pt>
                <c:pt idx="11117">
                  <c:v>4206.6062773142121</c:v>
                </c:pt>
                <c:pt idx="11118">
                  <c:v>4206.6062773142121</c:v>
                </c:pt>
                <c:pt idx="11119">
                  <c:v>4206.6062773142121</c:v>
                </c:pt>
                <c:pt idx="11120">
                  <c:v>4121.8140643622864</c:v>
                </c:pt>
                <c:pt idx="11121">
                  <c:v>4087.5502582438917</c:v>
                </c:pt>
                <c:pt idx="11122">
                  <c:v>4128.4902661898586</c:v>
                </c:pt>
                <c:pt idx="11123">
                  <c:v>4102.586412395659</c:v>
                </c:pt>
                <c:pt idx="11124">
                  <c:v>4151.0345649582332</c:v>
                </c:pt>
                <c:pt idx="11125">
                  <c:v>4151.0345649582332</c:v>
                </c:pt>
                <c:pt idx="11126">
                  <c:v>4151.0345649582332</c:v>
                </c:pt>
                <c:pt idx="11127">
                  <c:v>4181.7131505760308</c:v>
                </c:pt>
                <c:pt idx="11128">
                  <c:v>4139.313468414728</c:v>
                </c:pt>
                <c:pt idx="11129">
                  <c:v>3999.4112038140142</c:v>
                </c:pt>
                <c:pt idx="11130">
                  <c:v>4001.3102900277613</c:v>
                </c:pt>
                <c:pt idx="11131">
                  <c:v>4069.4914580849709</c:v>
                </c:pt>
                <c:pt idx="11132">
                  <c:v>4069.4914580849709</c:v>
                </c:pt>
                <c:pt idx="11133">
                  <c:v>4069.4914580849709</c:v>
                </c:pt>
                <c:pt idx="11134">
                  <c:v>4091.8228049264494</c:v>
                </c:pt>
                <c:pt idx="11135">
                  <c:v>4145.2117600317324</c:v>
                </c:pt>
                <c:pt idx="11136">
                  <c:v>4145.2117600317324</c:v>
                </c:pt>
                <c:pt idx="11137">
                  <c:v>4149.6694477552128</c:v>
                </c:pt>
                <c:pt idx="11138">
                  <c:v>4098.5705204608157</c:v>
                </c:pt>
                <c:pt idx="11139">
                  <c:v>4098.5705204608157</c:v>
                </c:pt>
                <c:pt idx="11140">
                  <c:v>4098.5705204608157</c:v>
                </c:pt>
                <c:pt idx="11141">
                  <c:v>4052.7389749701529</c:v>
                </c:pt>
                <c:pt idx="11142">
                  <c:v>4031.8402860547772</c:v>
                </c:pt>
                <c:pt idx="11143">
                  <c:v>4031.8402860547772</c:v>
                </c:pt>
                <c:pt idx="11144">
                  <c:v>4044.9551052840184</c:v>
                </c:pt>
                <c:pt idx="11145">
                  <c:v>4101.0297973777797</c:v>
                </c:pt>
                <c:pt idx="11146">
                  <c:v>4101.0297973777797</c:v>
                </c:pt>
                <c:pt idx="11147">
                  <c:v>4101.0297973777797</c:v>
                </c:pt>
                <c:pt idx="11148">
                  <c:v>4115.6011124353881</c:v>
                </c:pt>
                <c:pt idx="11149">
                  <c:v>4057.4652363924802</c:v>
                </c:pt>
                <c:pt idx="11150">
                  <c:v>4076.3249900674905</c:v>
                </c:pt>
                <c:pt idx="11151">
                  <c:v>4076.3249900674905</c:v>
                </c:pt>
                <c:pt idx="11152">
                  <c:v>4017.0782677790526</c:v>
                </c:pt>
                <c:pt idx="11153">
                  <c:v>4017.0782677790526</c:v>
                </c:pt>
                <c:pt idx="11154">
                  <c:v>4017.0782677790526</c:v>
                </c:pt>
                <c:pt idx="11155">
                  <c:v>4012.3631307111145</c:v>
                </c:pt>
                <c:pt idx="11156">
                  <c:v>4049.8847834723374</c:v>
                </c:pt>
                <c:pt idx="11157">
                  <c:v>4125.2522844655823</c:v>
                </c:pt>
                <c:pt idx="11158">
                  <c:v>4148.0079459673698</c:v>
                </c:pt>
                <c:pt idx="11159">
                  <c:v>4201.6630909812748</c:v>
                </c:pt>
                <c:pt idx="11160">
                  <c:v>4201.6630909812748</c:v>
                </c:pt>
                <c:pt idx="11161">
                  <c:v>4201.6630909812748</c:v>
                </c:pt>
                <c:pt idx="11162">
                  <c:v>4201.6630909812748</c:v>
                </c:pt>
                <c:pt idx="11163">
                  <c:v>4257.3682955899349</c:v>
                </c:pt>
                <c:pt idx="11164">
                  <c:v>4280.0691299165137</c:v>
                </c:pt>
                <c:pt idx="11165">
                  <c:v>4312.4131903058651</c:v>
                </c:pt>
                <c:pt idx="11166">
                  <c:v>4300.2542709574354</c:v>
                </c:pt>
                <c:pt idx="11167">
                  <c:v>4300.2542709574354</c:v>
                </c:pt>
                <c:pt idx="11168">
                  <c:v>4300.2542709574354</c:v>
                </c:pt>
                <c:pt idx="11169">
                  <c:v>4139.4954310686817</c:v>
                </c:pt>
                <c:pt idx="11170">
                  <c:v>4194.0198649185022</c:v>
                </c:pt>
                <c:pt idx="11171">
                  <c:v>4192.9590782677278</c:v>
                </c:pt>
                <c:pt idx="11172">
                  <c:v>4268.0953516090067</c:v>
                </c:pt>
                <c:pt idx="11173">
                  <c:v>4249.9745729041997</c:v>
                </c:pt>
                <c:pt idx="11174">
                  <c:v>4249.9745729041997</c:v>
                </c:pt>
                <c:pt idx="11175">
                  <c:v>4249.9745729041997</c:v>
                </c:pt>
                <c:pt idx="11176">
                  <c:v>4238.4489471592651</c:v>
                </c:pt>
                <c:pt idx="11177">
                  <c:v>4268.1565355581533</c:v>
                </c:pt>
                <c:pt idx="11178">
                  <c:v>4327.7679777512394</c:v>
                </c:pt>
                <c:pt idx="11179">
                  <c:v>4367.5486690504049</c:v>
                </c:pt>
                <c:pt idx="11180">
                  <c:v>4339.8180373459945</c:v>
                </c:pt>
                <c:pt idx="11181">
                  <c:v>4339.8180373459945</c:v>
                </c:pt>
                <c:pt idx="11182">
                  <c:v>4339.8180373459945</c:v>
                </c:pt>
                <c:pt idx="11183">
                  <c:v>4379.7433452522309</c:v>
                </c:pt>
                <c:pt idx="11184">
                  <c:v>4369.0679380214006</c:v>
                </c:pt>
                <c:pt idx="11185">
                  <c:v>4364.1025029796847</c:v>
                </c:pt>
                <c:pt idx="11186">
                  <c:v>4410.6785856177457</c:v>
                </c:pt>
                <c:pt idx="11187">
                  <c:v>4425.5494636471458</c:v>
                </c:pt>
                <c:pt idx="11188">
                  <c:v>4425.5494636471458</c:v>
                </c:pt>
                <c:pt idx="11189">
                  <c:v>4425.5494636471458</c:v>
                </c:pt>
                <c:pt idx="11190">
                  <c:v>4425.5494636471458</c:v>
                </c:pt>
                <c:pt idx="11191">
                  <c:v>4444.2614223281153</c:v>
                </c:pt>
                <c:pt idx="11192">
                  <c:v>4436.5323798171894</c:v>
                </c:pt>
                <c:pt idx="11193">
                  <c:v>4361.1179976161566</c:v>
                </c:pt>
                <c:pt idx="11194">
                  <c:v>4262.1096543503654</c:v>
                </c:pt>
                <c:pt idx="11195">
                  <c:v>4262.1096543503654</c:v>
                </c:pt>
                <c:pt idx="11196">
                  <c:v>4262.1096543503654</c:v>
                </c:pt>
                <c:pt idx="11197">
                  <c:v>4221.350019864868</c:v>
                </c:pt>
                <c:pt idx="11198">
                  <c:v>4204.5458879618091</c:v>
                </c:pt>
                <c:pt idx="11199">
                  <c:v>4223.8196265394799</c:v>
                </c:pt>
                <c:pt idx="11200">
                  <c:v>4150.0452920142525</c:v>
                </c:pt>
                <c:pt idx="11201">
                  <c:v>4229.0226460071008</c:v>
                </c:pt>
                <c:pt idx="11202">
                  <c:v>4229.0226460071008</c:v>
                </c:pt>
                <c:pt idx="11203">
                  <c:v>4229.0226460071008</c:v>
                </c:pt>
                <c:pt idx="11204">
                  <c:v>4156.9765593960565</c:v>
                </c:pt>
                <c:pt idx="11205">
                  <c:v>4077.155343663042</c:v>
                </c:pt>
                <c:pt idx="11206">
                  <c:v>4121.4612634087698</c:v>
                </c:pt>
                <c:pt idx="11207">
                  <c:v>3994.9773539927996</c:v>
                </c:pt>
                <c:pt idx="11208">
                  <c:v>4010.7493047278017</c:v>
                </c:pt>
                <c:pt idx="11209">
                  <c:v>4010.7493047278017</c:v>
                </c:pt>
                <c:pt idx="11210">
                  <c:v>4010.7493047278017</c:v>
                </c:pt>
                <c:pt idx="11211">
                  <c:v>3877.644020659468</c:v>
                </c:pt>
                <c:pt idx="11212">
                  <c:v>3871.4851013110369</c:v>
                </c:pt>
                <c:pt idx="11213">
                  <c:v>3905.3818037345559</c:v>
                </c:pt>
                <c:pt idx="11214">
                  <c:v>3849.8855780690824</c:v>
                </c:pt>
                <c:pt idx="11215">
                  <c:v>3946.5125148986399</c:v>
                </c:pt>
                <c:pt idx="11216">
                  <c:v>3946.5125148986399</c:v>
                </c:pt>
                <c:pt idx="11217">
                  <c:v>3946.5125148986399</c:v>
                </c:pt>
                <c:pt idx="11218">
                  <c:v>4002.0278108859256</c:v>
                </c:pt>
                <c:pt idx="11219">
                  <c:v>3943.2061978545398</c:v>
                </c:pt>
                <c:pt idx="11220">
                  <c:v>4009.5947556614519</c:v>
                </c:pt>
                <c:pt idx="11221">
                  <c:v>3999.1712355978848</c:v>
                </c:pt>
                <c:pt idx="11222">
                  <c:v>4002.6404449741262</c:v>
                </c:pt>
                <c:pt idx="11223">
                  <c:v>4002.6404449741262</c:v>
                </c:pt>
                <c:pt idx="11224">
                  <c:v>4002.6404449741262</c:v>
                </c:pt>
                <c:pt idx="11225">
                  <c:v>4089.7616209773037</c:v>
                </c:pt>
                <c:pt idx="11226">
                  <c:v>4087.611442193037</c:v>
                </c:pt>
                <c:pt idx="11227">
                  <c:v>4027.2252681763512</c:v>
                </c:pt>
                <c:pt idx="11228">
                  <c:v>3984.599125943535</c:v>
                </c:pt>
                <c:pt idx="11229">
                  <c:v>3922.7938021453629</c:v>
                </c:pt>
                <c:pt idx="11230">
                  <c:v>3922.7938021453629</c:v>
                </c:pt>
                <c:pt idx="11231">
                  <c:v>3922.7938021453629</c:v>
                </c:pt>
                <c:pt idx="11232">
                  <c:v>3951.9253079061882</c:v>
                </c:pt>
                <c:pt idx="11233">
                  <c:v>3978.8589590782185</c:v>
                </c:pt>
                <c:pt idx="11234">
                  <c:v>4020.7850615811976</c:v>
                </c:pt>
                <c:pt idx="11235">
                  <c:v>3806.1144219308226</c:v>
                </c:pt>
                <c:pt idx="11236">
                  <c:v>3541.634485498565</c:v>
                </c:pt>
                <c:pt idx="11237">
                  <c:v>3541.634485498565</c:v>
                </c:pt>
                <c:pt idx="11238">
                  <c:v>3541.634485498565</c:v>
                </c:pt>
                <c:pt idx="11239">
                  <c:v>3563.8045292013853</c:v>
                </c:pt>
                <c:pt idx="11240">
                  <c:v>3520.6340882001941</c:v>
                </c:pt>
                <c:pt idx="11241">
                  <c:v>3865.1593166467537</c:v>
                </c:pt>
                <c:pt idx="11242">
                  <c:v>3741.8212157329694</c:v>
                </c:pt>
                <c:pt idx="11243">
                  <c:v>3810.7135478744071</c:v>
                </c:pt>
                <c:pt idx="11244">
                  <c:v>3810.7135478744071</c:v>
                </c:pt>
                <c:pt idx="11245">
                  <c:v>3810.7135478744071</c:v>
                </c:pt>
                <c:pt idx="11246">
                  <c:v>3851.6932856574813</c:v>
                </c:pt>
                <c:pt idx="11247">
                  <c:v>3866.4600715136589</c:v>
                </c:pt>
                <c:pt idx="11248">
                  <c:v>3789.5240365514037</c:v>
                </c:pt>
                <c:pt idx="11249">
                  <c:v>3808.079459674168</c:v>
                </c:pt>
                <c:pt idx="11250">
                  <c:v>3808.079459674168</c:v>
                </c:pt>
                <c:pt idx="11251">
                  <c:v>3808.079459674168</c:v>
                </c:pt>
                <c:pt idx="11252">
                  <c:v>3808.079459674168</c:v>
                </c:pt>
                <c:pt idx="11253">
                  <c:v>3707.6106475962988</c:v>
                </c:pt>
                <c:pt idx="11254">
                  <c:v>3811.9419944377751</c:v>
                </c:pt>
                <c:pt idx="11255">
                  <c:v>3893.6225665474285</c:v>
                </c:pt>
                <c:pt idx="11256">
                  <c:v>3971.3905442987189</c:v>
                </c:pt>
                <c:pt idx="11257">
                  <c:v>3990.9924513308997</c:v>
                </c:pt>
                <c:pt idx="11258">
                  <c:v>3990.9924513308997</c:v>
                </c:pt>
                <c:pt idx="11259">
                  <c:v>3990.9924513308997</c:v>
                </c:pt>
                <c:pt idx="11260">
                  <c:v>4010.0452920142529</c:v>
                </c:pt>
                <c:pt idx="11261">
                  <c:v>4037.7210965434538</c:v>
                </c:pt>
                <c:pt idx="11262">
                  <c:v>4053.0027810885472</c:v>
                </c:pt>
                <c:pt idx="11263">
                  <c:v>4084.8112832736879</c:v>
                </c:pt>
                <c:pt idx="11264">
                  <c:v>4161.1076678585105</c:v>
                </c:pt>
                <c:pt idx="11265">
                  <c:v>4161.1076678585105</c:v>
                </c:pt>
                <c:pt idx="11266">
                  <c:v>4161.1076678585105</c:v>
                </c:pt>
                <c:pt idx="11267">
                  <c:v>4148.6372665871559</c:v>
                </c:pt>
                <c:pt idx="11268">
                  <c:v>4122.3377036153643</c:v>
                </c:pt>
                <c:pt idx="11269">
                  <c:v>4147.293603496174</c:v>
                </c:pt>
                <c:pt idx="11270">
                  <c:v>4176.0778704806798</c:v>
                </c:pt>
                <c:pt idx="11271">
                  <c:v>4165.8466428287138</c:v>
                </c:pt>
                <c:pt idx="11272">
                  <c:v>4165.8466428287138</c:v>
                </c:pt>
                <c:pt idx="11273">
                  <c:v>4165.8466428287138</c:v>
                </c:pt>
                <c:pt idx="11274">
                  <c:v>4275.0464839093638</c:v>
                </c:pt>
                <c:pt idx="11275">
                  <c:v>4336.2479141834992</c:v>
                </c:pt>
                <c:pt idx="11276">
                  <c:v>4337.2808899482989</c:v>
                </c:pt>
                <c:pt idx="11277">
                  <c:v>4352.0842272546161</c:v>
                </c:pt>
                <c:pt idx="11278">
                  <c:v>4384.5284068334795</c:v>
                </c:pt>
                <c:pt idx="11279">
                  <c:v>4384.5284068334795</c:v>
                </c:pt>
                <c:pt idx="11280">
                  <c:v>4384.5284068334795</c:v>
                </c:pt>
                <c:pt idx="11281">
                  <c:v>4398.5220500595424</c:v>
                </c:pt>
                <c:pt idx="11282">
                  <c:v>4380.3599523241428</c:v>
                </c:pt>
                <c:pt idx="11283">
                  <c:v>4296.918553833877</c:v>
                </c:pt>
                <c:pt idx="11284">
                  <c:v>4293.1307111640326</c:v>
                </c:pt>
                <c:pt idx="11285">
                  <c:v>4285.6019070321299</c:v>
                </c:pt>
                <c:pt idx="11286">
                  <c:v>4285.6019070321299</c:v>
                </c:pt>
                <c:pt idx="11287">
                  <c:v>4285.6019070321299</c:v>
                </c:pt>
                <c:pt idx="11288">
                  <c:v>4285.6019070321299</c:v>
                </c:pt>
                <c:pt idx="11289">
                  <c:v>4366.2796980531857</c:v>
                </c:pt>
                <c:pt idx="11290">
                  <c:v>4357.8212157329635</c:v>
                </c:pt>
                <c:pt idx="11291">
                  <c:v>4362.9074294794873</c:v>
                </c:pt>
                <c:pt idx="11292">
                  <c:v>4392.6062773142112</c:v>
                </c:pt>
                <c:pt idx="11293">
                  <c:v>4392.6062773142112</c:v>
                </c:pt>
                <c:pt idx="11294">
                  <c:v>4392.6062773142112</c:v>
                </c:pt>
                <c:pt idx="11295">
                  <c:v>4423.1434247119059</c:v>
                </c:pt>
                <c:pt idx="11296">
                  <c:v>4434.0619785458348</c:v>
                </c:pt>
                <c:pt idx="11297">
                  <c:v>4420.4100119188988</c:v>
                </c:pt>
                <c:pt idx="11298">
                  <c:v>4401.725864123905</c:v>
                </c:pt>
                <c:pt idx="11299">
                  <c:v>4417.9976162097219</c:v>
                </c:pt>
                <c:pt idx="11300">
                  <c:v>4417.9976162097219</c:v>
                </c:pt>
                <c:pt idx="11301">
                  <c:v>4417.9976162097219</c:v>
                </c:pt>
                <c:pt idx="11302">
                  <c:v>4385.7044100118674</c:v>
                </c:pt>
                <c:pt idx="11303">
                  <c:v>4375.3373063169929</c:v>
                </c:pt>
                <c:pt idx="11304">
                  <c:v>4399.2681764004255</c:v>
                </c:pt>
                <c:pt idx="11305">
                  <c:v>4405.8823996821093</c:v>
                </c:pt>
                <c:pt idx="11306">
                  <c:v>4361.0885975366991</c:v>
                </c:pt>
                <c:pt idx="11307">
                  <c:v>4361.0885975366991</c:v>
                </c:pt>
                <c:pt idx="11308">
                  <c:v>4361.0885975366991</c:v>
                </c:pt>
                <c:pt idx="11309">
                  <c:v>4388.4147794993523</c:v>
                </c:pt>
                <c:pt idx="11310">
                  <c:v>4366.0158919347923</c:v>
                </c:pt>
                <c:pt idx="11311">
                  <c:v>4357.6527612236277</c:v>
                </c:pt>
                <c:pt idx="11312">
                  <c:v>4357.6527612236277</c:v>
                </c:pt>
                <c:pt idx="11313">
                  <c:v>4362.619785458829</c:v>
                </c:pt>
                <c:pt idx="11314">
                  <c:v>4362.619785458829</c:v>
                </c:pt>
                <c:pt idx="11315">
                  <c:v>4362.619785458829</c:v>
                </c:pt>
                <c:pt idx="11316">
                  <c:v>4419.2014302740845</c:v>
                </c:pt>
                <c:pt idx="11317">
                  <c:v>4473.2880413189787</c:v>
                </c:pt>
                <c:pt idx="11318">
                  <c:v>4439.5431068732105</c:v>
                </c:pt>
                <c:pt idx="11319">
                  <c:v>4469.2371871274809</c:v>
                </c:pt>
                <c:pt idx="11320">
                  <c:v>4476.9169646403934</c:v>
                </c:pt>
                <c:pt idx="11321">
                  <c:v>4476.9169646403934</c:v>
                </c:pt>
                <c:pt idx="11322">
                  <c:v>4476.9169646403934</c:v>
                </c:pt>
                <c:pt idx="11323">
                  <c:v>4540.7278506157609</c:v>
                </c:pt>
                <c:pt idx="11324">
                  <c:v>4481.9888756455584</c:v>
                </c:pt>
                <c:pt idx="11325">
                  <c:v>4469.6193881604568</c:v>
                </c:pt>
                <c:pt idx="11326">
                  <c:v>4518.6261422327643</c:v>
                </c:pt>
                <c:pt idx="11327">
                  <c:v>4518.6261422327643</c:v>
                </c:pt>
                <c:pt idx="11328">
                  <c:v>4518.6261422327643</c:v>
                </c:pt>
                <c:pt idx="11329">
                  <c:v>4518.6261422327643</c:v>
                </c:pt>
                <c:pt idx="11330">
                  <c:v>4519.2999602701102</c:v>
                </c:pt>
                <c:pt idx="11331">
                  <c:v>4473.3460468811563</c:v>
                </c:pt>
                <c:pt idx="11332">
                  <c:v>4499.5001986491343</c:v>
                </c:pt>
                <c:pt idx="11333">
                  <c:v>4483.3079062375336</c:v>
                </c:pt>
                <c:pt idx="11334">
                  <c:v>4454.2201032975263</c:v>
                </c:pt>
                <c:pt idx="11335">
                  <c:v>4454.2201032975263</c:v>
                </c:pt>
                <c:pt idx="11336">
                  <c:v>4454.2201032975263</c:v>
                </c:pt>
                <c:pt idx="11337">
                  <c:v>4507.2348033372546</c:v>
                </c:pt>
                <c:pt idx="11338">
                  <c:v>4480.164481525575</c:v>
                </c:pt>
                <c:pt idx="11339">
                  <c:v>4493.4072308303021</c:v>
                </c:pt>
                <c:pt idx="11340">
                  <c:v>4511.284068335267</c:v>
                </c:pt>
                <c:pt idx="11341">
                  <c:v>4506.8661104488938</c:v>
                </c:pt>
                <c:pt idx="11342">
                  <c:v>4506.8661104488938</c:v>
                </c:pt>
                <c:pt idx="11343">
                  <c:v>4506.8661104488938</c:v>
                </c:pt>
                <c:pt idx="11344">
                  <c:v>4512.9050456892592</c:v>
                </c:pt>
                <c:pt idx="11345">
                  <c:v>4476.3941199840547</c:v>
                </c:pt>
                <c:pt idx="11346">
                  <c:v>4517.3603496225123</c:v>
                </c:pt>
                <c:pt idx="11347">
                  <c:v>4515.7520858163934</c:v>
                </c:pt>
                <c:pt idx="11348">
                  <c:v>4542.6587206991908</c:v>
                </c:pt>
                <c:pt idx="11349">
                  <c:v>4542.6587206991908</c:v>
                </c:pt>
                <c:pt idx="11350">
                  <c:v>4542.6587206991908</c:v>
                </c:pt>
                <c:pt idx="11351">
                  <c:v>4523.5597934047928</c:v>
                </c:pt>
                <c:pt idx="11352">
                  <c:v>4524.5657528803595</c:v>
                </c:pt>
                <c:pt idx="11353">
                  <c:v>4541.4207389749154</c:v>
                </c:pt>
                <c:pt idx="11354">
                  <c:v>4519.6352800952973</c:v>
                </c:pt>
                <c:pt idx="11355">
                  <c:v>4486.2328168453969</c:v>
                </c:pt>
                <c:pt idx="11356">
                  <c:v>4486.2328168453969</c:v>
                </c:pt>
                <c:pt idx="11357">
                  <c:v>4486.2328168453969</c:v>
                </c:pt>
                <c:pt idx="11358">
                  <c:v>4549.3476360746381</c:v>
                </c:pt>
                <c:pt idx="11359">
                  <c:v>4532.8398887564017</c:v>
                </c:pt>
                <c:pt idx="11360">
                  <c:v>4582.3377036153606</c:v>
                </c:pt>
                <c:pt idx="11361">
                  <c:v>4575.9229241159564</c:v>
                </c:pt>
                <c:pt idx="11362">
                  <c:v>4605.3587604290278</c:v>
                </c:pt>
                <c:pt idx="11363">
                  <c:v>4605.3587604290278</c:v>
                </c:pt>
                <c:pt idx="11364">
                  <c:v>4605.3587604290278</c:v>
                </c:pt>
                <c:pt idx="11365">
                  <c:v>4602.2201032975227</c:v>
                </c:pt>
                <c:pt idx="11366">
                  <c:v>4629.6909018672477</c:v>
                </c:pt>
                <c:pt idx="11367">
                  <c:v>4606.3543901469457</c:v>
                </c:pt>
                <c:pt idx="11368">
                  <c:v>4602.4672228843319</c:v>
                </c:pt>
                <c:pt idx="11369">
                  <c:v>4583.8593563765853</c:v>
                </c:pt>
                <c:pt idx="11370">
                  <c:v>4583.8593563765853</c:v>
                </c:pt>
                <c:pt idx="11371">
                  <c:v>4583.8593563765853</c:v>
                </c:pt>
                <c:pt idx="11372">
                  <c:v>4584.0365514500854</c:v>
                </c:pt>
                <c:pt idx="11373">
                  <c:v>4546.2042113626803</c:v>
                </c:pt>
                <c:pt idx="11374">
                  <c:v>4570.768375049608</c:v>
                </c:pt>
                <c:pt idx="11375">
                  <c:v>4549.5113230035222</c:v>
                </c:pt>
                <c:pt idx="11376">
                  <c:v>4570.490266189855</c:v>
                </c:pt>
                <c:pt idx="11377">
                  <c:v>4570.490266189855</c:v>
                </c:pt>
                <c:pt idx="11378">
                  <c:v>4570.490266189855</c:v>
                </c:pt>
                <c:pt idx="11379">
                  <c:v>4542.8533969010186</c:v>
                </c:pt>
                <c:pt idx="11380">
                  <c:v>4578.5578069129369</c:v>
                </c:pt>
                <c:pt idx="11381">
                  <c:v>4568.8001589192945</c:v>
                </c:pt>
                <c:pt idx="11382">
                  <c:v>4598.7095748906877</c:v>
                </c:pt>
                <c:pt idx="11383">
                  <c:v>4556.0715137067391</c:v>
                </c:pt>
                <c:pt idx="11384">
                  <c:v>4556.0715137067391</c:v>
                </c:pt>
                <c:pt idx="11385">
                  <c:v>4556.0715137067391</c:v>
                </c:pt>
              </c:numCache>
            </c:numRef>
          </c:val>
          <c:smooth val="0"/>
          <c:extLst>
            <c:ext xmlns:c16="http://schemas.microsoft.com/office/drawing/2014/chart" uri="{C3380CC4-5D6E-409C-BE32-E72D297353CC}">
              <c16:uniqueId val="{00000004-78BA-4B95-AECB-AC35AE06982D}"/>
            </c:ext>
          </c:extLst>
        </c:ser>
        <c:ser>
          <c:idx val="1"/>
          <c:order val="5"/>
          <c:tx>
            <c:strRef>
              <c:f>'MSCI Momentum vs MSCI USA vs ..'!$E$2</c:f>
              <c:strCache>
                <c:ptCount val="1"/>
                <c:pt idx="0">
                  <c:v>MSCI USA</c:v>
                </c:pt>
              </c:strCache>
            </c:strRef>
          </c:tx>
          <c:spPr>
            <a:ln w="28575" cap="rnd">
              <a:solidFill>
                <a:schemeClr val="bg2">
                  <a:lumMod val="90000"/>
                </a:schemeClr>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..'!$F$3:$F$11388</c:f>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103.32051646061819</c:v>
                </c:pt>
                <c:pt idx="30">
                  <c:v>103.32051646061819</c:v>
                </c:pt>
                <c:pt idx="31">
                  <c:v>103.32051646061819</c:v>
                </c:pt>
                <c:pt idx="32">
                  <c:v>103.32051646061819</c:v>
                </c:pt>
                <c:pt idx="33">
                  <c:v>103.32051646061819</c:v>
                </c:pt>
                <c:pt idx="34">
                  <c:v>103.32051646061819</c:v>
                </c:pt>
                <c:pt idx="35">
                  <c:v>103.32051646061819</c:v>
                </c:pt>
                <c:pt idx="36">
                  <c:v>103.32051646061819</c:v>
                </c:pt>
                <c:pt idx="37">
                  <c:v>103.32051646061819</c:v>
                </c:pt>
                <c:pt idx="38">
                  <c:v>103.32051646061819</c:v>
                </c:pt>
                <c:pt idx="39">
                  <c:v>103.32051646061819</c:v>
                </c:pt>
                <c:pt idx="40">
                  <c:v>103.32051646061819</c:v>
                </c:pt>
                <c:pt idx="41">
                  <c:v>103.32051646061819</c:v>
                </c:pt>
                <c:pt idx="42">
                  <c:v>103.32051646061819</c:v>
                </c:pt>
                <c:pt idx="43">
                  <c:v>103.32051646061819</c:v>
                </c:pt>
                <c:pt idx="44">
                  <c:v>103.32051646061819</c:v>
                </c:pt>
                <c:pt idx="45">
                  <c:v>103.32051646061819</c:v>
                </c:pt>
                <c:pt idx="46">
                  <c:v>103.32051646061819</c:v>
                </c:pt>
                <c:pt idx="47">
                  <c:v>103.32051646061819</c:v>
                </c:pt>
                <c:pt idx="48">
                  <c:v>103.32051646061819</c:v>
                </c:pt>
                <c:pt idx="49">
                  <c:v>103.32051646061819</c:v>
                </c:pt>
                <c:pt idx="50">
                  <c:v>103.32051646061819</c:v>
                </c:pt>
                <c:pt idx="51">
                  <c:v>103.32051646061819</c:v>
                </c:pt>
                <c:pt idx="52">
                  <c:v>103.32051646061819</c:v>
                </c:pt>
                <c:pt idx="53">
                  <c:v>103.32051646061819</c:v>
                </c:pt>
                <c:pt idx="54">
                  <c:v>103.32051646061819</c:v>
                </c:pt>
                <c:pt idx="55">
                  <c:v>103.32051646061819</c:v>
                </c:pt>
                <c:pt idx="56">
                  <c:v>103.32051646061819</c:v>
                </c:pt>
                <c:pt idx="57">
                  <c:v>103.32051646061819</c:v>
                </c:pt>
                <c:pt idx="58">
                  <c:v>103.32051646061819</c:v>
                </c:pt>
                <c:pt idx="59">
                  <c:v>103.32051646061819</c:v>
                </c:pt>
                <c:pt idx="60">
                  <c:v>103.32051646061819</c:v>
                </c:pt>
                <c:pt idx="61">
                  <c:v>103.32051646061819</c:v>
                </c:pt>
                <c:pt idx="62">
                  <c:v>107.33136348105621</c:v>
                </c:pt>
                <c:pt idx="63">
                  <c:v>107.33136348105621</c:v>
                </c:pt>
                <c:pt idx="64">
                  <c:v>107.33136348105621</c:v>
                </c:pt>
                <c:pt idx="65">
                  <c:v>107.33136348105621</c:v>
                </c:pt>
                <c:pt idx="66">
                  <c:v>107.33136348105621</c:v>
                </c:pt>
                <c:pt idx="67">
                  <c:v>107.33136348105621</c:v>
                </c:pt>
                <c:pt idx="68">
                  <c:v>107.33136348105621</c:v>
                </c:pt>
                <c:pt idx="69">
                  <c:v>107.33136348105621</c:v>
                </c:pt>
                <c:pt idx="70">
                  <c:v>107.33136348105621</c:v>
                </c:pt>
                <c:pt idx="71">
                  <c:v>107.33136348105621</c:v>
                </c:pt>
                <c:pt idx="72">
                  <c:v>107.33136348105621</c:v>
                </c:pt>
                <c:pt idx="73">
                  <c:v>107.33136348105621</c:v>
                </c:pt>
                <c:pt idx="74">
                  <c:v>107.33136348105621</c:v>
                </c:pt>
                <c:pt idx="75">
                  <c:v>107.33136348105621</c:v>
                </c:pt>
                <c:pt idx="76">
                  <c:v>107.33136348105621</c:v>
                </c:pt>
                <c:pt idx="77">
                  <c:v>107.33136348105621</c:v>
                </c:pt>
                <c:pt idx="78">
                  <c:v>107.33136348105621</c:v>
                </c:pt>
                <c:pt idx="79">
                  <c:v>107.33136348105621</c:v>
                </c:pt>
                <c:pt idx="80">
                  <c:v>107.33136348105621</c:v>
                </c:pt>
                <c:pt idx="81">
                  <c:v>107.33136348105621</c:v>
                </c:pt>
                <c:pt idx="82">
                  <c:v>107.33136348105621</c:v>
                </c:pt>
                <c:pt idx="83">
                  <c:v>107.33136348105621</c:v>
                </c:pt>
                <c:pt idx="84">
                  <c:v>107.33136348105621</c:v>
                </c:pt>
                <c:pt idx="85">
                  <c:v>107.33136348105621</c:v>
                </c:pt>
                <c:pt idx="86">
                  <c:v>107.33136348105621</c:v>
                </c:pt>
                <c:pt idx="87">
                  <c:v>107.33136348105621</c:v>
                </c:pt>
                <c:pt idx="88">
                  <c:v>107.33136348105621</c:v>
                </c:pt>
                <c:pt idx="89">
                  <c:v>107.33136348105621</c:v>
                </c:pt>
                <c:pt idx="90">
                  <c:v>107.33136348105621</c:v>
                </c:pt>
                <c:pt idx="91">
                  <c:v>107.33136348105621</c:v>
                </c:pt>
                <c:pt idx="92">
                  <c:v>105.00495671297746</c:v>
                </c:pt>
                <c:pt idx="93">
                  <c:v>105.00495671297746</c:v>
                </c:pt>
                <c:pt idx="94">
                  <c:v>105.00495671297746</c:v>
                </c:pt>
                <c:pt idx="95">
                  <c:v>105.00495671297746</c:v>
                </c:pt>
                <c:pt idx="96">
                  <c:v>105.00495671297746</c:v>
                </c:pt>
                <c:pt idx="97">
                  <c:v>105.00495671297746</c:v>
                </c:pt>
                <c:pt idx="98">
                  <c:v>105.00495671297746</c:v>
                </c:pt>
                <c:pt idx="99">
                  <c:v>105.00495671297746</c:v>
                </c:pt>
                <c:pt idx="100">
                  <c:v>105.00495671297746</c:v>
                </c:pt>
                <c:pt idx="101">
                  <c:v>105.00495671297746</c:v>
                </c:pt>
                <c:pt idx="102">
                  <c:v>105.00495671297746</c:v>
                </c:pt>
                <c:pt idx="103">
                  <c:v>105.00495671297746</c:v>
                </c:pt>
                <c:pt idx="104">
                  <c:v>105.00495671297746</c:v>
                </c:pt>
                <c:pt idx="105">
                  <c:v>105.00495671297746</c:v>
                </c:pt>
                <c:pt idx="106">
                  <c:v>105.00495671297746</c:v>
                </c:pt>
                <c:pt idx="107">
                  <c:v>105.00495671297746</c:v>
                </c:pt>
                <c:pt idx="108">
                  <c:v>105.00495671297746</c:v>
                </c:pt>
                <c:pt idx="109">
                  <c:v>105.00495671297746</c:v>
                </c:pt>
                <c:pt idx="110">
                  <c:v>105.00495671297746</c:v>
                </c:pt>
                <c:pt idx="111">
                  <c:v>105.00495671297746</c:v>
                </c:pt>
                <c:pt idx="112">
                  <c:v>105.00495671297746</c:v>
                </c:pt>
                <c:pt idx="113">
                  <c:v>105.00495671297746</c:v>
                </c:pt>
                <c:pt idx="114">
                  <c:v>105.00495671297746</c:v>
                </c:pt>
                <c:pt idx="115">
                  <c:v>105.00495671297746</c:v>
                </c:pt>
                <c:pt idx="116">
                  <c:v>105.00495671297746</c:v>
                </c:pt>
                <c:pt idx="117">
                  <c:v>105.00495671297746</c:v>
                </c:pt>
                <c:pt idx="118">
                  <c:v>105.00495671297746</c:v>
                </c:pt>
                <c:pt idx="119">
                  <c:v>105.00495671297746</c:v>
                </c:pt>
                <c:pt idx="120">
                  <c:v>105.00495671297746</c:v>
                </c:pt>
                <c:pt idx="121">
                  <c:v>105.00495671297746</c:v>
                </c:pt>
                <c:pt idx="122">
                  <c:v>105.00495671297746</c:v>
                </c:pt>
                <c:pt idx="123">
                  <c:v>107.36240309144897</c:v>
                </c:pt>
                <c:pt idx="124">
                  <c:v>107.36240309144897</c:v>
                </c:pt>
                <c:pt idx="125">
                  <c:v>107.36240309144897</c:v>
                </c:pt>
                <c:pt idx="126">
                  <c:v>107.36240309144897</c:v>
                </c:pt>
                <c:pt idx="127">
                  <c:v>107.36240309144897</c:v>
                </c:pt>
                <c:pt idx="128">
                  <c:v>107.36240309144897</c:v>
                </c:pt>
                <c:pt idx="129">
                  <c:v>107.36240309144897</c:v>
                </c:pt>
                <c:pt idx="130">
                  <c:v>107.36240309144897</c:v>
                </c:pt>
                <c:pt idx="131">
                  <c:v>107.36240309144897</c:v>
                </c:pt>
                <c:pt idx="132">
                  <c:v>107.36240309144897</c:v>
                </c:pt>
                <c:pt idx="133">
                  <c:v>107.36240309144897</c:v>
                </c:pt>
                <c:pt idx="134">
                  <c:v>107.36240309144897</c:v>
                </c:pt>
                <c:pt idx="135">
                  <c:v>107.36240309144897</c:v>
                </c:pt>
                <c:pt idx="136">
                  <c:v>107.36240309144897</c:v>
                </c:pt>
                <c:pt idx="137">
                  <c:v>107.36240309144897</c:v>
                </c:pt>
                <c:pt idx="138">
                  <c:v>107.36240309144897</c:v>
                </c:pt>
                <c:pt idx="139">
                  <c:v>107.36240309144897</c:v>
                </c:pt>
                <c:pt idx="140">
                  <c:v>107.36240309144897</c:v>
                </c:pt>
                <c:pt idx="141">
                  <c:v>107.36240309144897</c:v>
                </c:pt>
                <c:pt idx="142">
                  <c:v>107.36240309144897</c:v>
                </c:pt>
                <c:pt idx="143">
                  <c:v>107.36240309144897</c:v>
                </c:pt>
                <c:pt idx="144">
                  <c:v>107.36240309144897</c:v>
                </c:pt>
                <c:pt idx="145">
                  <c:v>107.36240309144897</c:v>
                </c:pt>
                <c:pt idx="146">
                  <c:v>107.36240309144897</c:v>
                </c:pt>
                <c:pt idx="147">
                  <c:v>107.36240309144897</c:v>
                </c:pt>
                <c:pt idx="148">
                  <c:v>107.36240309144897</c:v>
                </c:pt>
                <c:pt idx="149">
                  <c:v>107.36240309144897</c:v>
                </c:pt>
                <c:pt idx="150">
                  <c:v>107.36240309144897</c:v>
                </c:pt>
                <c:pt idx="151">
                  <c:v>107.36240309144897</c:v>
                </c:pt>
                <c:pt idx="152">
                  <c:v>107.36240309144897</c:v>
                </c:pt>
                <c:pt idx="153">
                  <c:v>103.64258249558469</c:v>
                </c:pt>
                <c:pt idx="154">
                  <c:v>103.64258249558469</c:v>
                </c:pt>
                <c:pt idx="155">
                  <c:v>103.64258249558469</c:v>
                </c:pt>
                <c:pt idx="156">
                  <c:v>103.64258249558469</c:v>
                </c:pt>
                <c:pt idx="157">
                  <c:v>103.64258249558469</c:v>
                </c:pt>
                <c:pt idx="158">
                  <c:v>103.64258249558469</c:v>
                </c:pt>
                <c:pt idx="159">
                  <c:v>103.64258249558469</c:v>
                </c:pt>
                <c:pt idx="160">
                  <c:v>103.64258249558469</c:v>
                </c:pt>
                <c:pt idx="161">
                  <c:v>103.64258249558469</c:v>
                </c:pt>
                <c:pt idx="162">
                  <c:v>103.64258249558469</c:v>
                </c:pt>
                <c:pt idx="163">
                  <c:v>103.64258249558469</c:v>
                </c:pt>
                <c:pt idx="164">
                  <c:v>103.64258249558469</c:v>
                </c:pt>
                <c:pt idx="165">
                  <c:v>103.64258249558469</c:v>
                </c:pt>
                <c:pt idx="166">
                  <c:v>103.64258249558469</c:v>
                </c:pt>
                <c:pt idx="167">
                  <c:v>103.64258249558469</c:v>
                </c:pt>
                <c:pt idx="168">
                  <c:v>103.64258249558469</c:v>
                </c:pt>
                <c:pt idx="169">
                  <c:v>103.64258249558469</c:v>
                </c:pt>
                <c:pt idx="170">
                  <c:v>103.64258249558469</c:v>
                </c:pt>
                <c:pt idx="171">
                  <c:v>103.64258249558469</c:v>
                </c:pt>
                <c:pt idx="172">
                  <c:v>103.64258249558469</c:v>
                </c:pt>
                <c:pt idx="173">
                  <c:v>103.64258249558469</c:v>
                </c:pt>
                <c:pt idx="174">
                  <c:v>103.64258249558469</c:v>
                </c:pt>
                <c:pt idx="175">
                  <c:v>103.64258249558469</c:v>
                </c:pt>
                <c:pt idx="176">
                  <c:v>103.64258249558469</c:v>
                </c:pt>
                <c:pt idx="177">
                  <c:v>103.64258249558469</c:v>
                </c:pt>
                <c:pt idx="178">
                  <c:v>103.64258249558469</c:v>
                </c:pt>
                <c:pt idx="179">
                  <c:v>103.64258249558469</c:v>
                </c:pt>
                <c:pt idx="180">
                  <c:v>103.64258249558469</c:v>
                </c:pt>
                <c:pt idx="181">
                  <c:v>103.64258249558469</c:v>
                </c:pt>
                <c:pt idx="182">
                  <c:v>103.64258249558469</c:v>
                </c:pt>
                <c:pt idx="183">
                  <c:v>105.11022670946446</c:v>
                </c:pt>
                <c:pt idx="184">
                  <c:v>105.11022670946446</c:v>
                </c:pt>
                <c:pt idx="185">
                  <c:v>105.11022670946446</c:v>
                </c:pt>
                <c:pt idx="186">
                  <c:v>105.11022670946446</c:v>
                </c:pt>
                <c:pt idx="187">
                  <c:v>105.11022670946446</c:v>
                </c:pt>
                <c:pt idx="188">
                  <c:v>105.11022670946446</c:v>
                </c:pt>
                <c:pt idx="189">
                  <c:v>105.11022670946446</c:v>
                </c:pt>
                <c:pt idx="190">
                  <c:v>105.11022670946446</c:v>
                </c:pt>
                <c:pt idx="191">
                  <c:v>105.11022670946446</c:v>
                </c:pt>
                <c:pt idx="192">
                  <c:v>105.11022670946446</c:v>
                </c:pt>
                <c:pt idx="193">
                  <c:v>105.11022670946446</c:v>
                </c:pt>
                <c:pt idx="194">
                  <c:v>105.11022670946446</c:v>
                </c:pt>
                <c:pt idx="195">
                  <c:v>105.11022670946446</c:v>
                </c:pt>
                <c:pt idx="196">
                  <c:v>105.11022670946446</c:v>
                </c:pt>
                <c:pt idx="197">
                  <c:v>105.11022670946446</c:v>
                </c:pt>
                <c:pt idx="198">
                  <c:v>105.11022670946446</c:v>
                </c:pt>
                <c:pt idx="199">
                  <c:v>105.11022670946446</c:v>
                </c:pt>
                <c:pt idx="200">
                  <c:v>105.11022670946446</c:v>
                </c:pt>
                <c:pt idx="201">
                  <c:v>105.11022670946446</c:v>
                </c:pt>
                <c:pt idx="202">
                  <c:v>105.11022670946446</c:v>
                </c:pt>
                <c:pt idx="203">
                  <c:v>105.11022670946446</c:v>
                </c:pt>
                <c:pt idx="204">
                  <c:v>105.11022670946446</c:v>
                </c:pt>
                <c:pt idx="205">
                  <c:v>105.11022670946446</c:v>
                </c:pt>
                <c:pt idx="206">
                  <c:v>105.11022670946446</c:v>
                </c:pt>
                <c:pt idx="207">
                  <c:v>105.11022670946446</c:v>
                </c:pt>
                <c:pt idx="208">
                  <c:v>105.11022670946446</c:v>
                </c:pt>
                <c:pt idx="209">
                  <c:v>105.11022670946446</c:v>
                </c:pt>
                <c:pt idx="210">
                  <c:v>105.11022670946446</c:v>
                </c:pt>
                <c:pt idx="211">
                  <c:v>105.11022670946446</c:v>
                </c:pt>
                <c:pt idx="212">
                  <c:v>105.11022670946446</c:v>
                </c:pt>
                <c:pt idx="213">
                  <c:v>105.11022670946446</c:v>
                </c:pt>
                <c:pt idx="214">
                  <c:v>105.11022670946446</c:v>
                </c:pt>
                <c:pt idx="215">
                  <c:v>107.95660710590523</c:v>
                </c:pt>
                <c:pt idx="216">
                  <c:v>107.95660710590523</c:v>
                </c:pt>
                <c:pt idx="217">
                  <c:v>107.95660710590523</c:v>
                </c:pt>
                <c:pt idx="218">
                  <c:v>107.95660710590523</c:v>
                </c:pt>
                <c:pt idx="219">
                  <c:v>107.95660710590523</c:v>
                </c:pt>
                <c:pt idx="220">
                  <c:v>107.95660710590523</c:v>
                </c:pt>
                <c:pt idx="221">
                  <c:v>107.95660710590523</c:v>
                </c:pt>
                <c:pt idx="222">
                  <c:v>107.95660710590523</c:v>
                </c:pt>
                <c:pt idx="223">
                  <c:v>107.95660710590523</c:v>
                </c:pt>
                <c:pt idx="224">
                  <c:v>107.95660710590523</c:v>
                </c:pt>
                <c:pt idx="225">
                  <c:v>107.95660710590523</c:v>
                </c:pt>
                <c:pt idx="226">
                  <c:v>107.95660710590523</c:v>
                </c:pt>
                <c:pt idx="227">
                  <c:v>107.95660710590523</c:v>
                </c:pt>
                <c:pt idx="228">
                  <c:v>107.95660710590523</c:v>
                </c:pt>
                <c:pt idx="229">
                  <c:v>107.95660710590523</c:v>
                </c:pt>
                <c:pt idx="230">
                  <c:v>107.95660710590523</c:v>
                </c:pt>
                <c:pt idx="231">
                  <c:v>107.95660710590523</c:v>
                </c:pt>
                <c:pt idx="232">
                  <c:v>107.95660710590523</c:v>
                </c:pt>
                <c:pt idx="233">
                  <c:v>107.95660710590523</c:v>
                </c:pt>
                <c:pt idx="234">
                  <c:v>107.95660710590523</c:v>
                </c:pt>
                <c:pt idx="235">
                  <c:v>107.95660710590523</c:v>
                </c:pt>
                <c:pt idx="236">
                  <c:v>107.95660710590523</c:v>
                </c:pt>
                <c:pt idx="237">
                  <c:v>107.95660710590523</c:v>
                </c:pt>
                <c:pt idx="238">
                  <c:v>107.95660710590523</c:v>
                </c:pt>
                <c:pt idx="239">
                  <c:v>107.95660710590523</c:v>
                </c:pt>
                <c:pt idx="240">
                  <c:v>107.95660710590523</c:v>
                </c:pt>
                <c:pt idx="241">
                  <c:v>107.95660710590523</c:v>
                </c:pt>
                <c:pt idx="242">
                  <c:v>107.95660710590523</c:v>
                </c:pt>
                <c:pt idx="243">
                  <c:v>112.16163215414896</c:v>
                </c:pt>
                <c:pt idx="244">
                  <c:v>112.16163215414896</c:v>
                </c:pt>
                <c:pt idx="245">
                  <c:v>112.16163215414896</c:v>
                </c:pt>
                <c:pt idx="246">
                  <c:v>112.16163215414896</c:v>
                </c:pt>
                <c:pt idx="247">
                  <c:v>112.16163215414896</c:v>
                </c:pt>
                <c:pt idx="248">
                  <c:v>112.16163215414896</c:v>
                </c:pt>
                <c:pt idx="249">
                  <c:v>112.16163215414896</c:v>
                </c:pt>
                <c:pt idx="250">
                  <c:v>112.16163215414896</c:v>
                </c:pt>
                <c:pt idx="251">
                  <c:v>112.16163215414896</c:v>
                </c:pt>
                <c:pt idx="252">
                  <c:v>112.16163215414896</c:v>
                </c:pt>
                <c:pt idx="253">
                  <c:v>112.16163215414896</c:v>
                </c:pt>
                <c:pt idx="254">
                  <c:v>112.16163215414896</c:v>
                </c:pt>
                <c:pt idx="255">
                  <c:v>112.16163215414896</c:v>
                </c:pt>
                <c:pt idx="256">
                  <c:v>112.16163215414896</c:v>
                </c:pt>
                <c:pt idx="257">
                  <c:v>112.16163215414896</c:v>
                </c:pt>
                <c:pt idx="258">
                  <c:v>112.16163215414896</c:v>
                </c:pt>
                <c:pt idx="259">
                  <c:v>112.16163215414896</c:v>
                </c:pt>
                <c:pt idx="260">
                  <c:v>112.16163215414896</c:v>
                </c:pt>
                <c:pt idx="261">
                  <c:v>112.16163215414896</c:v>
                </c:pt>
                <c:pt idx="262">
                  <c:v>112.16163215414896</c:v>
                </c:pt>
                <c:pt idx="263">
                  <c:v>112.16163215414896</c:v>
                </c:pt>
                <c:pt idx="264">
                  <c:v>112.16163215414896</c:v>
                </c:pt>
                <c:pt idx="265">
                  <c:v>112.16163215414896</c:v>
                </c:pt>
                <c:pt idx="266">
                  <c:v>112.16163215414896</c:v>
                </c:pt>
                <c:pt idx="267">
                  <c:v>112.16163215414896</c:v>
                </c:pt>
                <c:pt idx="268">
                  <c:v>112.16163215414896</c:v>
                </c:pt>
                <c:pt idx="269">
                  <c:v>112.16163215414896</c:v>
                </c:pt>
                <c:pt idx="270">
                  <c:v>112.16163215414896</c:v>
                </c:pt>
                <c:pt idx="271">
                  <c:v>112.16163215414896</c:v>
                </c:pt>
                <c:pt idx="272">
                  <c:v>112.16163215414896</c:v>
                </c:pt>
                <c:pt idx="273">
                  <c:v>112.16163215414896</c:v>
                </c:pt>
                <c:pt idx="274">
                  <c:v>115.11629026126208</c:v>
                </c:pt>
                <c:pt idx="275">
                  <c:v>115.11629026126208</c:v>
                </c:pt>
                <c:pt idx="276">
                  <c:v>115.11629026126208</c:v>
                </c:pt>
                <c:pt idx="277">
                  <c:v>115.11629026126208</c:v>
                </c:pt>
                <c:pt idx="278">
                  <c:v>115.11629026126208</c:v>
                </c:pt>
                <c:pt idx="279">
                  <c:v>115.11629026126208</c:v>
                </c:pt>
                <c:pt idx="280">
                  <c:v>115.11629026126208</c:v>
                </c:pt>
                <c:pt idx="281">
                  <c:v>115.11629026126208</c:v>
                </c:pt>
                <c:pt idx="282">
                  <c:v>115.11629026126208</c:v>
                </c:pt>
                <c:pt idx="283">
                  <c:v>115.11629026126208</c:v>
                </c:pt>
                <c:pt idx="284">
                  <c:v>115.11629026126208</c:v>
                </c:pt>
                <c:pt idx="285">
                  <c:v>115.11629026126208</c:v>
                </c:pt>
                <c:pt idx="286">
                  <c:v>115.11629026126208</c:v>
                </c:pt>
                <c:pt idx="287">
                  <c:v>115.11629026126208</c:v>
                </c:pt>
                <c:pt idx="288">
                  <c:v>115.11629026126208</c:v>
                </c:pt>
                <c:pt idx="289">
                  <c:v>115.11629026126208</c:v>
                </c:pt>
                <c:pt idx="290">
                  <c:v>115.11629026126208</c:v>
                </c:pt>
                <c:pt idx="291">
                  <c:v>115.11629026126208</c:v>
                </c:pt>
                <c:pt idx="292">
                  <c:v>115.11629026126208</c:v>
                </c:pt>
                <c:pt idx="293">
                  <c:v>115.11629026126208</c:v>
                </c:pt>
                <c:pt idx="294">
                  <c:v>115.11629026126208</c:v>
                </c:pt>
                <c:pt idx="295">
                  <c:v>115.11629026126208</c:v>
                </c:pt>
                <c:pt idx="296">
                  <c:v>115.11629026126208</c:v>
                </c:pt>
                <c:pt idx="297">
                  <c:v>115.11629026126208</c:v>
                </c:pt>
                <c:pt idx="298">
                  <c:v>115.11629026126208</c:v>
                </c:pt>
                <c:pt idx="299">
                  <c:v>115.11629026126208</c:v>
                </c:pt>
                <c:pt idx="300">
                  <c:v>115.11629026126208</c:v>
                </c:pt>
                <c:pt idx="301">
                  <c:v>115.11629026126208</c:v>
                </c:pt>
                <c:pt idx="302">
                  <c:v>118.67970971948854</c:v>
                </c:pt>
                <c:pt idx="303">
                  <c:v>118.67970971948854</c:v>
                </c:pt>
                <c:pt idx="304">
                  <c:v>118.67970971948854</c:v>
                </c:pt>
                <c:pt idx="305">
                  <c:v>118.67970971948854</c:v>
                </c:pt>
                <c:pt idx="306">
                  <c:v>118.67970971948854</c:v>
                </c:pt>
                <c:pt idx="307">
                  <c:v>118.67970971948854</c:v>
                </c:pt>
                <c:pt idx="308">
                  <c:v>118.67970971948854</c:v>
                </c:pt>
                <c:pt idx="309">
                  <c:v>118.67970971948854</c:v>
                </c:pt>
                <c:pt idx="310">
                  <c:v>118.67970971948854</c:v>
                </c:pt>
                <c:pt idx="311">
                  <c:v>118.67970971948854</c:v>
                </c:pt>
                <c:pt idx="312">
                  <c:v>118.67970971948854</c:v>
                </c:pt>
                <c:pt idx="313">
                  <c:v>118.67970971948854</c:v>
                </c:pt>
                <c:pt idx="314">
                  <c:v>118.67970971948854</c:v>
                </c:pt>
                <c:pt idx="315">
                  <c:v>118.67970971948854</c:v>
                </c:pt>
                <c:pt idx="316">
                  <c:v>118.67970971948854</c:v>
                </c:pt>
                <c:pt idx="317">
                  <c:v>118.67970971948854</c:v>
                </c:pt>
                <c:pt idx="318">
                  <c:v>118.67970971948854</c:v>
                </c:pt>
                <c:pt idx="319">
                  <c:v>118.67970971948854</c:v>
                </c:pt>
                <c:pt idx="320">
                  <c:v>118.67970971948854</c:v>
                </c:pt>
                <c:pt idx="321">
                  <c:v>118.67970971948854</c:v>
                </c:pt>
                <c:pt idx="322">
                  <c:v>118.67970971948854</c:v>
                </c:pt>
                <c:pt idx="323">
                  <c:v>118.67970971948854</c:v>
                </c:pt>
                <c:pt idx="324">
                  <c:v>118.67970971948854</c:v>
                </c:pt>
                <c:pt idx="325">
                  <c:v>118.67970971948854</c:v>
                </c:pt>
                <c:pt idx="326">
                  <c:v>118.67970971948854</c:v>
                </c:pt>
                <c:pt idx="327">
                  <c:v>118.67970971948854</c:v>
                </c:pt>
                <c:pt idx="328">
                  <c:v>118.67970971948854</c:v>
                </c:pt>
                <c:pt idx="329">
                  <c:v>118.67970971948854</c:v>
                </c:pt>
                <c:pt idx="330">
                  <c:v>118.67970971948854</c:v>
                </c:pt>
                <c:pt idx="331">
                  <c:v>118.67970971948854</c:v>
                </c:pt>
                <c:pt idx="332">
                  <c:v>118.67970971948854</c:v>
                </c:pt>
                <c:pt idx="333">
                  <c:v>118.67970971948854</c:v>
                </c:pt>
                <c:pt idx="334">
                  <c:v>118.67970971948854</c:v>
                </c:pt>
                <c:pt idx="335">
                  <c:v>123.26310521224838</c:v>
                </c:pt>
                <c:pt idx="336">
                  <c:v>123.26310521224838</c:v>
                </c:pt>
                <c:pt idx="337">
                  <c:v>123.26310521224838</c:v>
                </c:pt>
                <c:pt idx="338">
                  <c:v>123.26310521224838</c:v>
                </c:pt>
                <c:pt idx="339">
                  <c:v>123.26310521224838</c:v>
                </c:pt>
                <c:pt idx="340">
                  <c:v>123.26310521224838</c:v>
                </c:pt>
                <c:pt idx="341">
                  <c:v>123.26310521224838</c:v>
                </c:pt>
                <c:pt idx="342">
                  <c:v>123.26310521224838</c:v>
                </c:pt>
                <c:pt idx="343">
                  <c:v>123.26310521224838</c:v>
                </c:pt>
                <c:pt idx="344">
                  <c:v>123.26310521224838</c:v>
                </c:pt>
                <c:pt idx="345">
                  <c:v>123.26310521224838</c:v>
                </c:pt>
                <c:pt idx="346">
                  <c:v>123.26310521224838</c:v>
                </c:pt>
                <c:pt idx="347">
                  <c:v>123.26310521224838</c:v>
                </c:pt>
                <c:pt idx="348">
                  <c:v>123.26310521224838</c:v>
                </c:pt>
                <c:pt idx="349">
                  <c:v>123.26310521224838</c:v>
                </c:pt>
                <c:pt idx="350">
                  <c:v>123.26310521224838</c:v>
                </c:pt>
                <c:pt idx="351">
                  <c:v>123.26310521224838</c:v>
                </c:pt>
                <c:pt idx="352">
                  <c:v>123.26310521224838</c:v>
                </c:pt>
                <c:pt idx="353">
                  <c:v>123.26310521224838</c:v>
                </c:pt>
                <c:pt idx="354">
                  <c:v>123.26310521224838</c:v>
                </c:pt>
                <c:pt idx="355">
                  <c:v>123.26310521224838</c:v>
                </c:pt>
                <c:pt idx="356">
                  <c:v>123.26310521224838</c:v>
                </c:pt>
                <c:pt idx="357">
                  <c:v>123.26310521224838</c:v>
                </c:pt>
                <c:pt idx="358">
                  <c:v>123.26310521224838</c:v>
                </c:pt>
                <c:pt idx="359">
                  <c:v>123.26310521224838</c:v>
                </c:pt>
                <c:pt idx="360">
                  <c:v>123.26310521224838</c:v>
                </c:pt>
                <c:pt idx="361">
                  <c:v>123.26310521224838</c:v>
                </c:pt>
                <c:pt idx="362">
                  <c:v>123.26310521224838</c:v>
                </c:pt>
                <c:pt idx="363">
                  <c:v>123.26310521224838</c:v>
                </c:pt>
                <c:pt idx="364">
                  <c:v>123.26310521224838</c:v>
                </c:pt>
                <c:pt idx="365">
                  <c:v>126.24495305559701</c:v>
                </c:pt>
                <c:pt idx="366">
                  <c:v>126.24495305559701</c:v>
                </c:pt>
                <c:pt idx="367">
                  <c:v>126.24495305559701</c:v>
                </c:pt>
                <c:pt idx="368">
                  <c:v>126.24495305559701</c:v>
                </c:pt>
                <c:pt idx="369">
                  <c:v>126.24495305559701</c:v>
                </c:pt>
                <c:pt idx="370">
                  <c:v>126.24495305559701</c:v>
                </c:pt>
                <c:pt idx="371">
                  <c:v>126.24495305559701</c:v>
                </c:pt>
                <c:pt idx="372">
                  <c:v>126.24495305559701</c:v>
                </c:pt>
                <c:pt idx="373">
                  <c:v>126.24495305559701</c:v>
                </c:pt>
                <c:pt idx="374">
                  <c:v>126.24495305559701</c:v>
                </c:pt>
                <c:pt idx="375">
                  <c:v>126.24495305559701</c:v>
                </c:pt>
                <c:pt idx="376">
                  <c:v>126.24495305559701</c:v>
                </c:pt>
                <c:pt idx="377">
                  <c:v>126.24495305559701</c:v>
                </c:pt>
                <c:pt idx="378">
                  <c:v>126.24495305559701</c:v>
                </c:pt>
                <c:pt idx="379">
                  <c:v>126.24495305559701</c:v>
                </c:pt>
                <c:pt idx="380">
                  <c:v>126.24495305559701</c:v>
                </c:pt>
                <c:pt idx="381">
                  <c:v>126.24495305559701</c:v>
                </c:pt>
                <c:pt idx="382">
                  <c:v>126.24495305559701</c:v>
                </c:pt>
                <c:pt idx="383">
                  <c:v>126.24495305559701</c:v>
                </c:pt>
                <c:pt idx="384">
                  <c:v>126.24495305559701</c:v>
                </c:pt>
                <c:pt idx="385">
                  <c:v>126.24495305559701</c:v>
                </c:pt>
                <c:pt idx="386">
                  <c:v>126.24495305559701</c:v>
                </c:pt>
                <c:pt idx="387">
                  <c:v>126.24495305559701</c:v>
                </c:pt>
                <c:pt idx="388">
                  <c:v>126.24495305559701</c:v>
                </c:pt>
                <c:pt idx="389">
                  <c:v>126.24495305559701</c:v>
                </c:pt>
                <c:pt idx="390">
                  <c:v>126.24495305559701</c:v>
                </c:pt>
                <c:pt idx="391">
                  <c:v>126.24495305559701</c:v>
                </c:pt>
                <c:pt idx="392">
                  <c:v>126.24495305559701</c:v>
                </c:pt>
                <c:pt idx="393">
                  <c:v>126.24495305559701</c:v>
                </c:pt>
                <c:pt idx="394">
                  <c:v>126.24495305559701</c:v>
                </c:pt>
                <c:pt idx="395">
                  <c:v>126.24495305559701</c:v>
                </c:pt>
                <c:pt idx="396">
                  <c:v>130.48185987420536</c:v>
                </c:pt>
                <c:pt idx="397">
                  <c:v>130.48185987420536</c:v>
                </c:pt>
                <c:pt idx="398">
                  <c:v>130.48185987420536</c:v>
                </c:pt>
                <c:pt idx="399">
                  <c:v>130.48185987420536</c:v>
                </c:pt>
                <c:pt idx="400">
                  <c:v>130.48185987420536</c:v>
                </c:pt>
                <c:pt idx="401">
                  <c:v>130.48185987420536</c:v>
                </c:pt>
                <c:pt idx="402">
                  <c:v>130.48185987420536</c:v>
                </c:pt>
                <c:pt idx="403">
                  <c:v>130.48185987420536</c:v>
                </c:pt>
                <c:pt idx="404">
                  <c:v>130.48185987420536</c:v>
                </c:pt>
                <c:pt idx="405">
                  <c:v>130.48185987420536</c:v>
                </c:pt>
                <c:pt idx="406">
                  <c:v>130.48185987420536</c:v>
                </c:pt>
                <c:pt idx="407">
                  <c:v>130.48185987420536</c:v>
                </c:pt>
                <c:pt idx="408">
                  <c:v>130.48185987420536</c:v>
                </c:pt>
                <c:pt idx="409">
                  <c:v>130.48185987420536</c:v>
                </c:pt>
                <c:pt idx="410">
                  <c:v>130.48185987420536</c:v>
                </c:pt>
                <c:pt idx="411">
                  <c:v>130.48185987420536</c:v>
                </c:pt>
                <c:pt idx="412">
                  <c:v>130.48185987420536</c:v>
                </c:pt>
                <c:pt idx="413">
                  <c:v>130.48185987420536</c:v>
                </c:pt>
                <c:pt idx="414">
                  <c:v>130.48185987420536</c:v>
                </c:pt>
                <c:pt idx="415">
                  <c:v>130.48185987420536</c:v>
                </c:pt>
                <c:pt idx="416">
                  <c:v>130.48185987420536</c:v>
                </c:pt>
                <c:pt idx="417">
                  <c:v>130.48185987420536</c:v>
                </c:pt>
                <c:pt idx="418">
                  <c:v>130.48185987420536</c:v>
                </c:pt>
                <c:pt idx="419">
                  <c:v>130.48185987420536</c:v>
                </c:pt>
                <c:pt idx="420">
                  <c:v>130.48185987420536</c:v>
                </c:pt>
                <c:pt idx="421">
                  <c:v>130.48185987420536</c:v>
                </c:pt>
                <c:pt idx="422">
                  <c:v>130.48185987420536</c:v>
                </c:pt>
                <c:pt idx="423">
                  <c:v>130.48185987420536</c:v>
                </c:pt>
                <c:pt idx="424">
                  <c:v>130.48185987420536</c:v>
                </c:pt>
                <c:pt idx="425">
                  <c:v>130.48185987420536</c:v>
                </c:pt>
                <c:pt idx="426">
                  <c:v>130.48185987420536</c:v>
                </c:pt>
                <c:pt idx="427">
                  <c:v>130.44023310988021</c:v>
                </c:pt>
                <c:pt idx="428">
                  <c:v>130.44023310988021</c:v>
                </c:pt>
                <c:pt idx="429">
                  <c:v>130.44023310988021</c:v>
                </c:pt>
                <c:pt idx="430">
                  <c:v>130.44023310988021</c:v>
                </c:pt>
                <c:pt idx="431">
                  <c:v>130.44023310988021</c:v>
                </c:pt>
                <c:pt idx="432">
                  <c:v>130.44023310988021</c:v>
                </c:pt>
                <c:pt idx="433">
                  <c:v>130.44023310988021</c:v>
                </c:pt>
                <c:pt idx="434">
                  <c:v>130.44023310988021</c:v>
                </c:pt>
                <c:pt idx="435">
                  <c:v>130.44023310988021</c:v>
                </c:pt>
                <c:pt idx="436">
                  <c:v>130.44023310988021</c:v>
                </c:pt>
                <c:pt idx="437">
                  <c:v>130.44023310988021</c:v>
                </c:pt>
                <c:pt idx="438">
                  <c:v>130.44023310988021</c:v>
                </c:pt>
                <c:pt idx="439">
                  <c:v>130.44023310988021</c:v>
                </c:pt>
                <c:pt idx="440">
                  <c:v>130.44023310988021</c:v>
                </c:pt>
                <c:pt idx="441">
                  <c:v>130.44023310988021</c:v>
                </c:pt>
                <c:pt idx="442">
                  <c:v>130.44023310988021</c:v>
                </c:pt>
                <c:pt idx="443">
                  <c:v>130.44023310988021</c:v>
                </c:pt>
                <c:pt idx="444">
                  <c:v>130.44023310988021</c:v>
                </c:pt>
                <c:pt idx="445">
                  <c:v>130.44023310988021</c:v>
                </c:pt>
                <c:pt idx="446">
                  <c:v>130.44023310988021</c:v>
                </c:pt>
                <c:pt idx="447">
                  <c:v>130.44023310988021</c:v>
                </c:pt>
                <c:pt idx="448">
                  <c:v>130.44023310988021</c:v>
                </c:pt>
                <c:pt idx="449">
                  <c:v>130.44023310988021</c:v>
                </c:pt>
                <c:pt idx="450">
                  <c:v>130.44023310988021</c:v>
                </c:pt>
                <c:pt idx="451">
                  <c:v>130.44023310988021</c:v>
                </c:pt>
                <c:pt idx="452">
                  <c:v>130.44023310988021</c:v>
                </c:pt>
                <c:pt idx="453">
                  <c:v>130.44023310988021</c:v>
                </c:pt>
                <c:pt idx="454">
                  <c:v>130.44023310988021</c:v>
                </c:pt>
                <c:pt idx="455">
                  <c:v>130.44023310988021</c:v>
                </c:pt>
                <c:pt idx="456">
                  <c:v>136.23970760205776</c:v>
                </c:pt>
                <c:pt idx="457">
                  <c:v>136.23970760205776</c:v>
                </c:pt>
                <c:pt idx="458">
                  <c:v>136.23970760205776</c:v>
                </c:pt>
                <c:pt idx="459">
                  <c:v>136.23970760205776</c:v>
                </c:pt>
                <c:pt idx="460">
                  <c:v>136.23970760205776</c:v>
                </c:pt>
                <c:pt idx="461">
                  <c:v>136.23970760205776</c:v>
                </c:pt>
                <c:pt idx="462">
                  <c:v>136.23970760205776</c:v>
                </c:pt>
                <c:pt idx="463">
                  <c:v>136.23970760205776</c:v>
                </c:pt>
                <c:pt idx="464">
                  <c:v>136.23970760205776</c:v>
                </c:pt>
                <c:pt idx="465">
                  <c:v>136.23970760205776</c:v>
                </c:pt>
                <c:pt idx="466">
                  <c:v>136.23970760205776</c:v>
                </c:pt>
                <c:pt idx="467">
                  <c:v>136.23970760205776</c:v>
                </c:pt>
                <c:pt idx="468">
                  <c:v>136.23970760205776</c:v>
                </c:pt>
                <c:pt idx="469">
                  <c:v>136.23970760205776</c:v>
                </c:pt>
                <c:pt idx="470">
                  <c:v>136.23970760205776</c:v>
                </c:pt>
                <c:pt idx="471">
                  <c:v>136.23970760205776</c:v>
                </c:pt>
                <c:pt idx="472">
                  <c:v>136.23970760205776</c:v>
                </c:pt>
                <c:pt idx="473">
                  <c:v>136.23970760205776</c:v>
                </c:pt>
                <c:pt idx="474">
                  <c:v>136.23970760205776</c:v>
                </c:pt>
                <c:pt idx="475">
                  <c:v>136.23970760205776</c:v>
                </c:pt>
                <c:pt idx="476">
                  <c:v>136.23970760205776</c:v>
                </c:pt>
                <c:pt idx="477">
                  <c:v>136.23970760205776</c:v>
                </c:pt>
                <c:pt idx="478">
                  <c:v>136.23970760205776</c:v>
                </c:pt>
                <c:pt idx="479">
                  <c:v>136.23970760205776</c:v>
                </c:pt>
                <c:pt idx="480">
                  <c:v>136.23970760205776</c:v>
                </c:pt>
                <c:pt idx="481">
                  <c:v>136.23970760205776</c:v>
                </c:pt>
                <c:pt idx="482">
                  <c:v>136.23970760205776</c:v>
                </c:pt>
                <c:pt idx="483">
                  <c:v>136.23970760205776</c:v>
                </c:pt>
                <c:pt idx="484">
                  <c:v>136.23970760205776</c:v>
                </c:pt>
                <c:pt idx="485">
                  <c:v>136.23970760205776</c:v>
                </c:pt>
                <c:pt idx="486">
                  <c:v>136.23970760205776</c:v>
                </c:pt>
                <c:pt idx="487">
                  <c:v>136.23970760205776</c:v>
                </c:pt>
                <c:pt idx="488">
                  <c:v>136.12397076020579</c:v>
                </c:pt>
                <c:pt idx="489">
                  <c:v>136.12397076020579</c:v>
                </c:pt>
                <c:pt idx="490">
                  <c:v>136.12397076020579</c:v>
                </c:pt>
                <c:pt idx="491">
                  <c:v>136.12397076020579</c:v>
                </c:pt>
                <c:pt idx="492">
                  <c:v>136.12397076020579</c:v>
                </c:pt>
                <c:pt idx="493">
                  <c:v>136.12397076020579</c:v>
                </c:pt>
                <c:pt idx="494">
                  <c:v>136.12397076020579</c:v>
                </c:pt>
                <c:pt idx="495">
                  <c:v>136.12397076020579</c:v>
                </c:pt>
                <c:pt idx="496">
                  <c:v>136.12397076020579</c:v>
                </c:pt>
                <c:pt idx="497">
                  <c:v>136.12397076020579</c:v>
                </c:pt>
                <c:pt idx="498">
                  <c:v>136.12397076020579</c:v>
                </c:pt>
                <c:pt idx="499">
                  <c:v>136.12397076020579</c:v>
                </c:pt>
                <c:pt idx="500">
                  <c:v>136.12397076020579</c:v>
                </c:pt>
                <c:pt idx="501">
                  <c:v>136.12397076020579</c:v>
                </c:pt>
                <c:pt idx="502">
                  <c:v>136.12397076020579</c:v>
                </c:pt>
                <c:pt idx="503">
                  <c:v>136.12397076020579</c:v>
                </c:pt>
                <c:pt idx="504">
                  <c:v>136.12397076020579</c:v>
                </c:pt>
                <c:pt idx="505">
                  <c:v>136.12397076020579</c:v>
                </c:pt>
                <c:pt idx="506">
                  <c:v>136.12397076020579</c:v>
                </c:pt>
                <c:pt idx="507">
                  <c:v>136.12397076020579</c:v>
                </c:pt>
                <c:pt idx="508">
                  <c:v>136.12397076020579</c:v>
                </c:pt>
                <c:pt idx="509">
                  <c:v>136.12397076020579</c:v>
                </c:pt>
                <c:pt idx="510">
                  <c:v>136.12397076020579</c:v>
                </c:pt>
                <c:pt idx="511">
                  <c:v>136.12397076020579</c:v>
                </c:pt>
                <c:pt idx="512">
                  <c:v>136.12397076020579</c:v>
                </c:pt>
                <c:pt idx="513">
                  <c:v>136.12397076020579</c:v>
                </c:pt>
                <c:pt idx="514">
                  <c:v>136.12397076020579</c:v>
                </c:pt>
                <c:pt idx="515">
                  <c:v>136.12397076020579</c:v>
                </c:pt>
                <c:pt idx="516">
                  <c:v>136.12397076020579</c:v>
                </c:pt>
                <c:pt idx="517">
                  <c:v>136.12397076020579</c:v>
                </c:pt>
                <c:pt idx="518">
                  <c:v>142.05686745364511</c:v>
                </c:pt>
                <c:pt idx="519">
                  <c:v>142.05686745364511</c:v>
                </c:pt>
                <c:pt idx="520">
                  <c:v>142.05686745364511</c:v>
                </c:pt>
                <c:pt idx="521">
                  <c:v>142.05686745364511</c:v>
                </c:pt>
                <c:pt idx="522">
                  <c:v>142.05686745364511</c:v>
                </c:pt>
                <c:pt idx="523">
                  <c:v>142.05686745364511</c:v>
                </c:pt>
                <c:pt idx="524">
                  <c:v>142.05686745364511</c:v>
                </c:pt>
                <c:pt idx="525">
                  <c:v>142.05686745364511</c:v>
                </c:pt>
                <c:pt idx="526">
                  <c:v>142.05686745364511</c:v>
                </c:pt>
                <c:pt idx="527">
                  <c:v>142.05686745364511</c:v>
                </c:pt>
                <c:pt idx="528">
                  <c:v>142.05686745364511</c:v>
                </c:pt>
                <c:pt idx="529">
                  <c:v>142.05686745364511</c:v>
                </c:pt>
                <c:pt idx="530">
                  <c:v>142.05686745364511</c:v>
                </c:pt>
                <c:pt idx="531">
                  <c:v>142.05686745364511</c:v>
                </c:pt>
                <c:pt idx="532">
                  <c:v>142.05686745364511</c:v>
                </c:pt>
                <c:pt idx="533">
                  <c:v>142.05686745364511</c:v>
                </c:pt>
                <c:pt idx="534">
                  <c:v>142.05686745364511</c:v>
                </c:pt>
                <c:pt idx="535">
                  <c:v>142.05686745364511</c:v>
                </c:pt>
                <c:pt idx="536">
                  <c:v>142.05686745364511</c:v>
                </c:pt>
                <c:pt idx="537">
                  <c:v>142.05686745364511</c:v>
                </c:pt>
                <c:pt idx="538">
                  <c:v>142.05686745364511</c:v>
                </c:pt>
                <c:pt idx="539">
                  <c:v>142.05686745364511</c:v>
                </c:pt>
                <c:pt idx="540">
                  <c:v>142.05686745364511</c:v>
                </c:pt>
                <c:pt idx="541">
                  <c:v>142.05686745364511</c:v>
                </c:pt>
                <c:pt idx="542">
                  <c:v>142.05686745364511</c:v>
                </c:pt>
                <c:pt idx="543">
                  <c:v>142.05686745364511</c:v>
                </c:pt>
                <c:pt idx="544">
                  <c:v>142.05686745364511</c:v>
                </c:pt>
                <c:pt idx="545">
                  <c:v>142.05686745364511</c:v>
                </c:pt>
                <c:pt idx="546">
                  <c:v>142.05686745364511</c:v>
                </c:pt>
                <c:pt idx="547">
                  <c:v>144.1518005380199</c:v>
                </c:pt>
                <c:pt idx="548">
                  <c:v>144.1518005380199</c:v>
                </c:pt>
                <c:pt idx="549">
                  <c:v>144.1518005380199</c:v>
                </c:pt>
                <c:pt idx="550">
                  <c:v>144.1518005380199</c:v>
                </c:pt>
                <c:pt idx="551">
                  <c:v>144.1518005380199</c:v>
                </c:pt>
                <c:pt idx="552">
                  <c:v>144.1518005380199</c:v>
                </c:pt>
                <c:pt idx="553">
                  <c:v>144.1518005380199</c:v>
                </c:pt>
                <c:pt idx="554">
                  <c:v>144.1518005380199</c:v>
                </c:pt>
                <c:pt idx="555">
                  <c:v>144.1518005380199</c:v>
                </c:pt>
                <c:pt idx="556">
                  <c:v>144.1518005380199</c:v>
                </c:pt>
                <c:pt idx="557">
                  <c:v>144.1518005380199</c:v>
                </c:pt>
                <c:pt idx="558">
                  <c:v>144.1518005380199</c:v>
                </c:pt>
                <c:pt idx="559">
                  <c:v>144.1518005380199</c:v>
                </c:pt>
                <c:pt idx="560">
                  <c:v>144.1518005380199</c:v>
                </c:pt>
                <c:pt idx="561">
                  <c:v>144.1518005380199</c:v>
                </c:pt>
                <c:pt idx="562">
                  <c:v>144.1518005380199</c:v>
                </c:pt>
                <c:pt idx="563">
                  <c:v>144.1518005380199</c:v>
                </c:pt>
                <c:pt idx="564">
                  <c:v>144.1518005380199</c:v>
                </c:pt>
                <c:pt idx="565">
                  <c:v>144.1518005380199</c:v>
                </c:pt>
                <c:pt idx="566">
                  <c:v>144.1518005380199</c:v>
                </c:pt>
                <c:pt idx="567">
                  <c:v>144.1518005380199</c:v>
                </c:pt>
                <c:pt idx="568">
                  <c:v>144.1518005380199</c:v>
                </c:pt>
                <c:pt idx="569">
                  <c:v>144.1518005380199</c:v>
                </c:pt>
                <c:pt idx="570">
                  <c:v>144.1518005380199</c:v>
                </c:pt>
                <c:pt idx="571">
                  <c:v>144.1518005380199</c:v>
                </c:pt>
                <c:pt idx="572">
                  <c:v>144.1518005380199</c:v>
                </c:pt>
                <c:pt idx="573">
                  <c:v>144.1518005380199</c:v>
                </c:pt>
                <c:pt idx="574">
                  <c:v>144.1518005380199</c:v>
                </c:pt>
                <c:pt idx="575">
                  <c:v>144.1518005380199</c:v>
                </c:pt>
                <c:pt idx="576">
                  <c:v>144.1518005380199</c:v>
                </c:pt>
                <c:pt idx="577">
                  <c:v>144.1518005380199</c:v>
                </c:pt>
                <c:pt idx="578">
                  <c:v>144.1518005380199</c:v>
                </c:pt>
                <c:pt idx="579">
                  <c:v>144.1518005380199</c:v>
                </c:pt>
                <c:pt idx="580">
                  <c:v>149.24217633386107</c:v>
                </c:pt>
                <c:pt idx="581">
                  <c:v>149.24217633386107</c:v>
                </c:pt>
                <c:pt idx="582">
                  <c:v>149.24217633386107</c:v>
                </c:pt>
                <c:pt idx="583">
                  <c:v>149.24217633386107</c:v>
                </c:pt>
                <c:pt idx="584">
                  <c:v>149.24217633386107</c:v>
                </c:pt>
                <c:pt idx="585">
                  <c:v>149.24217633386107</c:v>
                </c:pt>
                <c:pt idx="586">
                  <c:v>149.24217633386107</c:v>
                </c:pt>
                <c:pt idx="587">
                  <c:v>149.24217633386107</c:v>
                </c:pt>
                <c:pt idx="588">
                  <c:v>149.24217633386107</c:v>
                </c:pt>
                <c:pt idx="589">
                  <c:v>149.24217633386107</c:v>
                </c:pt>
                <c:pt idx="590">
                  <c:v>149.24217633386107</c:v>
                </c:pt>
                <c:pt idx="591">
                  <c:v>149.24217633386107</c:v>
                </c:pt>
                <c:pt idx="592">
                  <c:v>149.24217633386107</c:v>
                </c:pt>
                <c:pt idx="593">
                  <c:v>149.24217633386107</c:v>
                </c:pt>
                <c:pt idx="594">
                  <c:v>149.24217633386107</c:v>
                </c:pt>
                <c:pt idx="595">
                  <c:v>149.24217633386107</c:v>
                </c:pt>
                <c:pt idx="596">
                  <c:v>149.24217633386107</c:v>
                </c:pt>
                <c:pt idx="597">
                  <c:v>149.24217633386107</c:v>
                </c:pt>
                <c:pt idx="598">
                  <c:v>149.24217633386107</c:v>
                </c:pt>
                <c:pt idx="599">
                  <c:v>149.24217633386107</c:v>
                </c:pt>
                <c:pt idx="600">
                  <c:v>149.24217633386107</c:v>
                </c:pt>
                <c:pt idx="601">
                  <c:v>149.24217633386107</c:v>
                </c:pt>
                <c:pt idx="602">
                  <c:v>149.24217633386107</c:v>
                </c:pt>
                <c:pt idx="603">
                  <c:v>149.24217633386107</c:v>
                </c:pt>
                <c:pt idx="604">
                  <c:v>149.24217633386107</c:v>
                </c:pt>
                <c:pt idx="605">
                  <c:v>149.24217633386107</c:v>
                </c:pt>
                <c:pt idx="606">
                  <c:v>149.24217633386107</c:v>
                </c:pt>
                <c:pt idx="607">
                  <c:v>149.24217633386107</c:v>
                </c:pt>
                <c:pt idx="608">
                  <c:v>149.24217633386107</c:v>
                </c:pt>
                <c:pt idx="609">
                  <c:v>150.74278509521218</c:v>
                </c:pt>
                <c:pt idx="610">
                  <c:v>150.74278509521218</c:v>
                </c:pt>
                <c:pt idx="611">
                  <c:v>150.74278509521218</c:v>
                </c:pt>
                <c:pt idx="612">
                  <c:v>150.74278509521218</c:v>
                </c:pt>
                <c:pt idx="613">
                  <c:v>150.74278509521218</c:v>
                </c:pt>
                <c:pt idx="614">
                  <c:v>150.74278509521218</c:v>
                </c:pt>
                <c:pt idx="615">
                  <c:v>150.74278509521218</c:v>
                </c:pt>
                <c:pt idx="616">
                  <c:v>150.74278509521218</c:v>
                </c:pt>
                <c:pt idx="617">
                  <c:v>150.74278509521218</c:v>
                </c:pt>
                <c:pt idx="618">
                  <c:v>150.74278509521218</c:v>
                </c:pt>
                <c:pt idx="619">
                  <c:v>150.74278509521218</c:v>
                </c:pt>
                <c:pt idx="620">
                  <c:v>150.74278509521218</c:v>
                </c:pt>
                <c:pt idx="621">
                  <c:v>150.74278509521218</c:v>
                </c:pt>
                <c:pt idx="622">
                  <c:v>150.74278509521218</c:v>
                </c:pt>
                <c:pt idx="623">
                  <c:v>150.74278509521218</c:v>
                </c:pt>
                <c:pt idx="624">
                  <c:v>150.74278509521218</c:v>
                </c:pt>
                <c:pt idx="625">
                  <c:v>150.74278509521218</c:v>
                </c:pt>
                <c:pt idx="626">
                  <c:v>150.74278509521218</c:v>
                </c:pt>
                <c:pt idx="627">
                  <c:v>150.74278509521218</c:v>
                </c:pt>
                <c:pt idx="628">
                  <c:v>150.74278509521218</c:v>
                </c:pt>
                <c:pt idx="629">
                  <c:v>150.74278509521218</c:v>
                </c:pt>
                <c:pt idx="630">
                  <c:v>150.74278509521218</c:v>
                </c:pt>
                <c:pt idx="631">
                  <c:v>150.74278509521218</c:v>
                </c:pt>
                <c:pt idx="632">
                  <c:v>150.74278509521218</c:v>
                </c:pt>
                <c:pt idx="633">
                  <c:v>150.74278509521218</c:v>
                </c:pt>
                <c:pt idx="634">
                  <c:v>150.74278509521218</c:v>
                </c:pt>
                <c:pt idx="635">
                  <c:v>150.74278509521218</c:v>
                </c:pt>
                <c:pt idx="636">
                  <c:v>150.74278509521218</c:v>
                </c:pt>
                <c:pt idx="637">
                  <c:v>150.74278509521218</c:v>
                </c:pt>
                <c:pt idx="638">
                  <c:v>152.21644473746264</c:v>
                </c:pt>
                <c:pt idx="639">
                  <c:v>152.21644473746264</c:v>
                </c:pt>
                <c:pt idx="640">
                  <c:v>152.21644473746264</c:v>
                </c:pt>
                <c:pt idx="641">
                  <c:v>152.21644473746264</c:v>
                </c:pt>
                <c:pt idx="642">
                  <c:v>152.21644473746264</c:v>
                </c:pt>
                <c:pt idx="643">
                  <c:v>152.21644473746264</c:v>
                </c:pt>
                <c:pt idx="644">
                  <c:v>152.21644473746264</c:v>
                </c:pt>
                <c:pt idx="645">
                  <c:v>152.21644473746264</c:v>
                </c:pt>
                <c:pt idx="646">
                  <c:v>152.21644473746264</c:v>
                </c:pt>
                <c:pt idx="647">
                  <c:v>152.21644473746264</c:v>
                </c:pt>
                <c:pt idx="648">
                  <c:v>152.21644473746264</c:v>
                </c:pt>
                <c:pt idx="649">
                  <c:v>152.21644473746264</c:v>
                </c:pt>
                <c:pt idx="650">
                  <c:v>152.21644473746264</c:v>
                </c:pt>
                <c:pt idx="651">
                  <c:v>152.21644473746264</c:v>
                </c:pt>
                <c:pt idx="652">
                  <c:v>152.21644473746264</c:v>
                </c:pt>
                <c:pt idx="653">
                  <c:v>152.21644473746264</c:v>
                </c:pt>
                <c:pt idx="654">
                  <c:v>152.21644473746264</c:v>
                </c:pt>
                <c:pt idx="655">
                  <c:v>152.21644473746264</c:v>
                </c:pt>
                <c:pt idx="656">
                  <c:v>152.21644473746264</c:v>
                </c:pt>
                <c:pt idx="657">
                  <c:v>152.21644473746264</c:v>
                </c:pt>
                <c:pt idx="658">
                  <c:v>152.21644473746264</c:v>
                </c:pt>
                <c:pt idx="659">
                  <c:v>152.21644473746264</c:v>
                </c:pt>
                <c:pt idx="660">
                  <c:v>152.21644473746264</c:v>
                </c:pt>
                <c:pt idx="661">
                  <c:v>152.21644473746264</c:v>
                </c:pt>
                <c:pt idx="662">
                  <c:v>152.21644473746264</c:v>
                </c:pt>
                <c:pt idx="663">
                  <c:v>152.21644473746264</c:v>
                </c:pt>
                <c:pt idx="664">
                  <c:v>152.21644473746264</c:v>
                </c:pt>
                <c:pt idx="665">
                  <c:v>152.21644473746264</c:v>
                </c:pt>
                <c:pt idx="666">
                  <c:v>152.21644473746264</c:v>
                </c:pt>
                <c:pt idx="667">
                  <c:v>152.21644473746264</c:v>
                </c:pt>
                <c:pt idx="668">
                  <c:v>152.21644473746264</c:v>
                </c:pt>
                <c:pt idx="669">
                  <c:v>152.21644473746264</c:v>
                </c:pt>
                <c:pt idx="670">
                  <c:v>154.41327917843685</c:v>
                </c:pt>
                <c:pt idx="671">
                  <c:v>154.41327917843685</c:v>
                </c:pt>
                <c:pt idx="672">
                  <c:v>154.41327917843685</c:v>
                </c:pt>
                <c:pt idx="673">
                  <c:v>154.41327917843685</c:v>
                </c:pt>
                <c:pt idx="674">
                  <c:v>154.41327917843685</c:v>
                </c:pt>
                <c:pt idx="675">
                  <c:v>154.41327917843685</c:v>
                </c:pt>
                <c:pt idx="676">
                  <c:v>154.41327917843685</c:v>
                </c:pt>
                <c:pt idx="677">
                  <c:v>154.41327917843685</c:v>
                </c:pt>
                <c:pt idx="678">
                  <c:v>154.41327917843685</c:v>
                </c:pt>
                <c:pt idx="679">
                  <c:v>154.41327917843685</c:v>
                </c:pt>
                <c:pt idx="680">
                  <c:v>154.41327917843685</c:v>
                </c:pt>
                <c:pt idx="681">
                  <c:v>154.41327917843685</c:v>
                </c:pt>
                <c:pt idx="682">
                  <c:v>154.41327917843685</c:v>
                </c:pt>
                <c:pt idx="683">
                  <c:v>154.41327917843685</c:v>
                </c:pt>
                <c:pt idx="684">
                  <c:v>154.41327917843685</c:v>
                </c:pt>
                <c:pt idx="685">
                  <c:v>154.41327917843685</c:v>
                </c:pt>
                <c:pt idx="686">
                  <c:v>154.41327917843685</c:v>
                </c:pt>
                <c:pt idx="687">
                  <c:v>154.41327917843685</c:v>
                </c:pt>
                <c:pt idx="688">
                  <c:v>154.41327917843685</c:v>
                </c:pt>
                <c:pt idx="689">
                  <c:v>154.41327917843685</c:v>
                </c:pt>
                <c:pt idx="690">
                  <c:v>154.41327917843685</c:v>
                </c:pt>
                <c:pt idx="691">
                  <c:v>154.41327917843685</c:v>
                </c:pt>
                <c:pt idx="692">
                  <c:v>154.41327917843685</c:v>
                </c:pt>
                <c:pt idx="693">
                  <c:v>154.41327917843685</c:v>
                </c:pt>
                <c:pt idx="694">
                  <c:v>154.41327917843685</c:v>
                </c:pt>
                <c:pt idx="695">
                  <c:v>154.41327917843685</c:v>
                </c:pt>
                <c:pt idx="696">
                  <c:v>154.41327917843685</c:v>
                </c:pt>
                <c:pt idx="697">
                  <c:v>154.41327917843685</c:v>
                </c:pt>
                <c:pt idx="698">
                  <c:v>154.41327917843685</c:v>
                </c:pt>
                <c:pt idx="699">
                  <c:v>154.41327917843685</c:v>
                </c:pt>
                <c:pt idx="700">
                  <c:v>154.41327917843685</c:v>
                </c:pt>
                <c:pt idx="701">
                  <c:v>158.48127276839637</c:v>
                </c:pt>
                <c:pt idx="702">
                  <c:v>158.48127276839637</c:v>
                </c:pt>
                <c:pt idx="703">
                  <c:v>158.48127276839637</c:v>
                </c:pt>
                <c:pt idx="704">
                  <c:v>158.48127276839637</c:v>
                </c:pt>
                <c:pt idx="705">
                  <c:v>158.48127276839637</c:v>
                </c:pt>
                <c:pt idx="706">
                  <c:v>158.48127276839637</c:v>
                </c:pt>
                <c:pt idx="707">
                  <c:v>158.48127276839637</c:v>
                </c:pt>
                <c:pt idx="708">
                  <c:v>158.48127276839637</c:v>
                </c:pt>
                <c:pt idx="709">
                  <c:v>158.48127276839637</c:v>
                </c:pt>
                <c:pt idx="710">
                  <c:v>158.48127276839637</c:v>
                </c:pt>
                <c:pt idx="711">
                  <c:v>158.48127276839637</c:v>
                </c:pt>
                <c:pt idx="712">
                  <c:v>158.48127276839637</c:v>
                </c:pt>
                <c:pt idx="713">
                  <c:v>158.48127276839637</c:v>
                </c:pt>
                <c:pt idx="714">
                  <c:v>158.48127276839637</c:v>
                </c:pt>
                <c:pt idx="715">
                  <c:v>158.48127276839637</c:v>
                </c:pt>
                <c:pt idx="716">
                  <c:v>158.48127276839637</c:v>
                </c:pt>
                <c:pt idx="717">
                  <c:v>158.48127276839637</c:v>
                </c:pt>
                <c:pt idx="718">
                  <c:v>158.48127276839637</c:v>
                </c:pt>
                <c:pt idx="719">
                  <c:v>158.48127276839637</c:v>
                </c:pt>
                <c:pt idx="720">
                  <c:v>158.48127276839637</c:v>
                </c:pt>
                <c:pt idx="721">
                  <c:v>158.48127276839637</c:v>
                </c:pt>
                <c:pt idx="722">
                  <c:v>158.48127276839637</c:v>
                </c:pt>
                <c:pt idx="723">
                  <c:v>158.48127276839637</c:v>
                </c:pt>
                <c:pt idx="724">
                  <c:v>158.48127276839637</c:v>
                </c:pt>
                <c:pt idx="725">
                  <c:v>158.48127276839637</c:v>
                </c:pt>
                <c:pt idx="726">
                  <c:v>158.48127276839637</c:v>
                </c:pt>
                <c:pt idx="727">
                  <c:v>158.48127276839637</c:v>
                </c:pt>
                <c:pt idx="728">
                  <c:v>158.48127276839637</c:v>
                </c:pt>
                <c:pt idx="729">
                  <c:v>159.36132993902763</c:v>
                </c:pt>
                <c:pt idx="730">
                  <c:v>159.36132993902763</c:v>
                </c:pt>
                <c:pt idx="731">
                  <c:v>159.36132993902763</c:v>
                </c:pt>
                <c:pt idx="732">
                  <c:v>159.36132993902763</c:v>
                </c:pt>
                <c:pt idx="733">
                  <c:v>159.36132993902763</c:v>
                </c:pt>
                <c:pt idx="734">
                  <c:v>159.36132993902763</c:v>
                </c:pt>
                <c:pt idx="735">
                  <c:v>159.36132993902763</c:v>
                </c:pt>
                <c:pt idx="736">
                  <c:v>159.36132993902763</c:v>
                </c:pt>
                <c:pt idx="737">
                  <c:v>159.36132993902763</c:v>
                </c:pt>
                <c:pt idx="738">
                  <c:v>159.36132993902763</c:v>
                </c:pt>
                <c:pt idx="739">
                  <c:v>159.36132993902763</c:v>
                </c:pt>
                <c:pt idx="740">
                  <c:v>159.36132993902763</c:v>
                </c:pt>
                <c:pt idx="741">
                  <c:v>159.36132993902763</c:v>
                </c:pt>
                <c:pt idx="742">
                  <c:v>159.36132993902763</c:v>
                </c:pt>
                <c:pt idx="743">
                  <c:v>159.36132993902763</c:v>
                </c:pt>
                <c:pt idx="744">
                  <c:v>159.36132993902763</c:v>
                </c:pt>
                <c:pt idx="745">
                  <c:v>159.36132993902763</c:v>
                </c:pt>
                <c:pt idx="746">
                  <c:v>159.36132993902763</c:v>
                </c:pt>
                <c:pt idx="747">
                  <c:v>159.36132993902763</c:v>
                </c:pt>
                <c:pt idx="748">
                  <c:v>159.36132993902763</c:v>
                </c:pt>
                <c:pt idx="749">
                  <c:v>159.36132993902763</c:v>
                </c:pt>
                <c:pt idx="750">
                  <c:v>159.36132993902763</c:v>
                </c:pt>
                <c:pt idx="751">
                  <c:v>159.36132993902763</c:v>
                </c:pt>
                <c:pt idx="752">
                  <c:v>159.36132993902763</c:v>
                </c:pt>
                <c:pt idx="753">
                  <c:v>159.36132993902763</c:v>
                </c:pt>
                <c:pt idx="754">
                  <c:v>159.36132993902763</c:v>
                </c:pt>
                <c:pt idx="755">
                  <c:v>159.36132993902763</c:v>
                </c:pt>
                <c:pt idx="756">
                  <c:v>159.36132993902763</c:v>
                </c:pt>
                <c:pt idx="757">
                  <c:v>159.36132993902763</c:v>
                </c:pt>
                <c:pt idx="758">
                  <c:v>159.36132993902763</c:v>
                </c:pt>
                <c:pt idx="759">
                  <c:v>159.36132993902763</c:v>
                </c:pt>
                <c:pt idx="760">
                  <c:v>159.36132993902763</c:v>
                </c:pt>
                <c:pt idx="761">
                  <c:v>159.36132993902763</c:v>
                </c:pt>
                <c:pt idx="762">
                  <c:v>152.29488592341639</c:v>
                </c:pt>
                <c:pt idx="763">
                  <c:v>152.29488592341639</c:v>
                </c:pt>
                <c:pt idx="764">
                  <c:v>152.29488592341639</c:v>
                </c:pt>
                <c:pt idx="765">
                  <c:v>152.29488592341639</c:v>
                </c:pt>
                <c:pt idx="766">
                  <c:v>152.29488592341639</c:v>
                </c:pt>
                <c:pt idx="767">
                  <c:v>152.29488592341639</c:v>
                </c:pt>
                <c:pt idx="768">
                  <c:v>152.29488592341639</c:v>
                </c:pt>
                <c:pt idx="769">
                  <c:v>152.29488592341639</c:v>
                </c:pt>
                <c:pt idx="770">
                  <c:v>152.29488592341639</c:v>
                </c:pt>
                <c:pt idx="771">
                  <c:v>152.29488592341639</c:v>
                </c:pt>
                <c:pt idx="772">
                  <c:v>152.29488592341639</c:v>
                </c:pt>
                <c:pt idx="773">
                  <c:v>152.29488592341639</c:v>
                </c:pt>
                <c:pt idx="774">
                  <c:v>152.29488592341639</c:v>
                </c:pt>
                <c:pt idx="775">
                  <c:v>152.29488592341639</c:v>
                </c:pt>
                <c:pt idx="776">
                  <c:v>152.29488592341639</c:v>
                </c:pt>
                <c:pt idx="777">
                  <c:v>152.29488592341639</c:v>
                </c:pt>
                <c:pt idx="778">
                  <c:v>152.29488592341639</c:v>
                </c:pt>
                <c:pt idx="779">
                  <c:v>152.29488592341639</c:v>
                </c:pt>
                <c:pt idx="780">
                  <c:v>152.29488592341639</c:v>
                </c:pt>
                <c:pt idx="781">
                  <c:v>152.29488592341639</c:v>
                </c:pt>
                <c:pt idx="782">
                  <c:v>152.29488592341639</c:v>
                </c:pt>
                <c:pt idx="783">
                  <c:v>152.29488592341639</c:v>
                </c:pt>
                <c:pt idx="784">
                  <c:v>152.29488592341639</c:v>
                </c:pt>
                <c:pt idx="785">
                  <c:v>152.29488592341639</c:v>
                </c:pt>
                <c:pt idx="786">
                  <c:v>152.29488592341639</c:v>
                </c:pt>
                <c:pt idx="787">
                  <c:v>152.29488592341639</c:v>
                </c:pt>
                <c:pt idx="788">
                  <c:v>152.29488592341639</c:v>
                </c:pt>
                <c:pt idx="789">
                  <c:v>152.29488592341639</c:v>
                </c:pt>
                <c:pt idx="790">
                  <c:v>152.29488592341639</c:v>
                </c:pt>
                <c:pt idx="791">
                  <c:v>152.29488592341639</c:v>
                </c:pt>
                <c:pt idx="792">
                  <c:v>155.64932940004525</c:v>
                </c:pt>
                <c:pt idx="793">
                  <c:v>155.64932940004525</c:v>
                </c:pt>
                <c:pt idx="794">
                  <c:v>155.64932940004525</c:v>
                </c:pt>
                <c:pt idx="795">
                  <c:v>155.64932940004525</c:v>
                </c:pt>
                <c:pt idx="796">
                  <c:v>155.64932940004525</c:v>
                </c:pt>
                <c:pt idx="797">
                  <c:v>155.64932940004525</c:v>
                </c:pt>
                <c:pt idx="798">
                  <c:v>155.64932940004525</c:v>
                </c:pt>
                <c:pt idx="799">
                  <c:v>155.64932940004525</c:v>
                </c:pt>
                <c:pt idx="800">
                  <c:v>155.64932940004525</c:v>
                </c:pt>
                <c:pt idx="801">
                  <c:v>155.64932940004525</c:v>
                </c:pt>
                <c:pt idx="802">
                  <c:v>155.64932940004525</c:v>
                </c:pt>
                <c:pt idx="803">
                  <c:v>155.64932940004525</c:v>
                </c:pt>
                <c:pt idx="804">
                  <c:v>155.64932940004525</c:v>
                </c:pt>
                <c:pt idx="805">
                  <c:v>155.64932940004525</c:v>
                </c:pt>
                <c:pt idx="806">
                  <c:v>155.64932940004525</c:v>
                </c:pt>
                <c:pt idx="807">
                  <c:v>155.64932940004525</c:v>
                </c:pt>
                <c:pt idx="808">
                  <c:v>155.64932940004525</c:v>
                </c:pt>
                <c:pt idx="809">
                  <c:v>155.64932940004525</c:v>
                </c:pt>
                <c:pt idx="810">
                  <c:v>155.64932940004525</c:v>
                </c:pt>
                <c:pt idx="811">
                  <c:v>155.64932940004525</c:v>
                </c:pt>
                <c:pt idx="812">
                  <c:v>155.64932940004525</c:v>
                </c:pt>
                <c:pt idx="813">
                  <c:v>155.64932940004525</c:v>
                </c:pt>
                <c:pt idx="814">
                  <c:v>155.64932940004525</c:v>
                </c:pt>
                <c:pt idx="815">
                  <c:v>155.64932940004525</c:v>
                </c:pt>
                <c:pt idx="816">
                  <c:v>155.64932940004525</c:v>
                </c:pt>
                <c:pt idx="817">
                  <c:v>155.64932940004525</c:v>
                </c:pt>
                <c:pt idx="818">
                  <c:v>155.64932940004525</c:v>
                </c:pt>
                <c:pt idx="819">
                  <c:v>155.64932940004525</c:v>
                </c:pt>
                <c:pt idx="820">
                  <c:v>155.64932940004525</c:v>
                </c:pt>
                <c:pt idx="821">
                  <c:v>155.64932940004525</c:v>
                </c:pt>
                <c:pt idx="822">
                  <c:v>155.64932940004525</c:v>
                </c:pt>
                <c:pt idx="823">
                  <c:v>164.31274933950598</c:v>
                </c:pt>
                <c:pt idx="824">
                  <c:v>164.31274933950598</c:v>
                </c:pt>
                <c:pt idx="825">
                  <c:v>164.31274933950598</c:v>
                </c:pt>
                <c:pt idx="826">
                  <c:v>164.31274933950598</c:v>
                </c:pt>
                <c:pt idx="827">
                  <c:v>164.31274933950598</c:v>
                </c:pt>
                <c:pt idx="828">
                  <c:v>164.31274933950598</c:v>
                </c:pt>
                <c:pt idx="829">
                  <c:v>164.31274933950598</c:v>
                </c:pt>
                <c:pt idx="830">
                  <c:v>164.31274933950598</c:v>
                </c:pt>
                <c:pt idx="831">
                  <c:v>164.31274933950598</c:v>
                </c:pt>
                <c:pt idx="832">
                  <c:v>164.31274933950598</c:v>
                </c:pt>
                <c:pt idx="833">
                  <c:v>164.31274933950598</c:v>
                </c:pt>
                <c:pt idx="834">
                  <c:v>164.31274933950598</c:v>
                </c:pt>
                <c:pt idx="835">
                  <c:v>164.31274933950598</c:v>
                </c:pt>
                <c:pt idx="836">
                  <c:v>164.31274933950598</c:v>
                </c:pt>
                <c:pt idx="837">
                  <c:v>164.31274933950598</c:v>
                </c:pt>
                <c:pt idx="838">
                  <c:v>164.31274933950598</c:v>
                </c:pt>
                <c:pt idx="839">
                  <c:v>164.31274933950598</c:v>
                </c:pt>
                <c:pt idx="840">
                  <c:v>164.31274933950598</c:v>
                </c:pt>
                <c:pt idx="841">
                  <c:v>164.31274933950598</c:v>
                </c:pt>
                <c:pt idx="842">
                  <c:v>164.31274933950598</c:v>
                </c:pt>
                <c:pt idx="843">
                  <c:v>164.31274933950598</c:v>
                </c:pt>
                <c:pt idx="844">
                  <c:v>164.31274933950598</c:v>
                </c:pt>
                <c:pt idx="845">
                  <c:v>164.31274933950598</c:v>
                </c:pt>
                <c:pt idx="846">
                  <c:v>164.31274933950598</c:v>
                </c:pt>
                <c:pt idx="847">
                  <c:v>164.31274933950598</c:v>
                </c:pt>
                <c:pt idx="848">
                  <c:v>164.31274933950598</c:v>
                </c:pt>
                <c:pt idx="849">
                  <c:v>164.31274933950598</c:v>
                </c:pt>
                <c:pt idx="850">
                  <c:v>164.31274933950598</c:v>
                </c:pt>
                <c:pt idx="851">
                  <c:v>164.31274933950598</c:v>
                </c:pt>
                <c:pt idx="852">
                  <c:v>164.31274933950598</c:v>
                </c:pt>
                <c:pt idx="853">
                  <c:v>164.31274933950598</c:v>
                </c:pt>
                <c:pt idx="854">
                  <c:v>168.45834195544737</c:v>
                </c:pt>
                <c:pt idx="855">
                  <c:v>168.45834195544737</c:v>
                </c:pt>
                <c:pt idx="856">
                  <c:v>168.45834195544737</c:v>
                </c:pt>
                <c:pt idx="857">
                  <c:v>168.45834195544737</c:v>
                </c:pt>
                <c:pt idx="858">
                  <c:v>168.45834195544737</c:v>
                </c:pt>
                <c:pt idx="859">
                  <c:v>168.45834195544737</c:v>
                </c:pt>
                <c:pt idx="860">
                  <c:v>168.45834195544737</c:v>
                </c:pt>
                <c:pt idx="861">
                  <c:v>168.45834195544737</c:v>
                </c:pt>
                <c:pt idx="862">
                  <c:v>168.45834195544737</c:v>
                </c:pt>
                <c:pt idx="863">
                  <c:v>168.45834195544737</c:v>
                </c:pt>
                <c:pt idx="864">
                  <c:v>168.45834195544737</c:v>
                </c:pt>
                <c:pt idx="865">
                  <c:v>168.45834195544737</c:v>
                </c:pt>
                <c:pt idx="866">
                  <c:v>168.45834195544737</c:v>
                </c:pt>
                <c:pt idx="867">
                  <c:v>168.45834195544737</c:v>
                </c:pt>
                <c:pt idx="868">
                  <c:v>168.45834195544737</c:v>
                </c:pt>
                <c:pt idx="869">
                  <c:v>168.45834195544737</c:v>
                </c:pt>
                <c:pt idx="870">
                  <c:v>168.45834195544737</c:v>
                </c:pt>
                <c:pt idx="871">
                  <c:v>168.45834195544737</c:v>
                </c:pt>
                <c:pt idx="872">
                  <c:v>168.45834195544737</c:v>
                </c:pt>
                <c:pt idx="873">
                  <c:v>168.45834195544737</c:v>
                </c:pt>
                <c:pt idx="874">
                  <c:v>168.45834195544737</c:v>
                </c:pt>
                <c:pt idx="875">
                  <c:v>168.45834195544737</c:v>
                </c:pt>
                <c:pt idx="876">
                  <c:v>168.45834195544737</c:v>
                </c:pt>
                <c:pt idx="877">
                  <c:v>168.45834195544737</c:v>
                </c:pt>
                <c:pt idx="878">
                  <c:v>168.45834195544737</c:v>
                </c:pt>
                <c:pt idx="879">
                  <c:v>168.45834195544737</c:v>
                </c:pt>
                <c:pt idx="880">
                  <c:v>168.45834195544737</c:v>
                </c:pt>
                <c:pt idx="881">
                  <c:v>168.45834195544737</c:v>
                </c:pt>
                <c:pt idx="882">
                  <c:v>168.45834195544737</c:v>
                </c:pt>
                <c:pt idx="883">
                  <c:v>181.1366994066382</c:v>
                </c:pt>
                <c:pt idx="884">
                  <c:v>181.1366994066382</c:v>
                </c:pt>
                <c:pt idx="885">
                  <c:v>181.1366994066382</c:v>
                </c:pt>
                <c:pt idx="886">
                  <c:v>181.1366994066382</c:v>
                </c:pt>
                <c:pt idx="887">
                  <c:v>181.1366994066382</c:v>
                </c:pt>
                <c:pt idx="888">
                  <c:v>181.1366994066382</c:v>
                </c:pt>
                <c:pt idx="889">
                  <c:v>181.1366994066382</c:v>
                </c:pt>
                <c:pt idx="890">
                  <c:v>181.1366994066382</c:v>
                </c:pt>
                <c:pt idx="891">
                  <c:v>181.1366994066382</c:v>
                </c:pt>
                <c:pt idx="892">
                  <c:v>181.1366994066382</c:v>
                </c:pt>
                <c:pt idx="893">
                  <c:v>181.1366994066382</c:v>
                </c:pt>
                <c:pt idx="894">
                  <c:v>181.1366994066382</c:v>
                </c:pt>
                <c:pt idx="895">
                  <c:v>181.1366994066382</c:v>
                </c:pt>
                <c:pt idx="896">
                  <c:v>181.1366994066382</c:v>
                </c:pt>
                <c:pt idx="897">
                  <c:v>181.1366994066382</c:v>
                </c:pt>
                <c:pt idx="898">
                  <c:v>181.1366994066382</c:v>
                </c:pt>
                <c:pt idx="899">
                  <c:v>181.1366994066382</c:v>
                </c:pt>
                <c:pt idx="900">
                  <c:v>181.1366994066382</c:v>
                </c:pt>
                <c:pt idx="901">
                  <c:v>181.1366994066382</c:v>
                </c:pt>
                <c:pt idx="902">
                  <c:v>181.1366994066382</c:v>
                </c:pt>
                <c:pt idx="903">
                  <c:v>181.1366994066382</c:v>
                </c:pt>
                <c:pt idx="904">
                  <c:v>181.1366994066382</c:v>
                </c:pt>
                <c:pt idx="905">
                  <c:v>181.1366994066382</c:v>
                </c:pt>
                <c:pt idx="906">
                  <c:v>181.1366994066382</c:v>
                </c:pt>
                <c:pt idx="907">
                  <c:v>181.1366994066382</c:v>
                </c:pt>
                <c:pt idx="908">
                  <c:v>181.1366994066382</c:v>
                </c:pt>
                <c:pt idx="909">
                  <c:v>181.1366994066382</c:v>
                </c:pt>
                <c:pt idx="910">
                  <c:v>181.1366994066382</c:v>
                </c:pt>
                <c:pt idx="911">
                  <c:v>181.1366994066382</c:v>
                </c:pt>
                <c:pt idx="912">
                  <c:v>181.1366994066382</c:v>
                </c:pt>
                <c:pt idx="913">
                  <c:v>181.1366994066382</c:v>
                </c:pt>
                <c:pt idx="914">
                  <c:v>181.1366994066382</c:v>
                </c:pt>
                <c:pt idx="915">
                  <c:v>177.65160082579806</c:v>
                </c:pt>
                <c:pt idx="916">
                  <c:v>177.65160082579806</c:v>
                </c:pt>
                <c:pt idx="917">
                  <c:v>177.65160082579806</c:v>
                </c:pt>
                <c:pt idx="918">
                  <c:v>177.65160082579806</c:v>
                </c:pt>
                <c:pt idx="919">
                  <c:v>177.65160082579806</c:v>
                </c:pt>
                <c:pt idx="920">
                  <c:v>177.65160082579806</c:v>
                </c:pt>
                <c:pt idx="921">
                  <c:v>177.65160082579806</c:v>
                </c:pt>
                <c:pt idx="922">
                  <c:v>177.65160082579806</c:v>
                </c:pt>
                <c:pt idx="923">
                  <c:v>177.65160082579806</c:v>
                </c:pt>
                <c:pt idx="924">
                  <c:v>177.65160082579806</c:v>
                </c:pt>
                <c:pt idx="925">
                  <c:v>177.65160082579806</c:v>
                </c:pt>
                <c:pt idx="926">
                  <c:v>177.65160082579806</c:v>
                </c:pt>
                <c:pt idx="927">
                  <c:v>177.65160082579806</c:v>
                </c:pt>
                <c:pt idx="928">
                  <c:v>177.65160082579806</c:v>
                </c:pt>
                <c:pt idx="929">
                  <c:v>177.65160082579806</c:v>
                </c:pt>
                <c:pt idx="930">
                  <c:v>177.65160082579806</c:v>
                </c:pt>
                <c:pt idx="931">
                  <c:v>177.65160082579806</c:v>
                </c:pt>
                <c:pt idx="932">
                  <c:v>177.65160082579806</c:v>
                </c:pt>
                <c:pt idx="933">
                  <c:v>177.65160082579806</c:v>
                </c:pt>
                <c:pt idx="934">
                  <c:v>177.65160082579806</c:v>
                </c:pt>
                <c:pt idx="935">
                  <c:v>177.65160082579806</c:v>
                </c:pt>
                <c:pt idx="936">
                  <c:v>177.65160082579806</c:v>
                </c:pt>
                <c:pt idx="937">
                  <c:v>177.65160082579806</c:v>
                </c:pt>
                <c:pt idx="938">
                  <c:v>177.65160082579806</c:v>
                </c:pt>
                <c:pt idx="939">
                  <c:v>177.65160082579806</c:v>
                </c:pt>
                <c:pt idx="940">
                  <c:v>177.65160082579806</c:v>
                </c:pt>
                <c:pt idx="941">
                  <c:v>177.65160082579806</c:v>
                </c:pt>
                <c:pt idx="942">
                  <c:v>177.65160082579806</c:v>
                </c:pt>
                <c:pt idx="943">
                  <c:v>177.65160082579806</c:v>
                </c:pt>
                <c:pt idx="944">
                  <c:v>177.65160082579806</c:v>
                </c:pt>
                <c:pt idx="945">
                  <c:v>177.65160082579806</c:v>
                </c:pt>
                <c:pt idx="946">
                  <c:v>189.76474862727929</c:v>
                </c:pt>
                <c:pt idx="947">
                  <c:v>189.76474862727929</c:v>
                </c:pt>
                <c:pt idx="948">
                  <c:v>189.76474862727929</c:v>
                </c:pt>
                <c:pt idx="949">
                  <c:v>189.76474862727929</c:v>
                </c:pt>
                <c:pt idx="950">
                  <c:v>189.76474862727929</c:v>
                </c:pt>
                <c:pt idx="951">
                  <c:v>189.76474862727929</c:v>
                </c:pt>
                <c:pt idx="952">
                  <c:v>189.76474862727929</c:v>
                </c:pt>
                <c:pt idx="953">
                  <c:v>189.76474862727929</c:v>
                </c:pt>
                <c:pt idx="954">
                  <c:v>189.76474862727929</c:v>
                </c:pt>
                <c:pt idx="955">
                  <c:v>189.76474862727929</c:v>
                </c:pt>
                <c:pt idx="956">
                  <c:v>189.76474862727929</c:v>
                </c:pt>
                <c:pt idx="957">
                  <c:v>189.76474862727929</c:v>
                </c:pt>
                <c:pt idx="958">
                  <c:v>189.76474862727929</c:v>
                </c:pt>
                <c:pt idx="959">
                  <c:v>189.76474862727929</c:v>
                </c:pt>
                <c:pt idx="960">
                  <c:v>189.76474862727929</c:v>
                </c:pt>
                <c:pt idx="961">
                  <c:v>189.76474862727929</c:v>
                </c:pt>
                <c:pt idx="962">
                  <c:v>189.76474862727929</c:v>
                </c:pt>
                <c:pt idx="963">
                  <c:v>189.76474862727929</c:v>
                </c:pt>
                <c:pt idx="964">
                  <c:v>189.76474862727929</c:v>
                </c:pt>
                <c:pt idx="965">
                  <c:v>189.76474862727929</c:v>
                </c:pt>
                <c:pt idx="966">
                  <c:v>189.76474862727929</c:v>
                </c:pt>
                <c:pt idx="967">
                  <c:v>189.76474862727929</c:v>
                </c:pt>
                <c:pt idx="968">
                  <c:v>189.76474862727929</c:v>
                </c:pt>
                <c:pt idx="969">
                  <c:v>189.76474862727929</c:v>
                </c:pt>
                <c:pt idx="970">
                  <c:v>189.76474862727929</c:v>
                </c:pt>
                <c:pt idx="971">
                  <c:v>189.76474862727929</c:v>
                </c:pt>
                <c:pt idx="972">
                  <c:v>189.76474862727929</c:v>
                </c:pt>
                <c:pt idx="973">
                  <c:v>189.76474862727929</c:v>
                </c:pt>
                <c:pt idx="974">
                  <c:v>191.05096752149919</c:v>
                </c:pt>
                <c:pt idx="975">
                  <c:v>191.05096752149919</c:v>
                </c:pt>
                <c:pt idx="976">
                  <c:v>191.05096752149919</c:v>
                </c:pt>
                <c:pt idx="977">
                  <c:v>191.05096752149919</c:v>
                </c:pt>
                <c:pt idx="978">
                  <c:v>191.05096752149919</c:v>
                </c:pt>
                <c:pt idx="979">
                  <c:v>191.05096752149919</c:v>
                </c:pt>
                <c:pt idx="980">
                  <c:v>191.05096752149919</c:v>
                </c:pt>
                <c:pt idx="981">
                  <c:v>191.05096752149919</c:v>
                </c:pt>
                <c:pt idx="982">
                  <c:v>191.05096752149919</c:v>
                </c:pt>
                <c:pt idx="983">
                  <c:v>191.05096752149919</c:v>
                </c:pt>
                <c:pt idx="984">
                  <c:v>191.05096752149919</c:v>
                </c:pt>
                <c:pt idx="985">
                  <c:v>191.05096752149919</c:v>
                </c:pt>
                <c:pt idx="986">
                  <c:v>191.05096752149919</c:v>
                </c:pt>
                <c:pt idx="987">
                  <c:v>191.05096752149919</c:v>
                </c:pt>
                <c:pt idx="988">
                  <c:v>191.05096752149919</c:v>
                </c:pt>
                <c:pt idx="989">
                  <c:v>191.05096752149919</c:v>
                </c:pt>
                <c:pt idx="990">
                  <c:v>191.05096752149919</c:v>
                </c:pt>
                <c:pt idx="991">
                  <c:v>191.05096752149919</c:v>
                </c:pt>
                <c:pt idx="992">
                  <c:v>191.05096752149919</c:v>
                </c:pt>
                <c:pt idx="993">
                  <c:v>191.05096752149919</c:v>
                </c:pt>
                <c:pt idx="994">
                  <c:v>191.05096752149919</c:v>
                </c:pt>
                <c:pt idx="995">
                  <c:v>191.05096752149919</c:v>
                </c:pt>
                <c:pt idx="996">
                  <c:v>191.05096752149919</c:v>
                </c:pt>
                <c:pt idx="997">
                  <c:v>191.05096752149919</c:v>
                </c:pt>
                <c:pt idx="998">
                  <c:v>191.05096752149919</c:v>
                </c:pt>
                <c:pt idx="999">
                  <c:v>191.05096752149919</c:v>
                </c:pt>
                <c:pt idx="1000">
                  <c:v>191.05096752149919</c:v>
                </c:pt>
                <c:pt idx="1001">
                  <c:v>191.05096752149919</c:v>
                </c:pt>
                <c:pt idx="1002">
                  <c:v>191.05096752149919</c:v>
                </c:pt>
                <c:pt idx="1003">
                  <c:v>191.05096752149919</c:v>
                </c:pt>
                <c:pt idx="1004">
                  <c:v>191.05096752149919</c:v>
                </c:pt>
                <c:pt idx="1005">
                  <c:v>182.44349106588581</c:v>
                </c:pt>
                <c:pt idx="1006">
                  <c:v>182.44349106588581</c:v>
                </c:pt>
                <c:pt idx="1007">
                  <c:v>182.44349106588581</c:v>
                </c:pt>
                <c:pt idx="1008">
                  <c:v>182.44349106588581</c:v>
                </c:pt>
                <c:pt idx="1009">
                  <c:v>182.44349106588581</c:v>
                </c:pt>
                <c:pt idx="1010">
                  <c:v>182.44349106588581</c:v>
                </c:pt>
                <c:pt idx="1011">
                  <c:v>182.44349106588581</c:v>
                </c:pt>
                <c:pt idx="1012">
                  <c:v>182.44349106588581</c:v>
                </c:pt>
                <c:pt idx="1013">
                  <c:v>182.44349106588581</c:v>
                </c:pt>
                <c:pt idx="1014">
                  <c:v>182.44349106588581</c:v>
                </c:pt>
                <c:pt idx="1015">
                  <c:v>182.44349106588581</c:v>
                </c:pt>
                <c:pt idx="1016">
                  <c:v>182.44349106588581</c:v>
                </c:pt>
                <c:pt idx="1017">
                  <c:v>182.44349106588581</c:v>
                </c:pt>
                <c:pt idx="1018">
                  <c:v>182.44349106588581</c:v>
                </c:pt>
                <c:pt idx="1019">
                  <c:v>182.44349106588581</c:v>
                </c:pt>
                <c:pt idx="1020">
                  <c:v>182.44349106588581</c:v>
                </c:pt>
                <c:pt idx="1021">
                  <c:v>182.44349106588581</c:v>
                </c:pt>
                <c:pt idx="1022">
                  <c:v>182.44349106588581</c:v>
                </c:pt>
                <c:pt idx="1023">
                  <c:v>182.44349106588581</c:v>
                </c:pt>
                <c:pt idx="1024">
                  <c:v>182.44349106588581</c:v>
                </c:pt>
                <c:pt idx="1025">
                  <c:v>182.44349106588581</c:v>
                </c:pt>
                <c:pt idx="1026">
                  <c:v>182.44349106588581</c:v>
                </c:pt>
                <c:pt idx="1027">
                  <c:v>182.44349106588581</c:v>
                </c:pt>
                <c:pt idx="1028">
                  <c:v>182.44349106588581</c:v>
                </c:pt>
                <c:pt idx="1029">
                  <c:v>182.44349106588581</c:v>
                </c:pt>
                <c:pt idx="1030">
                  <c:v>182.44349106588581</c:v>
                </c:pt>
                <c:pt idx="1031">
                  <c:v>182.44349106588581</c:v>
                </c:pt>
                <c:pt idx="1032">
                  <c:v>182.44349106588581</c:v>
                </c:pt>
                <c:pt idx="1033">
                  <c:v>182.44349106588581</c:v>
                </c:pt>
                <c:pt idx="1034">
                  <c:v>182.44349106588581</c:v>
                </c:pt>
                <c:pt idx="1035">
                  <c:v>194.40553130669548</c:v>
                </c:pt>
                <c:pt idx="1036">
                  <c:v>194.40553130669548</c:v>
                </c:pt>
                <c:pt idx="1037">
                  <c:v>194.40553130669548</c:v>
                </c:pt>
                <c:pt idx="1038">
                  <c:v>194.40553130669548</c:v>
                </c:pt>
                <c:pt idx="1039">
                  <c:v>194.40553130669548</c:v>
                </c:pt>
                <c:pt idx="1040">
                  <c:v>194.40553130669548</c:v>
                </c:pt>
                <c:pt idx="1041">
                  <c:v>194.40553130669548</c:v>
                </c:pt>
                <c:pt idx="1042">
                  <c:v>194.40553130669548</c:v>
                </c:pt>
                <c:pt idx="1043">
                  <c:v>194.40553130669548</c:v>
                </c:pt>
                <c:pt idx="1044">
                  <c:v>194.40553130669548</c:v>
                </c:pt>
                <c:pt idx="1045">
                  <c:v>194.40553130669548</c:v>
                </c:pt>
                <c:pt idx="1046">
                  <c:v>194.40553130669548</c:v>
                </c:pt>
                <c:pt idx="1047">
                  <c:v>194.40553130669548</c:v>
                </c:pt>
                <c:pt idx="1048">
                  <c:v>194.40553130669548</c:v>
                </c:pt>
                <c:pt idx="1049">
                  <c:v>194.40553130669548</c:v>
                </c:pt>
                <c:pt idx="1050">
                  <c:v>194.40553130669548</c:v>
                </c:pt>
                <c:pt idx="1051">
                  <c:v>194.40553130669548</c:v>
                </c:pt>
                <c:pt idx="1052">
                  <c:v>194.40553130669548</c:v>
                </c:pt>
                <c:pt idx="1053">
                  <c:v>194.40553130669548</c:v>
                </c:pt>
                <c:pt idx="1054">
                  <c:v>194.40553130669548</c:v>
                </c:pt>
                <c:pt idx="1055">
                  <c:v>194.40553130669548</c:v>
                </c:pt>
                <c:pt idx="1056">
                  <c:v>194.40553130669548</c:v>
                </c:pt>
                <c:pt idx="1057">
                  <c:v>194.40553130669548</c:v>
                </c:pt>
                <c:pt idx="1058">
                  <c:v>194.40553130669548</c:v>
                </c:pt>
                <c:pt idx="1059">
                  <c:v>194.40553130669548</c:v>
                </c:pt>
                <c:pt idx="1060">
                  <c:v>194.40553130669548</c:v>
                </c:pt>
                <c:pt idx="1061">
                  <c:v>194.40553130669548</c:v>
                </c:pt>
                <c:pt idx="1062">
                  <c:v>194.40553130669548</c:v>
                </c:pt>
                <c:pt idx="1063">
                  <c:v>194.40553130669548</c:v>
                </c:pt>
                <c:pt idx="1064">
                  <c:v>194.40553130669548</c:v>
                </c:pt>
                <c:pt idx="1065">
                  <c:v>205.36155130679174</c:v>
                </c:pt>
                <c:pt idx="1066">
                  <c:v>205.36155130679174</c:v>
                </c:pt>
                <c:pt idx="1067">
                  <c:v>205.36155130679174</c:v>
                </c:pt>
                <c:pt idx="1068">
                  <c:v>205.36155130679174</c:v>
                </c:pt>
                <c:pt idx="1069">
                  <c:v>205.36155130679174</c:v>
                </c:pt>
                <c:pt idx="1070">
                  <c:v>205.36155130679174</c:v>
                </c:pt>
                <c:pt idx="1071">
                  <c:v>205.36155130679174</c:v>
                </c:pt>
                <c:pt idx="1072">
                  <c:v>205.36155130679174</c:v>
                </c:pt>
                <c:pt idx="1073">
                  <c:v>205.36155130679174</c:v>
                </c:pt>
                <c:pt idx="1074">
                  <c:v>205.36155130679174</c:v>
                </c:pt>
                <c:pt idx="1075">
                  <c:v>205.36155130679174</c:v>
                </c:pt>
                <c:pt idx="1076">
                  <c:v>205.36155130679174</c:v>
                </c:pt>
                <c:pt idx="1077">
                  <c:v>205.36155130679174</c:v>
                </c:pt>
                <c:pt idx="1078">
                  <c:v>205.36155130679174</c:v>
                </c:pt>
                <c:pt idx="1079">
                  <c:v>205.36155130679174</c:v>
                </c:pt>
                <c:pt idx="1080">
                  <c:v>205.36155130679174</c:v>
                </c:pt>
                <c:pt idx="1081">
                  <c:v>205.36155130679174</c:v>
                </c:pt>
                <c:pt idx="1082">
                  <c:v>205.36155130679174</c:v>
                </c:pt>
                <c:pt idx="1083">
                  <c:v>205.36155130679174</c:v>
                </c:pt>
                <c:pt idx="1084">
                  <c:v>205.36155130679174</c:v>
                </c:pt>
                <c:pt idx="1085">
                  <c:v>205.36155130679174</c:v>
                </c:pt>
                <c:pt idx="1086">
                  <c:v>205.36155130679174</c:v>
                </c:pt>
                <c:pt idx="1087">
                  <c:v>205.36155130679174</c:v>
                </c:pt>
                <c:pt idx="1088">
                  <c:v>205.36155130679174</c:v>
                </c:pt>
                <c:pt idx="1089">
                  <c:v>205.36155130679174</c:v>
                </c:pt>
                <c:pt idx="1090">
                  <c:v>205.36155130679174</c:v>
                </c:pt>
                <c:pt idx="1091">
                  <c:v>205.36155130679174</c:v>
                </c:pt>
                <c:pt idx="1092">
                  <c:v>205.36155130679174</c:v>
                </c:pt>
                <c:pt idx="1093">
                  <c:v>205.36155130679174</c:v>
                </c:pt>
                <c:pt idx="1094">
                  <c:v>205.36155130679174</c:v>
                </c:pt>
                <c:pt idx="1095">
                  <c:v>205.36155130679174</c:v>
                </c:pt>
                <c:pt idx="1096">
                  <c:v>214.66645652770234</c:v>
                </c:pt>
                <c:pt idx="1097">
                  <c:v>214.66645652770234</c:v>
                </c:pt>
                <c:pt idx="1098">
                  <c:v>214.66645652770234</c:v>
                </c:pt>
                <c:pt idx="1099">
                  <c:v>214.66645652770234</c:v>
                </c:pt>
                <c:pt idx="1100">
                  <c:v>214.66645652770234</c:v>
                </c:pt>
                <c:pt idx="1101">
                  <c:v>214.66645652770234</c:v>
                </c:pt>
                <c:pt idx="1102">
                  <c:v>214.66645652770234</c:v>
                </c:pt>
                <c:pt idx="1103">
                  <c:v>214.66645652770234</c:v>
                </c:pt>
                <c:pt idx="1104">
                  <c:v>214.66645652770234</c:v>
                </c:pt>
                <c:pt idx="1105">
                  <c:v>214.66645652770234</c:v>
                </c:pt>
                <c:pt idx="1106">
                  <c:v>214.66645652770234</c:v>
                </c:pt>
                <c:pt idx="1107">
                  <c:v>214.66645652770234</c:v>
                </c:pt>
                <c:pt idx="1108">
                  <c:v>214.66645652770234</c:v>
                </c:pt>
                <c:pt idx="1109">
                  <c:v>214.66645652770234</c:v>
                </c:pt>
                <c:pt idx="1110">
                  <c:v>214.66645652770234</c:v>
                </c:pt>
                <c:pt idx="1111">
                  <c:v>214.66645652770234</c:v>
                </c:pt>
                <c:pt idx="1112">
                  <c:v>214.66645652770234</c:v>
                </c:pt>
                <c:pt idx="1113">
                  <c:v>214.66645652770234</c:v>
                </c:pt>
                <c:pt idx="1114">
                  <c:v>214.66645652770234</c:v>
                </c:pt>
                <c:pt idx="1115">
                  <c:v>214.66645652770234</c:v>
                </c:pt>
                <c:pt idx="1116">
                  <c:v>214.66645652770234</c:v>
                </c:pt>
                <c:pt idx="1117">
                  <c:v>214.66645652770234</c:v>
                </c:pt>
                <c:pt idx="1118">
                  <c:v>214.66645652770234</c:v>
                </c:pt>
                <c:pt idx="1119">
                  <c:v>214.66645652770234</c:v>
                </c:pt>
                <c:pt idx="1120">
                  <c:v>214.66645652770234</c:v>
                </c:pt>
                <c:pt idx="1121">
                  <c:v>214.66645652770234</c:v>
                </c:pt>
                <c:pt idx="1122">
                  <c:v>214.66645652770234</c:v>
                </c:pt>
                <c:pt idx="1123">
                  <c:v>214.66645652770234</c:v>
                </c:pt>
                <c:pt idx="1124">
                  <c:v>214.66645652770234</c:v>
                </c:pt>
                <c:pt idx="1125">
                  <c:v>214.66645652770234</c:v>
                </c:pt>
                <c:pt idx="1126">
                  <c:v>214.66645652770234</c:v>
                </c:pt>
                <c:pt idx="1127">
                  <c:v>231.58761591730479</c:v>
                </c:pt>
                <c:pt idx="1128">
                  <c:v>231.58761591730479</c:v>
                </c:pt>
                <c:pt idx="1129">
                  <c:v>231.58761591730479</c:v>
                </c:pt>
                <c:pt idx="1130">
                  <c:v>231.58761591730479</c:v>
                </c:pt>
                <c:pt idx="1131">
                  <c:v>231.58761591730479</c:v>
                </c:pt>
                <c:pt idx="1132">
                  <c:v>231.58761591730479</c:v>
                </c:pt>
                <c:pt idx="1133">
                  <c:v>231.58761591730479</c:v>
                </c:pt>
                <c:pt idx="1134">
                  <c:v>231.58761591730479</c:v>
                </c:pt>
                <c:pt idx="1135">
                  <c:v>231.58761591730479</c:v>
                </c:pt>
                <c:pt idx="1136">
                  <c:v>231.58761591730479</c:v>
                </c:pt>
                <c:pt idx="1137">
                  <c:v>231.58761591730479</c:v>
                </c:pt>
                <c:pt idx="1138">
                  <c:v>231.58761591730479</c:v>
                </c:pt>
                <c:pt idx="1139">
                  <c:v>231.58761591730479</c:v>
                </c:pt>
                <c:pt idx="1140">
                  <c:v>231.58761591730479</c:v>
                </c:pt>
                <c:pt idx="1141">
                  <c:v>231.58761591730479</c:v>
                </c:pt>
                <c:pt idx="1142">
                  <c:v>231.58761591730479</c:v>
                </c:pt>
                <c:pt idx="1143">
                  <c:v>231.58761591730479</c:v>
                </c:pt>
                <c:pt idx="1144">
                  <c:v>231.58761591730479</c:v>
                </c:pt>
                <c:pt idx="1145">
                  <c:v>231.58761591730479</c:v>
                </c:pt>
                <c:pt idx="1146">
                  <c:v>231.58761591730479</c:v>
                </c:pt>
                <c:pt idx="1147">
                  <c:v>231.58761591730479</c:v>
                </c:pt>
                <c:pt idx="1148">
                  <c:v>231.58761591730479</c:v>
                </c:pt>
                <c:pt idx="1149">
                  <c:v>231.58761591730479</c:v>
                </c:pt>
                <c:pt idx="1150">
                  <c:v>231.58761591730479</c:v>
                </c:pt>
                <c:pt idx="1151">
                  <c:v>231.58761591730479</c:v>
                </c:pt>
                <c:pt idx="1152">
                  <c:v>231.58761591730479</c:v>
                </c:pt>
                <c:pt idx="1153">
                  <c:v>231.58761591730479</c:v>
                </c:pt>
                <c:pt idx="1154">
                  <c:v>231.58761591730479</c:v>
                </c:pt>
                <c:pt idx="1155">
                  <c:v>231.58761591730479</c:v>
                </c:pt>
                <c:pt idx="1156">
                  <c:v>217.78726076641379</c:v>
                </c:pt>
                <c:pt idx="1157">
                  <c:v>217.78726076641379</c:v>
                </c:pt>
                <c:pt idx="1158">
                  <c:v>217.78726076641379</c:v>
                </c:pt>
                <c:pt idx="1159">
                  <c:v>217.78726076641379</c:v>
                </c:pt>
                <c:pt idx="1160">
                  <c:v>217.78726076641379</c:v>
                </c:pt>
                <c:pt idx="1161">
                  <c:v>217.78726076641379</c:v>
                </c:pt>
                <c:pt idx="1162">
                  <c:v>217.78726076641379</c:v>
                </c:pt>
                <c:pt idx="1163">
                  <c:v>217.78726076641379</c:v>
                </c:pt>
                <c:pt idx="1164">
                  <c:v>217.78726076641379</c:v>
                </c:pt>
                <c:pt idx="1165">
                  <c:v>217.78726076641379</c:v>
                </c:pt>
                <c:pt idx="1166">
                  <c:v>217.78726076641379</c:v>
                </c:pt>
                <c:pt idx="1167">
                  <c:v>217.78726076641379</c:v>
                </c:pt>
                <c:pt idx="1168">
                  <c:v>217.78726076641379</c:v>
                </c:pt>
                <c:pt idx="1169">
                  <c:v>217.78726076641379</c:v>
                </c:pt>
                <c:pt idx="1170">
                  <c:v>217.78726076641379</c:v>
                </c:pt>
                <c:pt idx="1171">
                  <c:v>217.78726076641379</c:v>
                </c:pt>
                <c:pt idx="1172">
                  <c:v>217.78726076641379</c:v>
                </c:pt>
                <c:pt idx="1173">
                  <c:v>217.78726076641379</c:v>
                </c:pt>
                <c:pt idx="1174">
                  <c:v>217.78726076641379</c:v>
                </c:pt>
                <c:pt idx="1175">
                  <c:v>217.78726076641379</c:v>
                </c:pt>
                <c:pt idx="1176">
                  <c:v>217.78726076641379</c:v>
                </c:pt>
                <c:pt idx="1177">
                  <c:v>217.78726076641379</c:v>
                </c:pt>
                <c:pt idx="1178">
                  <c:v>217.78726076641379</c:v>
                </c:pt>
                <c:pt idx="1179">
                  <c:v>217.78726076641379</c:v>
                </c:pt>
                <c:pt idx="1180">
                  <c:v>217.78726076641379</c:v>
                </c:pt>
                <c:pt idx="1181">
                  <c:v>217.78726076641379</c:v>
                </c:pt>
                <c:pt idx="1182">
                  <c:v>217.78726076641379</c:v>
                </c:pt>
                <c:pt idx="1183">
                  <c:v>217.78726076641379</c:v>
                </c:pt>
                <c:pt idx="1184">
                  <c:v>217.78726076641379</c:v>
                </c:pt>
                <c:pt idx="1185">
                  <c:v>217.78726076641379</c:v>
                </c:pt>
                <c:pt idx="1186">
                  <c:v>217.78726076641379</c:v>
                </c:pt>
                <c:pt idx="1187">
                  <c:v>217.78726076641379</c:v>
                </c:pt>
                <c:pt idx="1188">
                  <c:v>229.10613140582979</c:v>
                </c:pt>
                <c:pt idx="1189">
                  <c:v>229.10613140582979</c:v>
                </c:pt>
                <c:pt idx="1190">
                  <c:v>229.10613140582979</c:v>
                </c:pt>
                <c:pt idx="1191">
                  <c:v>229.10613140582979</c:v>
                </c:pt>
                <c:pt idx="1192">
                  <c:v>229.10613140582979</c:v>
                </c:pt>
                <c:pt idx="1193">
                  <c:v>229.10613140582979</c:v>
                </c:pt>
                <c:pt idx="1194">
                  <c:v>229.10613140582979</c:v>
                </c:pt>
                <c:pt idx="1195">
                  <c:v>229.10613140582979</c:v>
                </c:pt>
                <c:pt idx="1196">
                  <c:v>229.10613140582979</c:v>
                </c:pt>
                <c:pt idx="1197">
                  <c:v>229.10613140582979</c:v>
                </c:pt>
                <c:pt idx="1198">
                  <c:v>229.10613140582979</c:v>
                </c:pt>
                <c:pt idx="1199">
                  <c:v>229.10613140582979</c:v>
                </c:pt>
                <c:pt idx="1200">
                  <c:v>229.10613140582979</c:v>
                </c:pt>
                <c:pt idx="1201">
                  <c:v>229.10613140582979</c:v>
                </c:pt>
                <c:pt idx="1202">
                  <c:v>229.10613140582979</c:v>
                </c:pt>
                <c:pt idx="1203">
                  <c:v>229.10613140582979</c:v>
                </c:pt>
                <c:pt idx="1204">
                  <c:v>229.10613140582979</c:v>
                </c:pt>
                <c:pt idx="1205">
                  <c:v>229.10613140582979</c:v>
                </c:pt>
                <c:pt idx="1206">
                  <c:v>229.10613140582979</c:v>
                </c:pt>
                <c:pt idx="1207">
                  <c:v>229.10613140582979</c:v>
                </c:pt>
                <c:pt idx="1208">
                  <c:v>229.10613140582979</c:v>
                </c:pt>
                <c:pt idx="1209">
                  <c:v>229.10613140582979</c:v>
                </c:pt>
                <c:pt idx="1210">
                  <c:v>229.10613140582979</c:v>
                </c:pt>
                <c:pt idx="1211">
                  <c:v>229.10613140582979</c:v>
                </c:pt>
                <c:pt idx="1212">
                  <c:v>229.10613140582979</c:v>
                </c:pt>
                <c:pt idx="1213">
                  <c:v>229.10613140582979</c:v>
                </c:pt>
                <c:pt idx="1214">
                  <c:v>229.10613140582979</c:v>
                </c:pt>
                <c:pt idx="1215">
                  <c:v>229.10613140582979</c:v>
                </c:pt>
                <c:pt idx="1216">
                  <c:v>229.10613140582979</c:v>
                </c:pt>
                <c:pt idx="1217">
                  <c:v>229.10613140582979</c:v>
                </c:pt>
                <c:pt idx="1218">
                  <c:v>229.10613140582979</c:v>
                </c:pt>
                <c:pt idx="1219">
                  <c:v>222.80797790172247</c:v>
                </c:pt>
                <c:pt idx="1220">
                  <c:v>222.80797790172247</c:v>
                </c:pt>
                <c:pt idx="1221">
                  <c:v>222.80797790172247</c:v>
                </c:pt>
                <c:pt idx="1222">
                  <c:v>222.80797790172247</c:v>
                </c:pt>
                <c:pt idx="1223">
                  <c:v>222.80797790172247</c:v>
                </c:pt>
                <c:pt idx="1224">
                  <c:v>222.80797790172247</c:v>
                </c:pt>
                <c:pt idx="1225">
                  <c:v>222.80797790172247</c:v>
                </c:pt>
                <c:pt idx="1226">
                  <c:v>222.80797790172247</c:v>
                </c:pt>
                <c:pt idx="1227">
                  <c:v>222.80797790172247</c:v>
                </c:pt>
                <c:pt idx="1228">
                  <c:v>222.80797790172247</c:v>
                </c:pt>
                <c:pt idx="1229">
                  <c:v>222.80797790172247</c:v>
                </c:pt>
                <c:pt idx="1230">
                  <c:v>222.80797790172247</c:v>
                </c:pt>
                <c:pt idx="1231">
                  <c:v>222.80797790172247</c:v>
                </c:pt>
                <c:pt idx="1232">
                  <c:v>222.80797790172247</c:v>
                </c:pt>
                <c:pt idx="1233">
                  <c:v>222.80797790172247</c:v>
                </c:pt>
                <c:pt idx="1234">
                  <c:v>222.80797790172247</c:v>
                </c:pt>
                <c:pt idx="1235">
                  <c:v>222.80797790172247</c:v>
                </c:pt>
                <c:pt idx="1236">
                  <c:v>222.80797790172247</c:v>
                </c:pt>
                <c:pt idx="1237">
                  <c:v>222.80797790172247</c:v>
                </c:pt>
                <c:pt idx="1238">
                  <c:v>222.80797790172247</c:v>
                </c:pt>
                <c:pt idx="1239">
                  <c:v>222.80797790172247</c:v>
                </c:pt>
                <c:pt idx="1240">
                  <c:v>222.80797790172247</c:v>
                </c:pt>
                <c:pt idx="1241">
                  <c:v>222.80797790172247</c:v>
                </c:pt>
                <c:pt idx="1242">
                  <c:v>222.80797790172247</c:v>
                </c:pt>
                <c:pt idx="1243">
                  <c:v>222.80797790172247</c:v>
                </c:pt>
                <c:pt idx="1244">
                  <c:v>222.80797790172247</c:v>
                </c:pt>
                <c:pt idx="1245">
                  <c:v>222.80797790172247</c:v>
                </c:pt>
                <c:pt idx="1246">
                  <c:v>222.80797790172247</c:v>
                </c:pt>
                <c:pt idx="1247">
                  <c:v>233.5443144577213</c:v>
                </c:pt>
                <c:pt idx="1248">
                  <c:v>233.5443144577213</c:v>
                </c:pt>
                <c:pt idx="1249">
                  <c:v>233.5443144577213</c:v>
                </c:pt>
                <c:pt idx="1250">
                  <c:v>233.5443144577213</c:v>
                </c:pt>
                <c:pt idx="1251">
                  <c:v>233.5443144577213</c:v>
                </c:pt>
                <c:pt idx="1252">
                  <c:v>233.5443144577213</c:v>
                </c:pt>
                <c:pt idx="1253">
                  <c:v>233.5443144577213</c:v>
                </c:pt>
                <c:pt idx="1254">
                  <c:v>233.5443144577213</c:v>
                </c:pt>
                <c:pt idx="1255">
                  <c:v>233.5443144577213</c:v>
                </c:pt>
                <c:pt idx="1256">
                  <c:v>233.5443144577213</c:v>
                </c:pt>
                <c:pt idx="1257">
                  <c:v>233.5443144577213</c:v>
                </c:pt>
                <c:pt idx="1258">
                  <c:v>233.5443144577213</c:v>
                </c:pt>
                <c:pt idx="1259">
                  <c:v>233.5443144577213</c:v>
                </c:pt>
                <c:pt idx="1260">
                  <c:v>233.5443144577213</c:v>
                </c:pt>
                <c:pt idx="1261">
                  <c:v>233.5443144577213</c:v>
                </c:pt>
                <c:pt idx="1262">
                  <c:v>233.5443144577213</c:v>
                </c:pt>
                <c:pt idx="1263">
                  <c:v>233.5443144577213</c:v>
                </c:pt>
                <c:pt idx="1264">
                  <c:v>233.5443144577213</c:v>
                </c:pt>
                <c:pt idx="1265">
                  <c:v>233.5443144577213</c:v>
                </c:pt>
                <c:pt idx="1266">
                  <c:v>233.5443144577213</c:v>
                </c:pt>
                <c:pt idx="1267">
                  <c:v>233.5443144577213</c:v>
                </c:pt>
                <c:pt idx="1268">
                  <c:v>233.5443144577213</c:v>
                </c:pt>
                <c:pt idx="1269">
                  <c:v>233.5443144577213</c:v>
                </c:pt>
                <c:pt idx="1270">
                  <c:v>233.5443144577213</c:v>
                </c:pt>
                <c:pt idx="1271">
                  <c:v>233.5443144577213</c:v>
                </c:pt>
                <c:pt idx="1272">
                  <c:v>233.5443144577213</c:v>
                </c:pt>
                <c:pt idx="1273">
                  <c:v>233.5443144577213</c:v>
                </c:pt>
                <c:pt idx="1274">
                  <c:v>233.5443144577213</c:v>
                </c:pt>
                <c:pt idx="1275">
                  <c:v>233.5443144577213</c:v>
                </c:pt>
                <c:pt idx="1276">
                  <c:v>233.5443144577213</c:v>
                </c:pt>
                <c:pt idx="1277">
                  <c:v>233.5443144577213</c:v>
                </c:pt>
                <c:pt idx="1278">
                  <c:v>233.5443144577213</c:v>
                </c:pt>
                <c:pt idx="1279">
                  <c:v>233.5443144577213</c:v>
                </c:pt>
                <c:pt idx="1280">
                  <c:v>236.94375333856289</c:v>
                </c:pt>
                <c:pt idx="1281">
                  <c:v>236.94375333856289</c:v>
                </c:pt>
                <c:pt idx="1282">
                  <c:v>236.94375333856289</c:v>
                </c:pt>
                <c:pt idx="1283">
                  <c:v>236.94375333856289</c:v>
                </c:pt>
                <c:pt idx="1284">
                  <c:v>236.94375333856289</c:v>
                </c:pt>
                <c:pt idx="1285">
                  <c:v>236.94375333856289</c:v>
                </c:pt>
                <c:pt idx="1286">
                  <c:v>236.94375333856289</c:v>
                </c:pt>
                <c:pt idx="1287">
                  <c:v>236.94375333856289</c:v>
                </c:pt>
                <c:pt idx="1288">
                  <c:v>236.94375333856289</c:v>
                </c:pt>
                <c:pt idx="1289">
                  <c:v>236.94375333856289</c:v>
                </c:pt>
                <c:pt idx="1290">
                  <c:v>236.94375333856289</c:v>
                </c:pt>
                <c:pt idx="1291">
                  <c:v>236.94375333856289</c:v>
                </c:pt>
                <c:pt idx="1292">
                  <c:v>236.94375333856289</c:v>
                </c:pt>
                <c:pt idx="1293">
                  <c:v>236.94375333856289</c:v>
                </c:pt>
                <c:pt idx="1294">
                  <c:v>236.94375333856289</c:v>
                </c:pt>
                <c:pt idx="1295">
                  <c:v>236.94375333856289</c:v>
                </c:pt>
                <c:pt idx="1296">
                  <c:v>236.94375333856289</c:v>
                </c:pt>
                <c:pt idx="1297">
                  <c:v>236.94375333856289</c:v>
                </c:pt>
                <c:pt idx="1298">
                  <c:v>236.94375333856289</c:v>
                </c:pt>
                <c:pt idx="1299">
                  <c:v>236.94375333856289</c:v>
                </c:pt>
                <c:pt idx="1300">
                  <c:v>236.94375333856289</c:v>
                </c:pt>
                <c:pt idx="1301">
                  <c:v>236.94375333856289</c:v>
                </c:pt>
                <c:pt idx="1302">
                  <c:v>236.94375333856289</c:v>
                </c:pt>
                <c:pt idx="1303">
                  <c:v>236.94375333856289</c:v>
                </c:pt>
                <c:pt idx="1304">
                  <c:v>236.94375333856289</c:v>
                </c:pt>
                <c:pt idx="1305">
                  <c:v>236.94375333856289</c:v>
                </c:pt>
                <c:pt idx="1306">
                  <c:v>236.94375333856289</c:v>
                </c:pt>
                <c:pt idx="1307">
                  <c:v>236.94375333856289</c:v>
                </c:pt>
                <c:pt idx="1308">
                  <c:v>236.94375333856289</c:v>
                </c:pt>
                <c:pt idx="1309">
                  <c:v>236.94375333856289</c:v>
                </c:pt>
                <c:pt idx="1310">
                  <c:v>239.94292561561906</c:v>
                </c:pt>
                <c:pt idx="1311">
                  <c:v>239.94292561561906</c:v>
                </c:pt>
                <c:pt idx="1312">
                  <c:v>239.94292561561906</c:v>
                </c:pt>
                <c:pt idx="1313">
                  <c:v>239.94292561561906</c:v>
                </c:pt>
                <c:pt idx="1314">
                  <c:v>239.94292561561906</c:v>
                </c:pt>
                <c:pt idx="1315">
                  <c:v>239.94292561561906</c:v>
                </c:pt>
                <c:pt idx="1316">
                  <c:v>239.94292561561906</c:v>
                </c:pt>
                <c:pt idx="1317">
                  <c:v>239.94292561561906</c:v>
                </c:pt>
                <c:pt idx="1318">
                  <c:v>239.94292561561906</c:v>
                </c:pt>
                <c:pt idx="1319">
                  <c:v>239.94292561561906</c:v>
                </c:pt>
                <c:pt idx="1320">
                  <c:v>239.94292561561906</c:v>
                </c:pt>
                <c:pt idx="1321">
                  <c:v>239.94292561561906</c:v>
                </c:pt>
                <c:pt idx="1322">
                  <c:v>239.94292561561906</c:v>
                </c:pt>
                <c:pt idx="1323">
                  <c:v>239.94292561561906</c:v>
                </c:pt>
                <c:pt idx="1324">
                  <c:v>239.94292561561906</c:v>
                </c:pt>
                <c:pt idx="1325">
                  <c:v>239.94292561561906</c:v>
                </c:pt>
                <c:pt idx="1326">
                  <c:v>239.94292561561906</c:v>
                </c:pt>
                <c:pt idx="1327">
                  <c:v>239.94292561561906</c:v>
                </c:pt>
                <c:pt idx="1328">
                  <c:v>239.94292561561906</c:v>
                </c:pt>
                <c:pt idx="1329">
                  <c:v>239.94292561561906</c:v>
                </c:pt>
                <c:pt idx="1330">
                  <c:v>239.94292561561906</c:v>
                </c:pt>
                <c:pt idx="1331">
                  <c:v>239.94292561561906</c:v>
                </c:pt>
                <c:pt idx="1332">
                  <c:v>239.94292561561906</c:v>
                </c:pt>
                <c:pt idx="1333">
                  <c:v>239.94292561561906</c:v>
                </c:pt>
                <c:pt idx="1334">
                  <c:v>239.94292561561906</c:v>
                </c:pt>
                <c:pt idx="1335">
                  <c:v>239.94292561561906</c:v>
                </c:pt>
                <c:pt idx="1336">
                  <c:v>239.94292561561906</c:v>
                </c:pt>
                <c:pt idx="1337">
                  <c:v>239.94292561561906</c:v>
                </c:pt>
                <c:pt idx="1338">
                  <c:v>256.72188027853855</c:v>
                </c:pt>
                <c:pt idx="1339">
                  <c:v>256.72188027853855</c:v>
                </c:pt>
                <c:pt idx="1340">
                  <c:v>256.72188027853855</c:v>
                </c:pt>
                <c:pt idx="1341">
                  <c:v>256.72188027853855</c:v>
                </c:pt>
                <c:pt idx="1342">
                  <c:v>256.72188027853855</c:v>
                </c:pt>
                <c:pt idx="1343">
                  <c:v>256.72188027853855</c:v>
                </c:pt>
                <c:pt idx="1344">
                  <c:v>256.72188027853855</c:v>
                </c:pt>
                <c:pt idx="1345">
                  <c:v>256.72188027853855</c:v>
                </c:pt>
                <c:pt idx="1346">
                  <c:v>256.72188027853855</c:v>
                </c:pt>
                <c:pt idx="1347">
                  <c:v>256.72188027853855</c:v>
                </c:pt>
                <c:pt idx="1348">
                  <c:v>256.72188027853855</c:v>
                </c:pt>
                <c:pt idx="1349">
                  <c:v>256.72188027853855</c:v>
                </c:pt>
                <c:pt idx="1350">
                  <c:v>256.72188027853855</c:v>
                </c:pt>
                <c:pt idx="1351">
                  <c:v>256.72188027853855</c:v>
                </c:pt>
                <c:pt idx="1352">
                  <c:v>256.72188027853855</c:v>
                </c:pt>
                <c:pt idx="1353">
                  <c:v>256.72188027853855</c:v>
                </c:pt>
                <c:pt idx="1354">
                  <c:v>256.72188027853855</c:v>
                </c:pt>
                <c:pt idx="1355">
                  <c:v>256.72188027853855</c:v>
                </c:pt>
                <c:pt idx="1356">
                  <c:v>256.72188027853855</c:v>
                </c:pt>
                <c:pt idx="1357">
                  <c:v>256.72188027853855</c:v>
                </c:pt>
                <c:pt idx="1358">
                  <c:v>256.72188027853855</c:v>
                </c:pt>
                <c:pt idx="1359">
                  <c:v>256.72188027853855</c:v>
                </c:pt>
                <c:pt idx="1360">
                  <c:v>256.72188027853855</c:v>
                </c:pt>
                <c:pt idx="1361">
                  <c:v>256.72188027853855</c:v>
                </c:pt>
                <c:pt idx="1362">
                  <c:v>256.72188027853855</c:v>
                </c:pt>
                <c:pt idx="1363">
                  <c:v>256.72188027853855</c:v>
                </c:pt>
                <c:pt idx="1364">
                  <c:v>256.72188027853855</c:v>
                </c:pt>
                <c:pt idx="1365">
                  <c:v>256.72188027853855</c:v>
                </c:pt>
                <c:pt idx="1366">
                  <c:v>256.72188027853855</c:v>
                </c:pt>
                <c:pt idx="1367">
                  <c:v>256.72188027853855</c:v>
                </c:pt>
                <c:pt idx="1368">
                  <c:v>256.72188027853855</c:v>
                </c:pt>
                <c:pt idx="1369">
                  <c:v>256.72188027853855</c:v>
                </c:pt>
                <c:pt idx="1370">
                  <c:v>269.98024533323081</c:v>
                </c:pt>
                <c:pt idx="1371">
                  <c:v>269.98024533323081</c:v>
                </c:pt>
                <c:pt idx="1372">
                  <c:v>269.98024533323081</c:v>
                </c:pt>
                <c:pt idx="1373">
                  <c:v>269.98024533323081</c:v>
                </c:pt>
                <c:pt idx="1374">
                  <c:v>269.98024533323081</c:v>
                </c:pt>
                <c:pt idx="1375">
                  <c:v>269.98024533323081</c:v>
                </c:pt>
                <c:pt idx="1376">
                  <c:v>269.98024533323081</c:v>
                </c:pt>
                <c:pt idx="1377">
                  <c:v>269.98024533323081</c:v>
                </c:pt>
                <c:pt idx="1378">
                  <c:v>269.98024533323081</c:v>
                </c:pt>
                <c:pt idx="1379">
                  <c:v>269.98024533323081</c:v>
                </c:pt>
                <c:pt idx="1380">
                  <c:v>269.98024533323081</c:v>
                </c:pt>
                <c:pt idx="1381">
                  <c:v>269.98024533323081</c:v>
                </c:pt>
                <c:pt idx="1382">
                  <c:v>269.98024533323081</c:v>
                </c:pt>
                <c:pt idx="1383">
                  <c:v>269.98024533323081</c:v>
                </c:pt>
                <c:pt idx="1384">
                  <c:v>269.98024533323081</c:v>
                </c:pt>
                <c:pt idx="1385">
                  <c:v>269.98024533323081</c:v>
                </c:pt>
                <c:pt idx="1386">
                  <c:v>269.98024533323081</c:v>
                </c:pt>
                <c:pt idx="1387">
                  <c:v>269.98024533323081</c:v>
                </c:pt>
                <c:pt idx="1388">
                  <c:v>269.98024533323081</c:v>
                </c:pt>
                <c:pt idx="1389">
                  <c:v>269.98024533323081</c:v>
                </c:pt>
                <c:pt idx="1390">
                  <c:v>269.98024533323081</c:v>
                </c:pt>
                <c:pt idx="1391">
                  <c:v>269.98024533323081</c:v>
                </c:pt>
                <c:pt idx="1392">
                  <c:v>269.98024533323081</c:v>
                </c:pt>
                <c:pt idx="1393">
                  <c:v>269.98024533323081</c:v>
                </c:pt>
                <c:pt idx="1394">
                  <c:v>269.98024533323081</c:v>
                </c:pt>
                <c:pt idx="1395">
                  <c:v>269.98024533323081</c:v>
                </c:pt>
                <c:pt idx="1396">
                  <c:v>269.98024533323081</c:v>
                </c:pt>
                <c:pt idx="1397">
                  <c:v>269.98024533323081</c:v>
                </c:pt>
                <c:pt idx="1398">
                  <c:v>269.98024533323081</c:v>
                </c:pt>
                <c:pt idx="1399">
                  <c:v>269.98024533323081</c:v>
                </c:pt>
                <c:pt idx="1400">
                  <c:v>273.08974056660537</c:v>
                </c:pt>
                <c:pt idx="1401">
                  <c:v>273.08974056660537</c:v>
                </c:pt>
                <c:pt idx="1402">
                  <c:v>273.08974056660537</c:v>
                </c:pt>
                <c:pt idx="1403">
                  <c:v>273.08974056660537</c:v>
                </c:pt>
                <c:pt idx="1404">
                  <c:v>273.08974056660537</c:v>
                </c:pt>
                <c:pt idx="1405">
                  <c:v>273.08974056660537</c:v>
                </c:pt>
                <c:pt idx="1406">
                  <c:v>273.08974056660537</c:v>
                </c:pt>
                <c:pt idx="1407">
                  <c:v>273.08974056660537</c:v>
                </c:pt>
                <c:pt idx="1408">
                  <c:v>273.08974056660537</c:v>
                </c:pt>
                <c:pt idx="1409">
                  <c:v>273.08974056660537</c:v>
                </c:pt>
                <c:pt idx="1410">
                  <c:v>273.08974056660537</c:v>
                </c:pt>
                <c:pt idx="1411">
                  <c:v>273.08974056660537</c:v>
                </c:pt>
                <c:pt idx="1412">
                  <c:v>273.08974056660537</c:v>
                </c:pt>
                <c:pt idx="1413">
                  <c:v>273.08974056660537</c:v>
                </c:pt>
                <c:pt idx="1414">
                  <c:v>273.08974056660537</c:v>
                </c:pt>
                <c:pt idx="1415">
                  <c:v>273.08974056660537</c:v>
                </c:pt>
                <c:pt idx="1416">
                  <c:v>273.08974056660537</c:v>
                </c:pt>
                <c:pt idx="1417">
                  <c:v>273.08974056660537</c:v>
                </c:pt>
                <c:pt idx="1418">
                  <c:v>273.08974056660537</c:v>
                </c:pt>
                <c:pt idx="1419">
                  <c:v>273.08974056660537</c:v>
                </c:pt>
                <c:pt idx="1420">
                  <c:v>273.08974056660537</c:v>
                </c:pt>
                <c:pt idx="1421">
                  <c:v>273.08974056660537</c:v>
                </c:pt>
                <c:pt idx="1422">
                  <c:v>273.08974056660537</c:v>
                </c:pt>
                <c:pt idx="1423">
                  <c:v>273.08974056660537</c:v>
                </c:pt>
                <c:pt idx="1424">
                  <c:v>273.08974056660537</c:v>
                </c:pt>
                <c:pt idx="1425">
                  <c:v>273.08974056660537</c:v>
                </c:pt>
                <c:pt idx="1426">
                  <c:v>273.08974056660537</c:v>
                </c:pt>
                <c:pt idx="1427">
                  <c:v>273.08974056660537</c:v>
                </c:pt>
                <c:pt idx="1428">
                  <c:v>273.08974056660537</c:v>
                </c:pt>
                <c:pt idx="1429">
                  <c:v>267.55410276276604</c:v>
                </c:pt>
                <c:pt idx="1430">
                  <c:v>267.55410276276604</c:v>
                </c:pt>
                <c:pt idx="1431">
                  <c:v>267.55410276276604</c:v>
                </c:pt>
                <c:pt idx="1432">
                  <c:v>267.55410276276604</c:v>
                </c:pt>
                <c:pt idx="1433">
                  <c:v>267.55410276276604</c:v>
                </c:pt>
                <c:pt idx="1434">
                  <c:v>267.55410276276604</c:v>
                </c:pt>
                <c:pt idx="1435">
                  <c:v>267.55410276276604</c:v>
                </c:pt>
                <c:pt idx="1436">
                  <c:v>267.55410276276604</c:v>
                </c:pt>
                <c:pt idx="1437">
                  <c:v>267.55410276276604</c:v>
                </c:pt>
                <c:pt idx="1438">
                  <c:v>267.55410276276604</c:v>
                </c:pt>
                <c:pt idx="1439">
                  <c:v>267.55410276276604</c:v>
                </c:pt>
                <c:pt idx="1440">
                  <c:v>267.55410276276604</c:v>
                </c:pt>
                <c:pt idx="1441">
                  <c:v>267.55410276276604</c:v>
                </c:pt>
                <c:pt idx="1442">
                  <c:v>267.55410276276604</c:v>
                </c:pt>
                <c:pt idx="1443">
                  <c:v>267.55410276276604</c:v>
                </c:pt>
                <c:pt idx="1444">
                  <c:v>267.55410276276604</c:v>
                </c:pt>
                <c:pt idx="1445">
                  <c:v>267.55410276276604</c:v>
                </c:pt>
                <c:pt idx="1446">
                  <c:v>267.55410276276604</c:v>
                </c:pt>
                <c:pt idx="1447">
                  <c:v>267.55410276276604</c:v>
                </c:pt>
                <c:pt idx="1448">
                  <c:v>267.55410276276604</c:v>
                </c:pt>
                <c:pt idx="1449">
                  <c:v>267.55410276276604</c:v>
                </c:pt>
                <c:pt idx="1450">
                  <c:v>267.55410276276604</c:v>
                </c:pt>
                <c:pt idx="1451">
                  <c:v>267.55410276276604</c:v>
                </c:pt>
                <c:pt idx="1452">
                  <c:v>267.55410276276604</c:v>
                </c:pt>
                <c:pt idx="1453">
                  <c:v>267.55410276276604</c:v>
                </c:pt>
                <c:pt idx="1454">
                  <c:v>267.55410276276604</c:v>
                </c:pt>
                <c:pt idx="1455">
                  <c:v>267.55410276276604</c:v>
                </c:pt>
                <c:pt idx="1456">
                  <c:v>267.55410276276604</c:v>
                </c:pt>
                <c:pt idx="1457">
                  <c:v>267.55410276276604</c:v>
                </c:pt>
                <c:pt idx="1458">
                  <c:v>267.55410276276604</c:v>
                </c:pt>
                <c:pt idx="1459">
                  <c:v>267.55410276276604</c:v>
                </c:pt>
                <c:pt idx="1460">
                  <c:v>267.55410276276604</c:v>
                </c:pt>
                <c:pt idx="1461">
                  <c:v>278.99749276945522</c:v>
                </c:pt>
                <c:pt idx="1462">
                  <c:v>278.99749276945522</c:v>
                </c:pt>
                <c:pt idx="1463">
                  <c:v>278.99749276945522</c:v>
                </c:pt>
                <c:pt idx="1464">
                  <c:v>278.99749276945522</c:v>
                </c:pt>
                <c:pt idx="1465">
                  <c:v>278.99749276945522</c:v>
                </c:pt>
                <c:pt idx="1466">
                  <c:v>278.99749276945522</c:v>
                </c:pt>
                <c:pt idx="1467">
                  <c:v>278.99749276945522</c:v>
                </c:pt>
                <c:pt idx="1468">
                  <c:v>278.99749276945522</c:v>
                </c:pt>
                <c:pt idx="1469">
                  <c:v>278.99749276945522</c:v>
                </c:pt>
                <c:pt idx="1470">
                  <c:v>278.99749276945522</c:v>
                </c:pt>
                <c:pt idx="1471">
                  <c:v>278.99749276945522</c:v>
                </c:pt>
                <c:pt idx="1472">
                  <c:v>278.99749276945522</c:v>
                </c:pt>
                <c:pt idx="1473">
                  <c:v>278.99749276945522</c:v>
                </c:pt>
                <c:pt idx="1474">
                  <c:v>278.99749276945522</c:v>
                </c:pt>
                <c:pt idx="1475">
                  <c:v>278.99749276945522</c:v>
                </c:pt>
                <c:pt idx="1476">
                  <c:v>278.99749276945522</c:v>
                </c:pt>
                <c:pt idx="1477">
                  <c:v>278.99749276945522</c:v>
                </c:pt>
                <c:pt idx="1478">
                  <c:v>278.99749276945522</c:v>
                </c:pt>
                <c:pt idx="1479">
                  <c:v>278.99749276945522</c:v>
                </c:pt>
                <c:pt idx="1480">
                  <c:v>278.99749276945522</c:v>
                </c:pt>
                <c:pt idx="1481">
                  <c:v>278.99749276945522</c:v>
                </c:pt>
                <c:pt idx="1482">
                  <c:v>278.99749276945522</c:v>
                </c:pt>
                <c:pt idx="1483">
                  <c:v>278.99749276945522</c:v>
                </c:pt>
                <c:pt idx="1484">
                  <c:v>278.99749276945522</c:v>
                </c:pt>
                <c:pt idx="1485">
                  <c:v>278.99749276945522</c:v>
                </c:pt>
                <c:pt idx="1486">
                  <c:v>278.99749276945522</c:v>
                </c:pt>
                <c:pt idx="1487">
                  <c:v>278.99749276945522</c:v>
                </c:pt>
                <c:pt idx="1488">
                  <c:v>278.99749276945522</c:v>
                </c:pt>
                <c:pt idx="1489">
                  <c:v>278.99749276945522</c:v>
                </c:pt>
                <c:pt idx="1490">
                  <c:v>278.99749276945522</c:v>
                </c:pt>
                <c:pt idx="1491">
                  <c:v>278.99749276945522</c:v>
                </c:pt>
                <c:pt idx="1492">
                  <c:v>276.17854272638476</c:v>
                </c:pt>
                <c:pt idx="1493">
                  <c:v>276.17854272638476</c:v>
                </c:pt>
                <c:pt idx="1494">
                  <c:v>276.17854272638476</c:v>
                </c:pt>
                <c:pt idx="1495">
                  <c:v>276.17854272638476</c:v>
                </c:pt>
                <c:pt idx="1496">
                  <c:v>276.17854272638476</c:v>
                </c:pt>
                <c:pt idx="1497">
                  <c:v>276.17854272638476</c:v>
                </c:pt>
                <c:pt idx="1498">
                  <c:v>276.17854272638476</c:v>
                </c:pt>
                <c:pt idx="1499">
                  <c:v>276.17854272638476</c:v>
                </c:pt>
                <c:pt idx="1500">
                  <c:v>276.17854272638476</c:v>
                </c:pt>
                <c:pt idx="1501">
                  <c:v>276.17854272638476</c:v>
                </c:pt>
                <c:pt idx="1502">
                  <c:v>276.17854272638476</c:v>
                </c:pt>
                <c:pt idx="1503">
                  <c:v>276.17854272638476</c:v>
                </c:pt>
                <c:pt idx="1504">
                  <c:v>276.17854272638476</c:v>
                </c:pt>
                <c:pt idx="1505">
                  <c:v>276.17854272638476</c:v>
                </c:pt>
                <c:pt idx="1506">
                  <c:v>276.17854272638476</c:v>
                </c:pt>
                <c:pt idx="1507">
                  <c:v>276.17854272638476</c:v>
                </c:pt>
                <c:pt idx="1508">
                  <c:v>276.17854272638476</c:v>
                </c:pt>
                <c:pt idx="1509">
                  <c:v>276.17854272638476</c:v>
                </c:pt>
                <c:pt idx="1510">
                  <c:v>276.17854272638476</c:v>
                </c:pt>
                <c:pt idx="1511">
                  <c:v>276.17854272638476</c:v>
                </c:pt>
                <c:pt idx="1512">
                  <c:v>276.17854272638476</c:v>
                </c:pt>
                <c:pt idx="1513">
                  <c:v>276.17854272638476</c:v>
                </c:pt>
                <c:pt idx="1514">
                  <c:v>276.17854272638476</c:v>
                </c:pt>
                <c:pt idx="1515">
                  <c:v>276.17854272638476</c:v>
                </c:pt>
                <c:pt idx="1516">
                  <c:v>276.17854272638476</c:v>
                </c:pt>
                <c:pt idx="1517">
                  <c:v>276.17854272638476</c:v>
                </c:pt>
                <c:pt idx="1518">
                  <c:v>276.17854272638476</c:v>
                </c:pt>
                <c:pt idx="1519">
                  <c:v>276.17854272638476</c:v>
                </c:pt>
                <c:pt idx="1520">
                  <c:v>276.17854272638476</c:v>
                </c:pt>
                <c:pt idx="1521">
                  <c:v>276.17854272638476</c:v>
                </c:pt>
                <c:pt idx="1522">
                  <c:v>276.17854272638476</c:v>
                </c:pt>
                <c:pt idx="1523">
                  <c:v>237.67607158841008</c:v>
                </c:pt>
                <c:pt idx="1524">
                  <c:v>237.67607158841008</c:v>
                </c:pt>
                <c:pt idx="1525">
                  <c:v>237.67607158841008</c:v>
                </c:pt>
                <c:pt idx="1526">
                  <c:v>237.67607158841008</c:v>
                </c:pt>
                <c:pt idx="1527">
                  <c:v>237.67607158841008</c:v>
                </c:pt>
                <c:pt idx="1528">
                  <c:v>237.67607158841008</c:v>
                </c:pt>
                <c:pt idx="1529">
                  <c:v>237.67607158841008</c:v>
                </c:pt>
                <c:pt idx="1530">
                  <c:v>237.67607158841008</c:v>
                </c:pt>
                <c:pt idx="1531">
                  <c:v>237.67607158841008</c:v>
                </c:pt>
                <c:pt idx="1532">
                  <c:v>237.67607158841008</c:v>
                </c:pt>
                <c:pt idx="1533">
                  <c:v>237.67607158841008</c:v>
                </c:pt>
                <c:pt idx="1534">
                  <c:v>237.67607158841008</c:v>
                </c:pt>
                <c:pt idx="1535">
                  <c:v>237.67607158841008</c:v>
                </c:pt>
                <c:pt idx="1536">
                  <c:v>237.67607158841008</c:v>
                </c:pt>
                <c:pt idx="1537">
                  <c:v>237.67607158841008</c:v>
                </c:pt>
                <c:pt idx="1538">
                  <c:v>237.67607158841008</c:v>
                </c:pt>
                <c:pt idx="1539">
                  <c:v>237.67607158841008</c:v>
                </c:pt>
                <c:pt idx="1540">
                  <c:v>237.67607158841008</c:v>
                </c:pt>
                <c:pt idx="1541">
                  <c:v>237.67607158841008</c:v>
                </c:pt>
                <c:pt idx="1542">
                  <c:v>237.67607158841008</c:v>
                </c:pt>
                <c:pt idx="1543">
                  <c:v>237.67607158841008</c:v>
                </c:pt>
                <c:pt idx="1544">
                  <c:v>237.67607158841008</c:v>
                </c:pt>
                <c:pt idx="1545">
                  <c:v>237.67607158841008</c:v>
                </c:pt>
                <c:pt idx="1546">
                  <c:v>237.67607158841008</c:v>
                </c:pt>
                <c:pt idx="1547">
                  <c:v>237.67607158841008</c:v>
                </c:pt>
                <c:pt idx="1548">
                  <c:v>237.67607158841008</c:v>
                </c:pt>
                <c:pt idx="1549">
                  <c:v>237.67607158841008</c:v>
                </c:pt>
                <c:pt idx="1550">
                  <c:v>237.67607158841008</c:v>
                </c:pt>
                <c:pt idx="1551">
                  <c:v>237.67607158841008</c:v>
                </c:pt>
                <c:pt idx="1552">
                  <c:v>237.67607158841008</c:v>
                </c:pt>
                <c:pt idx="1553">
                  <c:v>253.23557861202423</c:v>
                </c:pt>
                <c:pt idx="1554">
                  <c:v>253.23557861202423</c:v>
                </c:pt>
                <c:pt idx="1555">
                  <c:v>253.23557861202423</c:v>
                </c:pt>
                <c:pt idx="1556">
                  <c:v>253.23557861202423</c:v>
                </c:pt>
                <c:pt idx="1557">
                  <c:v>253.23557861202423</c:v>
                </c:pt>
                <c:pt idx="1558">
                  <c:v>253.23557861202423</c:v>
                </c:pt>
                <c:pt idx="1559">
                  <c:v>253.23557861202423</c:v>
                </c:pt>
                <c:pt idx="1560">
                  <c:v>253.23557861202423</c:v>
                </c:pt>
                <c:pt idx="1561">
                  <c:v>253.23557861202423</c:v>
                </c:pt>
                <c:pt idx="1562">
                  <c:v>253.23557861202423</c:v>
                </c:pt>
                <c:pt idx="1563">
                  <c:v>253.23557861202423</c:v>
                </c:pt>
                <c:pt idx="1564">
                  <c:v>253.23557861202423</c:v>
                </c:pt>
                <c:pt idx="1565">
                  <c:v>253.23557861202423</c:v>
                </c:pt>
                <c:pt idx="1566">
                  <c:v>253.23557861202423</c:v>
                </c:pt>
                <c:pt idx="1567">
                  <c:v>253.23557861202423</c:v>
                </c:pt>
                <c:pt idx="1568">
                  <c:v>253.23557861202423</c:v>
                </c:pt>
                <c:pt idx="1569">
                  <c:v>253.23557861202423</c:v>
                </c:pt>
                <c:pt idx="1570">
                  <c:v>253.23557861202423</c:v>
                </c:pt>
                <c:pt idx="1571">
                  <c:v>253.23557861202423</c:v>
                </c:pt>
                <c:pt idx="1572">
                  <c:v>253.23557861202423</c:v>
                </c:pt>
                <c:pt idx="1573">
                  <c:v>253.23557861202423</c:v>
                </c:pt>
                <c:pt idx="1574">
                  <c:v>253.23557861202423</c:v>
                </c:pt>
                <c:pt idx="1575">
                  <c:v>253.23557861202423</c:v>
                </c:pt>
                <c:pt idx="1576">
                  <c:v>253.23557861202423</c:v>
                </c:pt>
                <c:pt idx="1577">
                  <c:v>253.23557861202423</c:v>
                </c:pt>
                <c:pt idx="1578">
                  <c:v>253.23557861202423</c:v>
                </c:pt>
                <c:pt idx="1579">
                  <c:v>253.23557861202423</c:v>
                </c:pt>
                <c:pt idx="1580">
                  <c:v>253.23557861202423</c:v>
                </c:pt>
                <c:pt idx="1581">
                  <c:v>253.23557861202423</c:v>
                </c:pt>
                <c:pt idx="1582">
                  <c:v>253.23557861202423</c:v>
                </c:pt>
                <c:pt idx="1583">
                  <c:v>272.77308841717252</c:v>
                </c:pt>
                <c:pt idx="1584">
                  <c:v>272.77308841717252</c:v>
                </c:pt>
                <c:pt idx="1585">
                  <c:v>272.77308841717252</c:v>
                </c:pt>
                <c:pt idx="1586">
                  <c:v>272.77308841717252</c:v>
                </c:pt>
                <c:pt idx="1587">
                  <c:v>272.77308841717252</c:v>
                </c:pt>
                <c:pt idx="1588">
                  <c:v>272.77308841717252</c:v>
                </c:pt>
                <c:pt idx="1589">
                  <c:v>272.77308841717252</c:v>
                </c:pt>
                <c:pt idx="1590">
                  <c:v>272.77308841717252</c:v>
                </c:pt>
                <c:pt idx="1591">
                  <c:v>272.77308841717252</c:v>
                </c:pt>
                <c:pt idx="1592">
                  <c:v>272.77308841717252</c:v>
                </c:pt>
                <c:pt idx="1593">
                  <c:v>272.77308841717252</c:v>
                </c:pt>
                <c:pt idx="1594">
                  <c:v>272.77308841717252</c:v>
                </c:pt>
                <c:pt idx="1595">
                  <c:v>272.77308841717252</c:v>
                </c:pt>
                <c:pt idx="1596">
                  <c:v>272.77308841717252</c:v>
                </c:pt>
                <c:pt idx="1597">
                  <c:v>272.77308841717252</c:v>
                </c:pt>
                <c:pt idx="1598">
                  <c:v>272.77308841717252</c:v>
                </c:pt>
                <c:pt idx="1599">
                  <c:v>272.77308841717252</c:v>
                </c:pt>
                <c:pt idx="1600">
                  <c:v>272.77308841717252</c:v>
                </c:pt>
                <c:pt idx="1601">
                  <c:v>272.77308841717252</c:v>
                </c:pt>
                <c:pt idx="1602">
                  <c:v>272.77308841717252</c:v>
                </c:pt>
                <c:pt idx="1603">
                  <c:v>272.77308841717252</c:v>
                </c:pt>
                <c:pt idx="1604">
                  <c:v>272.77308841717252</c:v>
                </c:pt>
                <c:pt idx="1605">
                  <c:v>272.77308841717252</c:v>
                </c:pt>
                <c:pt idx="1606">
                  <c:v>272.77308841717252</c:v>
                </c:pt>
                <c:pt idx="1607">
                  <c:v>272.77308841717252</c:v>
                </c:pt>
                <c:pt idx="1608">
                  <c:v>272.77308841717252</c:v>
                </c:pt>
                <c:pt idx="1609">
                  <c:v>272.77308841717252</c:v>
                </c:pt>
                <c:pt idx="1610">
                  <c:v>272.77308841717252</c:v>
                </c:pt>
                <c:pt idx="1611">
                  <c:v>272.77308841717252</c:v>
                </c:pt>
                <c:pt idx="1612">
                  <c:v>272.77308841717252</c:v>
                </c:pt>
                <c:pt idx="1613">
                  <c:v>272.77308841717252</c:v>
                </c:pt>
                <c:pt idx="1614">
                  <c:v>291.23612240674896</c:v>
                </c:pt>
                <c:pt idx="1615">
                  <c:v>291.23612240674896</c:v>
                </c:pt>
                <c:pt idx="1616">
                  <c:v>291.23612240674896</c:v>
                </c:pt>
                <c:pt idx="1617">
                  <c:v>291.23612240674896</c:v>
                </c:pt>
                <c:pt idx="1618">
                  <c:v>291.23612240674896</c:v>
                </c:pt>
                <c:pt idx="1619">
                  <c:v>291.23612240674896</c:v>
                </c:pt>
                <c:pt idx="1620">
                  <c:v>291.23612240674896</c:v>
                </c:pt>
                <c:pt idx="1621">
                  <c:v>291.23612240674896</c:v>
                </c:pt>
                <c:pt idx="1622">
                  <c:v>291.23612240674896</c:v>
                </c:pt>
                <c:pt idx="1623">
                  <c:v>291.23612240674896</c:v>
                </c:pt>
                <c:pt idx="1624">
                  <c:v>291.23612240674896</c:v>
                </c:pt>
                <c:pt idx="1625">
                  <c:v>291.23612240674896</c:v>
                </c:pt>
                <c:pt idx="1626">
                  <c:v>291.23612240674896</c:v>
                </c:pt>
                <c:pt idx="1627">
                  <c:v>291.23612240674896</c:v>
                </c:pt>
                <c:pt idx="1628">
                  <c:v>291.23612240674896</c:v>
                </c:pt>
                <c:pt idx="1629">
                  <c:v>291.23612240674896</c:v>
                </c:pt>
                <c:pt idx="1630">
                  <c:v>291.23612240674896</c:v>
                </c:pt>
                <c:pt idx="1631">
                  <c:v>291.23612240674896</c:v>
                </c:pt>
                <c:pt idx="1632">
                  <c:v>291.23612240674896</c:v>
                </c:pt>
                <c:pt idx="1633">
                  <c:v>291.23612240674896</c:v>
                </c:pt>
                <c:pt idx="1634">
                  <c:v>291.23612240674896</c:v>
                </c:pt>
                <c:pt idx="1635">
                  <c:v>291.23612240674896</c:v>
                </c:pt>
                <c:pt idx="1636">
                  <c:v>291.23612240674896</c:v>
                </c:pt>
                <c:pt idx="1637">
                  <c:v>291.23612240674896</c:v>
                </c:pt>
                <c:pt idx="1638">
                  <c:v>291.23612240674896</c:v>
                </c:pt>
                <c:pt idx="1639">
                  <c:v>291.23612240674896</c:v>
                </c:pt>
                <c:pt idx="1640">
                  <c:v>291.23612240674896</c:v>
                </c:pt>
                <c:pt idx="1641">
                  <c:v>291.23612240674896</c:v>
                </c:pt>
                <c:pt idx="1642">
                  <c:v>291.23612240674896</c:v>
                </c:pt>
                <c:pt idx="1643">
                  <c:v>291.23612240674896</c:v>
                </c:pt>
                <c:pt idx="1644">
                  <c:v>291.23612240674896</c:v>
                </c:pt>
                <c:pt idx="1645">
                  <c:v>308.43495396994228</c:v>
                </c:pt>
                <c:pt idx="1646">
                  <c:v>308.43495396994228</c:v>
                </c:pt>
                <c:pt idx="1647">
                  <c:v>308.43495396994228</c:v>
                </c:pt>
                <c:pt idx="1648">
                  <c:v>308.43495396994228</c:v>
                </c:pt>
                <c:pt idx="1649">
                  <c:v>308.07968277036963</c:v>
                </c:pt>
                <c:pt idx="1650">
                  <c:v>312.12048662409364</c:v>
                </c:pt>
                <c:pt idx="1651">
                  <c:v>319.07540459771241</c:v>
                </c:pt>
                <c:pt idx="1652">
                  <c:v>318.93380141386655</c:v>
                </c:pt>
                <c:pt idx="1653">
                  <c:v>320.16612206988509</c:v>
                </c:pt>
                <c:pt idx="1654">
                  <c:v>320.16612206988509</c:v>
                </c:pt>
                <c:pt idx="1655">
                  <c:v>320.16612206988509</c:v>
                </c:pt>
                <c:pt idx="1656">
                  <c:v>317.19245520912057</c:v>
                </c:pt>
                <c:pt idx="1657">
                  <c:v>311.08005813309995</c:v>
                </c:pt>
                <c:pt idx="1658">
                  <c:v>310.04612630474662</c:v>
                </c:pt>
                <c:pt idx="1659">
                  <c:v>304.66965673559565</c:v>
                </c:pt>
                <c:pt idx="1660">
                  <c:v>312.07861924263369</c:v>
                </c:pt>
                <c:pt idx="1661">
                  <c:v>312.07861924263369</c:v>
                </c:pt>
                <c:pt idx="1662">
                  <c:v>312.07861924263369</c:v>
                </c:pt>
                <c:pt idx="1663">
                  <c:v>312.07861924263369</c:v>
                </c:pt>
                <c:pt idx="1664">
                  <c:v>314.28916886029299</c:v>
                </c:pt>
                <c:pt idx="1665">
                  <c:v>315.46241800971143</c:v>
                </c:pt>
                <c:pt idx="1666">
                  <c:v>309.62853526725354</c:v>
                </c:pt>
                <c:pt idx="1667">
                  <c:v>307.25593000928791</c:v>
                </c:pt>
                <c:pt idx="1668">
                  <c:v>307.25593000928791</c:v>
                </c:pt>
                <c:pt idx="1669">
                  <c:v>307.25593000928791</c:v>
                </c:pt>
                <c:pt idx="1670">
                  <c:v>309.72189471556663</c:v>
                </c:pt>
                <c:pt idx="1671">
                  <c:v>314.85666437278348</c:v>
                </c:pt>
                <c:pt idx="1672">
                  <c:v>312.64070086959049</c:v>
                </c:pt>
                <c:pt idx="1673">
                  <c:v>318.17982762188473</c:v>
                </c:pt>
                <c:pt idx="1674">
                  <c:v>321.59081612519805</c:v>
                </c:pt>
                <c:pt idx="1675">
                  <c:v>321.59081612519805</c:v>
                </c:pt>
                <c:pt idx="1676">
                  <c:v>321.59081612519805</c:v>
                </c:pt>
                <c:pt idx="1677">
                  <c:v>319.63568159615795</c:v>
                </c:pt>
                <c:pt idx="1678">
                  <c:v>316.66526306671363</c:v>
                </c:pt>
                <c:pt idx="1679">
                  <c:v>319.29280217902897</c:v>
                </c:pt>
                <c:pt idx="1680">
                  <c:v>313.27665195693936</c:v>
                </c:pt>
                <c:pt idx="1681">
                  <c:v>310.77291036049274</c:v>
                </c:pt>
                <c:pt idx="1682">
                  <c:v>310.77291036049274</c:v>
                </c:pt>
                <c:pt idx="1683">
                  <c:v>310.77291036049274</c:v>
                </c:pt>
                <c:pt idx="1684">
                  <c:v>311.92811322479912</c:v>
                </c:pt>
                <c:pt idx="1685">
                  <c:v>305.062945442471</c:v>
                </c:pt>
                <c:pt idx="1686">
                  <c:v>307.18278240030048</c:v>
                </c:pt>
                <c:pt idx="1687">
                  <c:v>314.54386209750788</c:v>
                </c:pt>
                <c:pt idx="1688">
                  <c:v>309.17376888242984</c:v>
                </c:pt>
                <c:pt idx="1689">
                  <c:v>309.17376888242984</c:v>
                </c:pt>
                <c:pt idx="1690">
                  <c:v>309.17376888242984</c:v>
                </c:pt>
                <c:pt idx="1691">
                  <c:v>309.17376888242984</c:v>
                </c:pt>
                <c:pt idx="1692">
                  <c:v>312.07693492268993</c:v>
                </c:pt>
                <c:pt idx="1693">
                  <c:v>308.18591523539595</c:v>
                </c:pt>
                <c:pt idx="1694">
                  <c:v>311.19627620922165</c:v>
                </c:pt>
                <c:pt idx="1695">
                  <c:v>312.07043826004957</c:v>
                </c:pt>
                <c:pt idx="1696">
                  <c:v>312.07043826004957</c:v>
                </c:pt>
                <c:pt idx="1697">
                  <c:v>312.07043826004957</c:v>
                </c:pt>
                <c:pt idx="1698">
                  <c:v>319.84922930331737</c:v>
                </c:pt>
                <c:pt idx="1699">
                  <c:v>320.21785475387293</c:v>
                </c:pt>
                <c:pt idx="1700">
                  <c:v>315.80216940408781</c:v>
                </c:pt>
                <c:pt idx="1701">
                  <c:v>314.04578462841516</c:v>
                </c:pt>
                <c:pt idx="1702">
                  <c:v>312.56442523785029</c:v>
                </c:pt>
                <c:pt idx="1703">
                  <c:v>312.56442523785029</c:v>
                </c:pt>
                <c:pt idx="1704">
                  <c:v>312.56442523785029</c:v>
                </c:pt>
                <c:pt idx="1705">
                  <c:v>312.20013089572154</c:v>
                </c:pt>
                <c:pt idx="1706">
                  <c:v>309.85303105404762</c:v>
                </c:pt>
                <c:pt idx="1707">
                  <c:v>310.08498597202129</c:v>
                </c:pt>
                <c:pt idx="1708">
                  <c:v>314.55083999441797</c:v>
                </c:pt>
                <c:pt idx="1709">
                  <c:v>321.60681716466416</c:v>
                </c:pt>
                <c:pt idx="1710">
                  <c:v>321.60681716466416</c:v>
                </c:pt>
                <c:pt idx="1711">
                  <c:v>321.60681716466416</c:v>
                </c:pt>
                <c:pt idx="1712">
                  <c:v>323.56700465353566</c:v>
                </c:pt>
                <c:pt idx="1713">
                  <c:v>323.10526037180188</c:v>
                </c:pt>
                <c:pt idx="1714">
                  <c:v>324.68190414775842</c:v>
                </c:pt>
                <c:pt idx="1715">
                  <c:v>327.66712063099459</c:v>
                </c:pt>
                <c:pt idx="1716">
                  <c:v>326.57267359323208</c:v>
                </c:pt>
                <c:pt idx="1717">
                  <c:v>326.57267359323208</c:v>
                </c:pt>
                <c:pt idx="1718">
                  <c:v>326.57267359323208</c:v>
                </c:pt>
                <c:pt idx="1719">
                  <c:v>329.95093816620891</c:v>
                </c:pt>
                <c:pt idx="1720">
                  <c:v>329.80861313095852</c:v>
                </c:pt>
                <c:pt idx="1721">
                  <c:v>327.51216319616572</c:v>
                </c:pt>
                <c:pt idx="1722">
                  <c:v>332.50629213807588</c:v>
                </c:pt>
                <c:pt idx="1723">
                  <c:v>328.24375959460838</c:v>
                </c:pt>
                <c:pt idx="1724">
                  <c:v>328.24375959460838</c:v>
                </c:pt>
                <c:pt idx="1725">
                  <c:v>328.24375959460838</c:v>
                </c:pt>
                <c:pt idx="1726">
                  <c:v>327.65292422003967</c:v>
                </c:pt>
                <c:pt idx="1727">
                  <c:v>319.16407201189617</c:v>
                </c:pt>
                <c:pt idx="1728">
                  <c:v>320.48638347634017</c:v>
                </c:pt>
                <c:pt idx="1729">
                  <c:v>326.09204086641427</c:v>
                </c:pt>
                <c:pt idx="1730">
                  <c:v>324.15362922824471</c:v>
                </c:pt>
                <c:pt idx="1731">
                  <c:v>324.15362922824471</c:v>
                </c:pt>
                <c:pt idx="1732">
                  <c:v>324.15362922824471</c:v>
                </c:pt>
                <c:pt idx="1733">
                  <c:v>331.08147777419538</c:v>
                </c:pt>
                <c:pt idx="1734">
                  <c:v>329.42952083503781</c:v>
                </c:pt>
                <c:pt idx="1735">
                  <c:v>325.5155222113678</c:v>
                </c:pt>
                <c:pt idx="1736">
                  <c:v>327.50602745922748</c:v>
                </c:pt>
                <c:pt idx="1737">
                  <c:v>327.50602745922748</c:v>
                </c:pt>
                <c:pt idx="1738">
                  <c:v>327.50602745922748</c:v>
                </c:pt>
                <c:pt idx="1739">
                  <c:v>327.50602745922748</c:v>
                </c:pt>
                <c:pt idx="1740">
                  <c:v>334.48163850644136</c:v>
                </c:pt>
                <c:pt idx="1741">
                  <c:v>333.43928507836904</c:v>
                </c:pt>
                <c:pt idx="1742">
                  <c:v>335.80948416498637</c:v>
                </c:pt>
                <c:pt idx="1743">
                  <c:v>340.49598410001971</c:v>
                </c:pt>
                <c:pt idx="1744">
                  <c:v>341.62544093089957</c:v>
                </c:pt>
                <c:pt idx="1745">
                  <c:v>341.62544093089957</c:v>
                </c:pt>
                <c:pt idx="1746">
                  <c:v>341.62544093089957</c:v>
                </c:pt>
                <c:pt idx="1747">
                  <c:v>344.5423221478448</c:v>
                </c:pt>
                <c:pt idx="1748">
                  <c:v>342.31011698805094</c:v>
                </c:pt>
                <c:pt idx="1749">
                  <c:v>336.6551330853373</c:v>
                </c:pt>
                <c:pt idx="1750">
                  <c:v>335.20012127103598</c:v>
                </c:pt>
                <c:pt idx="1751">
                  <c:v>333.67160092204489</c:v>
                </c:pt>
                <c:pt idx="1752">
                  <c:v>333.67160092204489</c:v>
                </c:pt>
                <c:pt idx="1753">
                  <c:v>333.67160092204489</c:v>
                </c:pt>
                <c:pt idx="1754">
                  <c:v>325.90243456417016</c:v>
                </c:pt>
                <c:pt idx="1755">
                  <c:v>330.4502187209755</c:v>
                </c:pt>
                <c:pt idx="1756">
                  <c:v>338.8709762799628</c:v>
                </c:pt>
                <c:pt idx="1757">
                  <c:v>343.86005226204162</c:v>
                </c:pt>
                <c:pt idx="1758">
                  <c:v>343.61967574434902</c:v>
                </c:pt>
                <c:pt idx="1759">
                  <c:v>343.61967574434902</c:v>
                </c:pt>
                <c:pt idx="1760">
                  <c:v>343.61967574434902</c:v>
                </c:pt>
                <c:pt idx="1761">
                  <c:v>344.62653814503432</c:v>
                </c:pt>
                <c:pt idx="1762">
                  <c:v>344.54857819335024</c:v>
                </c:pt>
                <c:pt idx="1763">
                  <c:v>341.31251834705648</c:v>
                </c:pt>
                <c:pt idx="1764">
                  <c:v>339.33079562461796</c:v>
                </c:pt>
                <c:pt idx="1765">
                  <c:v>337.10484651032965</c:v>
                </c:pt>
                <c:pt idx="1766">
                  <c:v>337.10484651032965</c:v>
                </c:pt>
                <c:pt idx="1767">
                  <c:v>337.10484651032965</c:v>
                </c:pt>
                <c:pt idx="1768">
                  <c:v>341.8625691172719</c:v>
                </c:pt>
                <c:pt idx="1769">
                  <c:v>336.22647365964224</c:v>
                </c:pt>
                <c:pt idx="1770">
                  <c:v>340.5159553222104</c:v>
                </c:pt>
                <c:pt idx="1771">
                  <c:v>336.59148985317546</c:v>
                </c:pt>
                <c:pt idx="1772">
                  <c:v>339.30962131675318</c:v>
                </c:pt>
                <c:pt idx="1773">
                  <c:v>339.30962131675318</c:v>
                </c:pt>
                <c:pt idx="1774">
                  <c:v>339.30962131675318</c:v>
                </c:pt>
                <c:pt idx="1775">
                  <c:v>338.46168653362145</c:v>
                </c:pt>
                <c:pt idx="1776">
                  <c:v>342.36533862049384</c:v>
                </c:pt>
                <c:pt idx="1777">
                  <c:v>344.1617861491153</c:v>
                </c:pt>
                <c:pt idx="1778">
                  <c:v>344.97747823618022</c:v>
                </c:pt>
                <c:pt idx="1779">
                  <c:v>337.47058455526746</c:v>
                </c:pt>
                <c:pt idx="1780">
                  <c:v>337.47058455526746</c:v>
                </c:pt>
                <c:pt idx="1781">
                  <c:v>337.47058455526746</c:v>
                </c:pt>
                <c:pt idx="1782">
                  <c:v>338.68449800047176</c:v>
                </c:pt>
                <c:pt idx="1783">
                  <c:v>337.09329688785812</c:v>
                </c:pt>
                <c:pt idx="1784">
                  <c:v>340.12928358654295</c:v>
                </c:pt>
                <c:pt idx="1785">
                  <c:v>338.75836746086384</c:v>
                </c:pt>
                <c:pt idx="1786">
                  <c:v>336.41511749334711</c:v>
                </c:pt>
                <c:pt idx="1787">
                  <c:v>336.41511749334711</c:v>
                </c:pt>
                <c:pt idx="1788">
                  <c:v>336.41511749334711</c:v>
                </c:pt>
                <c:pt idx="1789">
                  <c:v>330.48426604555385</c:v>
                </c:pt>
                <c:pt idx="1790">
                  <c:v>324.82013869171669</c:v>
                </c:pt>
                <c:pt idx="1791">
                  <c:v>330.10830177238603</c:v>
                </c:pt>
                <c:pt idx="1792">
                  <c:v>324.37174866096581</c:v>
                </c:pt>
                <c:pt idx="1793">
                  <c:v>329.2032204197327</c:v>
                </c:pt>
                <c:pt idx="1794">
                  <c:v>329.2032204197327</c:v>
                </c:pt>
                <c:pt idx="1795">
                  <c:v>329.2032204197327</c:v>
                </c:pt>
                <c:pt idx="1796">
                  <c:v>329.2032204197327</c:v>
                </c:pt>
                <c:pt idx="1797">
                  <c:v>326.95236743198973</c:v>
                </c:pt>
                <c:pt idx="1798">
                  <c:v>327.79332431821155</c:v>
                </c:pt>
                <c:pt idx="1799">
                  <c:v>329.03887891664561</c:v>
                </c:pt>
                <c:pt idx="1800">
                  <c:v>336.71035471778032</c:v>
                </c:pt>
                <c:pt idx="1801">
                  <c:v>336.71035471778032</c:v>
                </c:pt>
                <c:pt idx="1802">
                  <c:v>336.71035471778032</c:v>
                </c:pt>
                <c:pt idx="1803">
                  <c:v>337.77304029374557</c:v>
                </c:pt>
                <c:pt idx="1804">
                  <c:v>333.37239351488716</c:v>
                </c:pt>
                <c:pt idx="1805">
                  <c:v>333.75822309058293</c:v>
                </c:pt>
                <c:pt idx="1806">
                  <c:v>329.59735128658002</c:v>
                </c:pt>
                <c:pt idx="1807">
                  <c:v>327.14606422552583</c:v>
                </c:pt>
                <c:pt idx="1808">
                  <c:v>327.14606422552583</c:v>
                </c:pt>
                <c:pt idx="1809">
                  <c:v>327.14606422552583</c:v>
                </c:pt>
                <c:pt idx="1810">
                  <c:v>326.79404135727333</c:v>
                </c:pt>
                <c:pt idx="1811">
                  <c:v>328.84554304881181</c:v>
                </c:pt>
                <c:pt idx="1812">
                  <c:v>336.29974157719738</c:v>
                </c:pt>
                <c:pt idx="1813">
                  <c:v>338.85341122912064</c:v>
                </c:pt>
                <c:pt idx="1814">
                  <c:v>339.39323577110588</c:v>
                </c:pt>
                <c:pt idx="1815">
                  <c:v>339.39323577110588</c:v>
                </c:pt>
                <c:pt idx="1816">
                  <c:v>339.39323577110588</c:v>
                </c:pt>
                <c:pt idx="1817">
                  <c:v>340.88373861279422</c:v>
                </c:pt>
                <c:pt idx="1818">
                  <c:v>337.6816057825111</c:v>
                </c:pt>
                <c:pt idx="1819">
                  <c:v>336.7879537437621</c:v>
                </c:pt>
                <c:pt idx="1820">
                  <c:v>332.38441955928579</c:v>
                </c:pt>
                <c:pt idx="1821">
                  <c:v>332.36986222262874</c:v>
                </c:pt>
                <c:pt idx="1822">
                  <c:v>332.36986222262874</c:v>
                </c:pt>
                <c:pt idx="1823">
                  <c:v>332.36986222262874</c:v>
                </c:pt>
                <c:pt idx="1824">
                  <c:v>336.81249669151453</c:v>
                </c:pt>
                <c:pt idx="1825">
                  <c:v>341.80241483356519</c:v>
                </c:pt>
                <c:pt idx="1826">
                  <c:v>346.83480189991297</c:v>
                </c:pt>
                <c:pt idx="1827">
                  <c:v>349.41229264818412</c:v>
                </c:pt>
                <c:pt idx="1828">
                  <c:v>352.5394732409685</c:v>
                </c:pt>
                <c:pt idx="1829">
                  <c:v>352.5394732409685</c:v>
                </c:pt>
                <c:pt idx="1830">
                  <c:v>352.5394732409685</c:v>
                </c:pt>
                <c:pt idx="1831">
                  <c:v>352.5394732409685</c:v>
                </c:pt>
                <c:pt idx="1832">
                  <c:v>351.45164317441379</c:v>
                </c:pt>
                <c:pt idx="1833">
                  <c:v>352.74760706259423</c:v>
                </c:pt>
                <c:pt idx="1834">
                  <c:v>352.55896322888958</c:v>
                </c:pt>
                <c:pt idx="1835">
                  <c:v>354.40136863026299</c:v>
                </c:pt>
                <c:pt idx="1836">
                  <c:v>354.40136863026299</c:v>
                </c:pt>
                <c:pt idx="1837">
                  <c:v>354.40136863026299</c:v>
                </c:pt>
                <c:pt idx="1838">
                  <c:v>353.59157166300139</c:v>
                </c:pt>
                <c:pt idx="1839">
                  <c:v>352.45742279799242</c:v>
                </c:pt>
                <c:pt idx="1840">
                  <c:v>353.43120034263893</c:v>
                </c:pt>
                <c:pt idx="1841">
                  <c:v>356.12370608135751</c:v>
                </c:pt>
                <c:pt idx="1842">
                  <c:v>358.61517620392794</c:v>
                </c:pt>
                <c:pt idx="1843">
                  <c:v>358.61517620392794</c:v>
                </c:pt>
                <c:pt idx="1844">
                  <c:v>358.61517620392794</c:v>
                </c:pt>
                <c:pt idx="1845">
                  <c:v>356.48583486927282</c:v>
                </c:pt>
                <c:pt idx="1846">
                  <c:v>348.22063628795144</c:v>
                </c:pt>
                <c:pt idx="1847">
                  <c:v>348.72509011111708</c:v>
                </c:pt>
                <c:pt idx="1848">
                  <c:v>344.30194563015232</c:v>
                </c:pt>
                <c:pt idx="1849">
                  <c:v>343.20064100404727</c:v>
                </c:pt>
                <c:pt idx="1850">
                  <c:v>343.20064100404727</c:v>
                </c:pt>
                <c:pt idx="1851">
                  <c:v>343.20064100404727</c:v>
                </c:pt>
                <c:pt idx="1852">
                  <c:v>340.75849739411655</c:v>
                </c:pt>
                <c:pt idx="1853">
                  <c:v>344.34417393731457</c:v>
                </c:pt>
                <c:pt idx="1854">
                  <c:v>344.8902545248053</c:v>
                </c:pt>
                <c:pt idx="1855">
                  <c:v>338.70422860552748</c:v>
                </c:pt>
                <c:pt idx="1856">
                  <c:v>335.42702322917825</c:v>
                </c:pt>
                <c:pt idx="1857">
                  <c:v>335.42702322917825</c:v>
                </c:pt>
                <c:pt idx="1858">
                  <c:v>335.42702322917825</c:v>
                </c:pt>
                <c:pt idx="1859">
                  <c:v>335.07872992651562</c:v>
                </c:pt>
                <c:pt idx="1860">
                  <c:v>333.59893454732708</c:v>
                </c:pt>
                <c:pt idx="1861">
                  <c:v>329.4509357600374</c:v>
                </c:pt>
                <c:pt idx="1862">
                  <c:v>331.74305458640328</c:v>
                </c:pt>
                <c:pt idx="1863">
                  <c:v>328.32581003758446</c:v>
                </c:pt>
                <c:pt idx="1864">
                  <c:v>328.32581003758446</c:v>
                </c:pt>
                <c:pt idx="1865">
                  <c:v>328.32581003758446</c:v>
                </c:pt>
                <c:pt idx="1866">
                  <c:v>327.08518809041436</c:v>
                </c:pt>
                <c:pt idx="1867">
                  <c:v>323.38918859089796</c:v>
                </c:pt>
                <c:pt idx="1868">
                  <c:v>328.48918907213221</c:v>
                </c:pt>
                <c:pt idx="1869">
                  <c:v>327.4586258836664</c:v>
                </c:pt>
                <c:pt idx="1870">
                  <c:v>334.80827626696947</c:v>
                </c:pt>
                <c:pt idx="1871">
                  <c:v>334.80827626696947</c:v>
                </c:pt>
                <c:pt idx="1872">
                  <c:v>334.80827626696947</c:v>
                </c:pt>
                <c:pt idx="1873">
                  <c:v>335.940259577765</c:v>
                </c:pt>
                <c:pt idx="1874">
                  <c:v>339.1736726355756</c:v>
                </c:pt>
                <c:pt idx="1875">
                  <c:v>335.96925394251167</c:v>
                </c:pt>
                <c:pt idx="1876">
                  <c:v>333.55827025154105</c:v>
                </c:pt>
                <c:pt idx="1877">
                  <c:v>337.1410593891211</c:v>
                </c:pt>
                <c:pt idx="1878">
                  <c:v>337.1410593891211</c:v>
                </c:pt>
                <c:pt idx="1879">
                  <c:v>337.1410593891211</c:v>
                </c:pt>
                <c:pt idx="1880">
                  <c:v>343.74431542018959</c:v>
                </c:pt>
                <c:pt idx="1881">
                  <c:v>344.97170342494422</c:v>
                </c:pt>
                <c:pt idx="1882">
                  <c:v>349.51984850745185</c:v>
                </c:pt>
                <c:pt idx="1883">
                  <c:v>344.60572476287177</c:v>
                </c:pt>
                <c:pt idx="1884">
                  <c:v>341.20869205337846</c:v>
                </c:pt>
                <c:pt idx="1885">
                  <c:v>341.20869205337846</c:v>
                </c:pt>
                <c:pt idx="1886">
                  <c:v>341.20869205337846</c:v>
                </c:pt>
                <c:pt idx="1887">
                  <c:v>335.11626619954853</c:v>
                </c:pt>
                <c:pt idx="1888">
                  <c:v>333.25220525604061</c:v>
                </c:pt>
                <c:pt idx="1889">
                  <c:v>335.41475175530195</c:v>
                </c:pt>
                <c:pt idx="1890">
                  <c:v>332.67592721812895</c:v>
                </c:pt>
                <c:pt idx="1891">
                  <c:v>342.78389212652598</c:v>
                </c:pt>
                <c:pt idx="1892">
                  <c:v>342.78389212652598</c:v>
                </c:pt>
                <c:pt idx="1893">
                  <c:v>342.78389212652598</c:v>
                </c:pt>
                <c:pt idx="1894">
                  <c:v>342.78389212652598</c:v>
                </c:pt>
                <c:pt idx="1895">
                  <c:v>341.16658405478353</c:v>
                </c:pt>
                <c:pt idx="1896">
                  <c:v>339.42547846717247</c:v>
                </c:pt>
                <c:pt idx="1897">
                  <c:v>340.31648371743836</c:v>
                </c:pt>
                <c:pt idx="1898">
                  <c:v>341.47902540435695</c:v>
                </c:pt>
                <c:pt idx="1899">
                  <c:v>341.47902540435695</c:v>
                </c:pt>
                <c:pt idx="1900">
                  <c:v>341.47902540435695</c:v>
                </c:pt>
                <c:pt idx="1901">
                  <c:v>339.38300954287541</c:v>
                </c:pt>
                <c:pt idx="1902">
                  <c:v>337.49608997155889</c:v>
                </c:pt>
                <c:pt idx="1903">
                  <c:v>332.81223682500865</c:v>
                </c:pt>
                <c:pt idx="1904">
                  <c:v>332.97272845393854</c:v>
                </c:pt>
                <c:pt idx="1905">
                  <c:v>336.98177084586536</c:v>
                </c:pt>
                <c:pt idx="1906">
                  <c:v>336.98177084586536</c:v>
                </c:pt>
                <c:pt idx="1907">
                  <c:v>336.98177084586536</c:v>
                </c:pt>
                <c:pt idx="1908">
                  <c:v>336.9334068017651</c:v>
                </c:pt>
                <c:pt idx="1909">
                  <c:v>330.1230997261776</c:v>
                </c:pt>
                <c:pt idx="1910">
                  <c:v>330.70912275804977</c:v>
                </c:pt>
                <c:pt idx="1911">
                  <c:v>322.89941241295668</c:v>
                </c:pt>
                <c:pt idx="1912">
                  <c:v>322.69512846548815</c:v>
                </c:pt>
                <c:pt idx="1913">
                  <c:v>322.69512846548815</c:v>
                </c:pt>
                <c:pt idx="1914">
                  <c:v>322.69512846548815</c:v>
                </c:pt>
                <c:pt idx="1915">
                  <c:v>323.71342018007783</c:v>
                </c:pt>
                <c:pt idx="1916">
                  <c:v>323.78777087473946</c:v>
                </c:pt>
                <c:pt idx="1917">
                  <c:v>319.95570238547816</c:v>
                </c:pt>
                <c:pt idx="1918">
                  <c:v>323.28776846856812</c:v>
                </c:pt>
                <c:pt idx="1919">
                  <c:v>323.04221868247674</c:v>
                </c:pt>
                <c:pt idx="1920">
                  <c:v>323.04221868247674</c:v>
                </c:pt>
                <c:pt idx="1921">
                  <c:v>323.04221868247674</c:v>
                </c:pt>
                <c:pt idx="1922">
                  <c:v>328.37694117873519</c:v>
                </c:pt>
                <c:pt idx="1923">
                  <c:v>327.96235785542757</c:v>
                </c:pt>
                <c:pt idx="1924">
                  <c:v>333.99162171136521</c:v>
                </c:pt>
                <c:pt idx="1925">
                  <c:v>332.30874547038235</c:v>
                </c:pt>
                <c:pt idx="1926">
                  <c:v>336.70385805513968</c:v>
                </c:pt>
                <c:pt idx="1927">
                  <c:v>336.70385805513968</c:v>
                </c:pt>
                <c:pt idx="1928">
                  <c:v>336.70385805513968</c:v>
                </c:pt>
                <c:pt idx="1929">
                  <c:v>336.50342398182852</c:v>
                </c:pt>
                <c:pt idx="1930">
                  <c:v>330.38922227729671</c:v>
                </c:pt>
                <c:pt idx="1931">
                  <c:v>323.35550219202202</c:v>
                </c:pt>
                <c:pt idx="1932">
                  <c:v>323.77393538948689</c:v>
                </c:pt>
                <c:pt idx="1933">
                  <c:v>314.40274014793135</c:v>
                </c:pt>
                <c:pt idx="1934">
                  <c:v>314.40274014793135</c:v>
                </c:pt>
                <c:pt idx="1935">
                  <c:v>314.40274014793135</c:v>
                </c:pt>
                <c:pt idx="1936">
                  <c:v>316.15383134663779</c:v>
                </c:pt>
                <c:pt idx="1937">
                  <c:v>318.42922728213318</c:v>
                </c:pt>
                <c:pt idx="1938">
                  <c:v>324.9387629391864</c:v>
                </c:pt>
                <c:pt idx="1939">
                  <c:v>324.02177103835913</c:v>
                </c:pt>
                <c:pt idx="1940">
                  <c:v>328.21969788112546</c:v>
                </c:pt>
                <c:pt idx="1941">
                  <c:v>328.21969788112546</c:v>
                </c:pt>
                <c:pt idx="1942">
                  <c:v>328.21969788112546</c:v>
                </c:pt>
                <c:pt idx="1943">
                  <c:v>326.39076703930237</c:v>
                </c:pt>
                <c:pt idx="1944">
                  <c:v>323.77369477235209</c:v>
                </c:pt>
                <c:pt idx="1945">
                  <c:v>327.26252291878205</c:v>
                </c:pt>
                <c:pt idx="1946">
                  <c:v>338.65550363572481</c:v>
                </c:pt>
                <c:pt idx="1947">
                  <c:v>344.25334096891697</c:v>
                </c:pt>
                <c:pt idx="1948">
                  <c:v>344.25334096891697</c:v>
                </c:pt>
                <c:pt idx="1949">
                  <c:v>344.25334096891697</c:v>
                </c:pt>
                <c:pt idx="1950">
                  <c:v>342.08947107541411</c:v>
                </c:pt>
                <c:pt idx="1951">
                  <c:v>340.34271098513454</c:v>
                </c:pt>
                <c:pt idx="1952">
                  <c:v>341.84512437499683</c:v>
                </c:pt>
                <c:pt idx="1953">
                  <c:v>343.73047993493702</c:v>
                </c:pt>
                <c:pt idx="1954">
                  <c:v>345.70799185751599</c:v>
                </c:pt>
                <c:pt idx="1955">
                  <c:v>345.70799185751599</c:v>
                </c:pt>
                <c:pt idx="1956">
                  <c:v>345.70799185751599</c:v>
                </c:pt>
                <c:pt idx="1957">
                  <c:v>347.72376190453264</c:v>
                </c:pt>
                <c:pt idx="1958">
                  <c:v>344.62365073941635</c:v>
                </c:pt>
                <c:pt idx="1959">
                  <c:v>346.22339376031636</c:v>
                </c:pt>
                <c:pt idx="1960">
                  <c:v>348.19501056309213</c:v>
                </c:pt>
                <c:pt idx="1961">
                  <c:v>351.75337706148724</c:v>
                </c:pt>
                <c:pt idx="1962">
                  <c:v>351.75337706148724</c:v>
                </c:pt>
                <c:pt idx="1963">
                  <c:v>351.75337706148724</c:v>
                </c:pt>
                <c:pt idx="1964">
                  <c:v>351.0902362379029</c:v>
                </c:pt>
                <c:pt idx="1965">
                  <c:v>357.48439597880639</c:v>
                </c:pt>
                <c:pt idx="1966">
                  <c:v>354.94612582351203</c:v>
                </c:pt>
                <c:pt idx="1967">
                  <c:v>358.81609151150866</c:v>
                </c:pt>
                <c:pt idx="1968">
                  <c:v>358.322104533708</c:v>
                </c:pt>
                <c:pt idx="1969">
                  <c:v>358.322104533708</c:v>
                </c:pt>
                <c:pt idx="1970">
                  <c:v>358.322104533708</c:v>
                </c:pt>
                <c:pt idx="1971">
                  <c:v>358.97489882049479</c:v>
                </c:pt>
                <c:pt idx="1972">
                  <c:v>355.45719661788553</c:v>
                </c:pt>
                <c:pt idx="1973">
                  <c:v>358.64573458005088</c:v>
                </c:pt>
                <c:pt idx="1974">
                  <c:v>358.64573458005088</c:v>
                </c:pt>
                <c:pt idx="1975">
                  <c:v>358.57595561095093</c:v>
                </c:pt>
                <c:pt idx="1976">
                  <c:v>358.57595561095093</c:v>
                </c:pt>
                <c:pt idx="1977">
                  <c:v>358.57595561095093</c:v>
                </c:pt>
                <c:pt idx="1978">
                  <c:v>356.35686408500516</c:v>
                </c:pt>
                <c:pt idx="1979">
                  <c:v>351.5940885182315</c:v>
                </c:pt>
                <c:pt idx="1980">
                  <c:v>354.58760629261923</c:v>
                </c:pt>
                <c:pt idx="1981">
                  <c:v>357.62419453414105</c:v>
                </c:pt>
                <c:pt idx="1982">
                  <c:v>363.7860384313687</c:v>
                </c:pt>
                <c:pt idx="1983">
                  <c:v>363.7860384313687</c:v>
                </c:pt>
                <c:pt idx="1984">
                  <c:v>363.7860384313687</c:v>
                </c:pt>
                <c:pt idx="1985">
                  <c:v>361.80130799474477</c:v>
                </c:pt>
                <c:pt idx="1986">
                  <c:v>358.93904686740541</c:v>
                </c:pt>
                <c:pt idx="1987">
                  <c:v>357.80802602514916</c:v>
                </c:pt>
                <c:pt idx="1988">
                  <c:v>359.90031232104093</c:v>
                </c:pt>
                <c:pt idx="1989">
                  <c:v>361.85087512451929</c:v>
                </c:pt>
                <c:pt idx="1990">
                  <c:v>361.85087512451929</c:v>
                </c:pt>
                <c:pt idx="1991">
                  <c:v>361.85087512451929</c:v>
                </c:pt>
                <c:pt idx="1992">
                  <c:v>362.08752207662207</c:v>
                </c:pt>
                <c:pt idx="1993">
                  <c:v>358.76231358187471</c:v>
                </c:pt>
                <c:pt idx="1994">
                  <c:v>361.91223249390026</c:v>
                </c:pt>
                <c:pt idx="1995">
                  <c:v>363.60304910033244</c:v>
                </c:pt>
                <c:pt idx="1996">
                  <c:v>364.31864445930921</c:v>
                </c:pt>
                <c:pt idx="1997">
                  <c:v>364.31864445930921</c:v>
                </c:pt>
                <c:pt idx="1998">
                  <c:v>364.31864445930921</c:v>
                </c:pt>
                <c:pt idx="1999">
                  <c:v>364.56407393683321</c:v>
                </c:pt>
                <c:pt idx="2000">
                  <c:v>367.26620436094498</c:v>
                </c:pt>
                <c:pt idx="2001">
                  <c:v>368.2836539155627</c:v>
                </c:pt>
                <c:pt idx="2002">
                  <c:v>373.76503255549835</c:v>
                </c:pt>
                <c:pt idx="2003">
                  <c:v>373.76503255549835</c:v>
                </c:pt>
                <c:pt idx="2004">
                  <c:v>373.76503255549835</c:v>
                </c:pt>
                <c:pt idx="2005">
                  <c:v>373.76503255549835</c:v>
                </c:pt>
                <c:pt idx="2006">
                  <c:v>372.86067305424956</c:v>
                </c:pt>
                <c:pt idx="2007">
                  <c:v>373.28981371421429</c:v>
                </c:pt>
                <c:pt idx="2008">
                  <c:v>375.04631879845437</c:v>
                </c:pt>
                <c:pt idx="2009">
                  <c:v>375.09708901390297</c:v>
                </c:pt>
                <c:pt idx="2010">
                  <c:v>376.0312850398704</c:v>
                </c:pt>
                <c:pt idx="2011">
                  <c:v>376.0312850398704</c:v>
                </c:pt>
                <c:pt idx="2012">
                  <c:v>376.0312850398704</c:v>
                </c:pt>
                <c:pt idx="2013">
                  <c:v>373.64833324510721</c:v>
                </c:pt>
                <c:pt idx="2014">
                  <c:v>358.68447393875829</c:v>
                </c:pt>
                <c:pt idx="2015">
                  <c:v>359.64116766683208</c:v>
                </c:pt>
                <c:pt idx="2016">
                  <c:v>356.61949768766954</c:v>
                </c:pt>
                <c:pt idx="2017">
                  <c:v>368.94282455642258</c:v>
                </c:pt>
                <c:pt idx="2018">
                  <c:v>368.94282455642258</c:v>
                </c:pt>
                <c:pt idx="2019">
                  <c:v>368.94282455642258</c:v>
                </c:pt>
                <c:pt idx="2020">
                  <c:v>373.50721129553108</c:v>
                </c:pt>
                <c:pt idx="2021">
                  <c:v>368.39385656331388</c:v>
                </c:pt>
                <c:pt idx="2022">
                  <c:v>366.26475584579362</c:v>
                </c:pt>
                <c:pt idx="2023">
                  <c:v>371.13003431200377</c:v>
                </c:pt>
                <c:pt idx="2024">
                  <c:v>374.63065269804025</c:v>
                </c:pt>
                <c:pt idx="2025">
                  <c:v>374.63065269804025</c:v>
                </c:pt>
                <c:pt idx="2026">
                  <c:v>374.63065269804025</c:v>
                </c:pt>
                <c:pt idx="2027">
                  <c:v>374.63065269804025</c:v>
                </c:pt>
                <c:pt idx="2028">
                  <c:v>371.70871852126368</c:v>
                </c:pt>
                <c:pt idx="2029">
                  <c:v>372.29245569035493</c:v>
                </c:pt>
                <c:pt idx="2030">
                  <c:v>369.1735763887221</c:v>
                </c:pt>
                <c:pt idx="2031">
                  <c:v>368.32504006275326</c:v>
                </c:pt>
                <c:pt idx="2032">
                  <c:v>368.32504006275326</c:v>
                </c:pt>
                <c:pt idx="2033">
                  <c:v>368.32504006275326</c:v>
                </c:pt>
                <c:pt idx="2034">
                  <c:v>358.42556990168413</c:v>
                </c:pt>
                <c:pt idx="2035">
                  <c:v>360.57343875572099</c:v>
                </c:pt>
                <c:pt idx="2036">
                  <c:v>358.83798767077832</c:v>
                </c:pt>
                <c:pt idx="2037">
                  <c:v>357.41726379818994</c:v>
                </c:pt>
                <c:pt idx="2038">
                  <c:v>347.76093725186388</c:v>
                </c:pt>
                <c:pt idx="2039">
                  <c:v>347.76093725186388</c:v>
                </c:pt>
                <c:pt idx="2040">
                  <c:v>347.76093725186388</c:v>
                </c:pt>
                <c:pt idx="2041">
                  <c:v>355.72151454049373</c:v>
                </c:pt>
                <c:pt idx="2042">
                  <c:v>360.46046901091944</c:v>
                </c:pt>
                <c:pt idx="2043">
                  <c:v>359.9131853377545</c:v>
                </c:pt>
                <c:pt idx="2044">
                  <c:v>363.97781028782646</c:v>
                </c:pt>
                <c:pt idx="2045">
                  <c:v>363.52797655426662</c:v>
                </c:pt>
                <c:pt idx="2046">
                  <c:v>363.52797655426662</c:v>
                </c:pt>
                <c:pt idx="2047">
                  <c:v>363.52797655426662</c:v>
                </c:pt>
                <c:pt idx="2048">
                  <c:v>363.7740075746276</c:v>
                </c:pt>
                <c:pt idx="2049">
                  <c:v>367.45941992021153</c:v>
                </c:pt>
                <c:pt idx="2050">
                  <c:v>359.42509347975704</c:v>
                </c:pt>
                <c:pt idx="2051">
                  <c:v>360.24704161232739</c:v>
                </c:pt>
                <c:pt idx="2052">
                  <c:v>353.19744079615407</c:v>
                </c:pt>
                <c:pt idx="2053">
                  <c:v>353.19744079615407</c:v>
                </c:pt>
                <c:pt idx="2054">
                  <c:v>353.19744079615407</c:v>
                </c:pt>
                <c:pt idx="2055">
                  <c:v>354.07424963546515</c:v>
                </c:pt>
                <c:pt idx="2056">
                  <c:v>356.51531046828916</c:v>
                </c:pt>
                <c:pt idx="2057">
                  <c:v>351.94286305516397</c:v>
                </c:pt>
                <c:pt idx="2058">
                  <c:v>351.68660580657274</c:v>
                </c:pt>
                <c:pt idx="2059">
                  <c:v>341.40876520098755</c:v>
                </c:pt>
                <c:pt idx="2060">
                  <c:v>341.40876520098755</c:v>
                </c:pt>
                <c:pt idx="2061">
                  <c:v>341.40876520098755</c:v>
                </c:pt>
                <c:pt idx="2062">
                  <c:v>341.40876520098755</c:v>
                </c:pt>
                <c:pt idx="2063">
                  <c:v>342.61991154914131</c:v>
                </c:pt>
                <c:pt idx="2064">
                  <c:v>345.25671442114748</c:v>
                </c:pt>
                <c:pt idx="2065">
                  <c:v>343.80507124673375</c:v>
                </c:pt>
                <c:pt idx="2066">
                  <c:v>338.56322696451866</c:v>
                </c:pt>
                <c:pt idx="2067">
                  <c:v>338.56322696451866</c:v>
                </c:pt>
                <c:pt idx="2068">
                  <c:v>338.56322696451866</c:v>
                </c:pt>
                <c:pt idx="2069">
                  <c:v>342.40443890490343</c:v>
                </c:pt>
                <c:pt idx="2070">
                  <c:v>347.21702221858635</c:v>
                </c:pt>
                <c:pt idx="2071">
                  <c:v>349.8842631581482</c:v>
                </c:pt>
                <c:pt idx="2072">
                  <c:v>351.65376156766888</c:v>
                </c:pt>
                <c:pt idx="2073">
                  <c:v>358.44445834676799</c:v>
                </c:pt>
                <c:pt idx="2074">
                  <c:v>358.44445834676799</c:v>
                </c:pt>
                <c:pt idx="2075">
                  <c:v>358.44445834676799</c:v>
                </c:pt>
                <c:pt idx="2076">
                  <c:v>353.12718059278455</c:v>
                </c:pt>
                <c:pt idx="2077">
                  <c:v>343.84140443409274</c:v>
                </c:pt>
                <c:pt idx="2078">
                  <c:v>346.82613968305924</c:v>
                </c:pt>
                <c:pt idx="2079">
                  <c:v>355.08411975033584</c:v>
                </c:pt>
                <c:pt idx="2080">
                  <c:v>352.99917227705635</c:v>
                </c:pt>
                <c:pt idx="2081">
                  <c:v>352.99917227705635</c:v>
                </c:pt>
                <c:pt idx="2082">
                  <c:v>352.99917227705635</c:v>
                </c:pt>
                <c:pt idx="2083">
                  <c:v>350.7874195737229</c:v>
                </c:pt>
                <c:pt idx="2084">
                  <c:v>345.07071737592594</c:v>
                </c:pt>
                <c:pt idx="2085">
                  <c:v>353.26012155977674</c:v>
                </c:pt>
                <c:pt idx="2086">
                  <c:v>370.05218985654426</c:v>
                </c:pt>
                <c:pt idx="2087">
                  <c:v>371.30941438601747</c:v>
                </c:pt>
                <c:pt idx="2088">
                  <c:v>371.30941438601747</c:v>
                </c:pt>
                <c:pt idx="2089">
                  <c:v>371.30941438601747</c:v>
                </c:pt>
                <c:pt idx="2090">
                  <c:v>370.09417754657164</c:v>
                </c:pt>
                <c:pt idx="2091">
                  <c:v>379.67206290694395</c:v>
                </c:pt>
                <c:pt idx="2092">
                  <c:v>381.79587004749806</c:v>
                </c:pt>
                <c:pt idx="2093">
                  <c:v>389.06010134793735</c:v>
                </c:pt>
                <c:pt idx="2094">
                  <c:v>388.96253109976487</c:v>
                </c:pt>
                <c:pt idx="2095">
                  <c:v>388.96253109976487</c:v>
                </c:pt>
                <c:pt idx="2096">
                  <c:v>388.96253109976487</c:v>
                </c:pt>
                <c:pt idx="2097">
                  <c:v>388.19508274823278</c:v>
                </c:pt>
                <c:pt idx="2098">
                  <c:v>384.31585330054543</c:v>
                </c:pt>
                <c:pt idx="2099">
                  <c:v>384.56994499492316</c:v>
                </c:pt>
                <c:pt idx="2100">
                  <c:v>379.3710508712748</c:v>
                </c:pt>
                <c:pt idx="2101">
                  <c:v>381.81126954412696</c:v>
                </c:pt>
                <c:pt idx="2102">
                  <c:v>381.81126954412696</c:v>
                </c:pt>
                <c:pt idx="2103">
                  <c:v>381.81126954412696</c:v>
                </c:pt>
                <c:pt idx="2104">
                  <c:v>384.08847010813355</c:v>
                </c:pt>
                <c:pt idx="2105">
                  <c:v>381.92820947165313</c:v>
                </c:pt>
                <c:pt idx="2106">
                  <c:v>379.88308413418758</c:v>
                </c:pt>
                <c:pt idx="2107">
                  <c:v>382.91594281011965</c:v>
                </c:pt>
                <c:pt idx="2108">
                  <c:v>386.32885625051159</c:v>
                </c:pt>
                <c:pt idx="2109">
                  <c:v>386.32885625051159</c:v>
                </c:pt>
                <c:pt idx="2110">
                  <c:v>386.32885625051159</c:v>
                </c:pt>
                <c:pt idx="2111">
                  <c:v>383.87071160111481</c:v>
                </c:pt>
                <c:pt idx="2112">
                  <c:v>382.87335357725522</c:v>
                </c:pt>
                <c:pt idx="2113">
                  <c:v>374.79427234972286</c:v>
                </c:pt>
                <c:pt idx="2114">
                  <c:v>367.98372465700055</c:v>
                </c:pt>
                <c:pt idx="2115">
                  <c:v>345.99649180217449</c:v>
                </c:pt>
                <c:pt idx="2116">
                  <c:v>345.99649180217449</c:v>
                </c:pt>
                <c:pt idx="2117">
                  <c:v>345.99649180217449</c:v>
                </c:pt>
                <c:pt idx="2118">
                  <c:v>357.74173600450462</c:v>
                </c:pt>
                <c:pt idx="2119">
                  <c:v>367.70857896332541</c:v>
                </c:pt>
                <c:pt idx="2120">
                  <c:v>363.45446801957689</c:v>
                </c:pt>
                <c:pt idx="2121">
                  <c:v>365.50248076266035</c:v>
                </c:pt>
                <c:pt idx="2122">
                  <c:v>365.50248076266035</c:v>
                </c:pt>
                <c:pt idx="2123">
                  <c:v>365.50248076266035</c:v>
                </c:pt>
                <c:pt idx="2124">
                  <c:v>365.50248076266035</c:v>
                </c:pt>
                <c:pt idx="2125">
                  <c:v>364.12843661422846</c:v>
                </c:pt>
                <c:pt idx="2126">
                  <c:v>375.31725369227019</c:v>
                </c:pt>
                <c:pt idx="2127">
                  <c:v>371.53403048137892</c:v>
                </c:pt>
                <c:pt idx="2128">
                  <c:v>372.46233138754303</c:v>
                </c:pt>
                <c:pt idx="2129">
                  <c:v>369.30916414419733</c:v>
                </c:pt>
                <c:pt idx="2130">
                  <c:v>369.30916414419733</c:v>
                </c:pt>
                <c:pt idx="2131">
                  <c:v>369.30916414419733</c:v>
                </c:pt>
                <c:pt idx="2132">
                  <c:v>372.77212594863335</c:v>
                </c:pt>
                <c:pt idx="2133">
                  <c:v>367.42416950995937</c:v>
                </c:pt>
                <c:pt idx="2134">
                  <c:v>359.68399751683143</c:v>
                </c:pt>
                <c:pt idx="2135">
                  <c:v>358.02422052079191</c:v>
                </c:pt>
                <c:pt idx="2136">
                  <c:v>363.43918883151531</c:v>
                </c:pt>
                <c:pt idx="2137">
                  <c:v>363.43918883151531</c:v>
                </c:pt>
                <c:pt idx="2138">
                  <c:v>363.43918883151531</c:v>
                </c:pt>
                <c:pt idx="2139">
                  <c:v>361.49716793632336</c:v>
                </c:pt>
                <c:pt idx="2140">
                  <c:v>358.73765032555525</c:v>
                </c:pt>
                <c:pt idx="2141">
                  <c:v>351.69803512047724</c:v>
                </c:pt>
                <c:pt idx="2142">
                  <c:v>358.13682933989122</c:v>
                </c:pt>
                <c:pt idx="2143">
                  <c:v>361.29408707452905</c:v>
                </c:pt>
                <c:pt idx="2144">
                  <c:v>361.29408707452905</c:v>
                </c:pt>
                <c:pt idx="2145">
                  <c:v>361.29408707452905</c:v>
                </c:pt>
                <c:pt idx="2146">
                  <c:v>369.19571316512616</c:v>
                </c:pt>
                <c:pt idx="2147">
                  <c:v>372.23182017237838</c:v>
                </c:pt>
                <c:pt idx="2148">
                  <c:v>367.02715123749419</c:v>
                </c:pt>
                <c:pt idx="2149">
                  <c:v>363.9781712135287</c:v>
                </c:pt>
                <c:pt idx="2150">
                  <c:v>357.30922670465236</c:v>
                </c:pt>
                <c:pt idx="2151">
                  <c:v>357.30922670465236</c:v>
                </c:pt>
                <c:pt idx="2152">
                  <c:v>357.30922670465236</c:v>
                </c:pt>
                <c:pt idx="2153">
                  <c:v>355.46333235482393</c:v>
                </c:pt>
                <c:pt idx="2154">
                  <c:v>348.96871496013</c:v>
                </c:pt>
                <c:pt idx="2155">
                  <c:v>354.94143378938321</c:v>
                </c:pt>
                <c:pt idx="2156">
                  <c:v>350.22966905519291</c:v>
                </c:pt>
                <c:pt idx="2157">
                  <c:v>349.27550180703491</c:v>
                </c:pt>
                <c:pt idx="2158">
                  <c:v>349.27550180703491</c:v>
                </c:pt>
                <c:pt idx="2159">
                  <c:v>349.27550180703491</c:v>
                </c:pt>
                <c:pt idx="2160">
                  <c:v>349.27550180703491</c:v>
                </c:pt>
                <c:pt idx="2161">
                  <c:v>360.06718030404403</c:v>
                </c:pt>
                <c:pt idx="2162">
                  <c:v>359.52699483635649</c:v>
                </c:pt>
                <c:pt idx="2163">
                  <c:v>366.27438053118658</c:v>
                </c:pt>
                <c:pt idx="2164">
                  <c:v>373.05051997362852</c:v>
                </c:pt>
                <c:pt idx="2165">
                  <c:v>373.05051997362852</c:v>
                </c:pt>
                <c:pt idx="2166">
                  <c:v>373.05051997362852</c:v>
                </c:pt>
                <c:pt idx="2167">
                  <c:v>371.02019258995495</c:v>
                </c:pt>
                <c:pt idx="2168">
                  <c:v>368.65444492033185</c:v>
                </c:pt>
                <c:pt idx="2169">
                  <c:v>372.36584391647716</c:v>
                </c:pt>
                <c:pt idx="2170">
                  <c:v>369.79701538505975</c:v>
                </c:pt>
                <c:pt idx="2171">
                  <c:v>367.8814623746988</c:v>
                </c:pt>
                <c:pt idx="2172">
                  <c:v>367.8814623746988</c:v>
                </c:pt>
                <c:pt idx="2173">
                  <c:v>367.8814623746988</c:v>
                </c:pt>
                <c:pt idx="2174">
                  <c:v>365.02485575002788</c:v>
                </c:pt>
                <c:pt idx="2175">
                  <c:v>370.48638347634034</c:v>
                </c:pt>
                <c:pt idx="2176">
                  <c:v>370.67971934417415</c:v>
                </c:pt>
                <c:pt idx="2177">
                  <c:v>372.98447057011845</c:v>
                </c:pt>
                <c:pt idx="2178">
                  <c:v>368.97687188100059</c:v>
                </c:pt>
                <c:pt idx="2179">
                  <c:v>368.97687188100059</c:v>
                </c:pt>
                <c:pt idx="2180">
                  <c:v>368.97687188100059</c:v>
                </c:pt>
                <c:pt idx="2181">
                  <c:v>374.33469362220239</c:v>
                </c:pt>
                <c:pt idx="2182">
                  <c:v>372.25852867434412</c:v>
                </c:pt>
                <c:pt idx="2183">
                  <c:v>373.27537668612473</c:v>
                </c:pt>
                <c:pt idx="2184">
                  <c:v>367.04808492822406</c:v>
                </c:pt>
                <c:pt idx="2185">
                  <c:v>364.47348158557082</c:v>
                </c:pt>
                <c:pt idx="2186">
                  <c:v>364.47348158557082</c:v>
                </c:pt>
                <c:pt idx="2187">
                  <c:v>364.47348158557082</c:v>
                </c:pt>
                <c:pt idx="2188">
                  <c:v>367.03653530575235</c:v>
                </c:pt>
                <c:pt idx="2189">
                  <c:v>366.17584781447471</c:v>
                </c:pt>
                <c:pt idx="2190">
                  <c:v>367.55073412287851</c:v>
                </c:pt>
                <c:pt idx="2191">
                  <c:v>365.1322913007283</c:v>
                </c:pt>
                <c:pt idx="2192">
                  <c:v>367.96952824604563</c:v>
                </c:pt>
                <c:pt idx="2193">
                  <c:v>367.96952824604563</c:v>
                </c:pt>
                <c:pt idx="2194">
                  <c:v>367.96952824604563</c:v>
                </c:pt>
                <c:pt idx="2195">
                  <c:v>371.21629555483923</c:v>
                </c:pt>
                <c:pt idx="2196">
                  <c:v>371.21629555483923</c:v>
                </c:pt>
                <c:pt idx="2197">
                  <c:v>365.81792982641906</c:v>
                </c:pt>
                <c:pt idx="2198">
                  <c:v>368.13663684618331</c:v>
                </c:pt>
                <c:pt idx="2199">
                  <c:v>373.3472009008708</c:v>
                </c:pt>
                <c:pt idx="2200">
                  <c:v>373.3472009008708</c:v>
                </c:pt>
                <c:pt idx="2201">
                  <c:v>373.3472009008708</c:v>
                </c:pt>
                <c:pt idx="2202">
                  <c:v>372.41192209779666</c:v>
                </c:pt>
                <c:pt idx="2203">
                  <c:v>373.3759546484826</c:v>
                </c:pt>
                <c:pt idx="2204">
                  <c:v>376.11622288846451</c:v>
                </c:pt>
                <c:pt idx="2205">
                  <c:v>376.53730287441249</c:v>
                </c:pt>
                <c:pt idx="2206">
                  <c:v>379.59843406368674</c:v>
                </c:pt>
                <c:pt idx="2207">
                  <c:v>379.59843406368674</c:v>
                </c:pt>
                <c:pt idx="2208">
                  <c:v>379.59843406368674</c:v>
                </c:pt>
                <c:pt idx="2209">
                  <c:v>379.81077868517201</c:v>
                </c:pt>
                <c:pt idx="2210">
                  <c:v>375.87259803945182</c:v>
                </c:pt>
                <c:pt idx="2211">
                  <c:v>373.75480632726845</c:v>
                </c:pt>
                <c:pt idx="2212">
                  <c:v>377.31245097425904</c:v>
                </c:pt>
                <c:pt idx="2213">
                  <c:v>372.81146685017757</c:v>
                </c:pt>
                <c:pt idx="2214">
                  <c:v>372.81146685017757</c:v>
                </c:pt>
                <c:pt idx="2215">
                  <c:v>372.81146685017757</c:v>
                </c:pt>
                <c:pt idx="2216">
                  <c:v>368.99106829195546</c:v>
                </c:pt>
                <c:pt idx="2217">
                  <c:v>370.638092579849</c:v>
                </c:pt>
                <c:pt idx="2218">
                  <c:v>364.96602486056258</c:v>
                </c:pt>
                <c:pt idx="2219">
                  <c:v>366.00861890576971</c:v>
                </c:pt>
                <c:pt idx="2220">
                  <c:v>359.22008768088415</c:v>
                </c:pt>
                <c:pt idx="2221">
                  <c:v>359.22008768088415</c:v>
                </c:pt>
                <c:pt idx="2222">
                  <c:v>359.22008768088415</c:v>
                </c:pt>
                <c:pt idx="2223">
                  <c:v>361.24933228745107</c:v>
                </c:pt>
                <c:pt idx="2224">
                  <c:v>363.48755287561556</c:v>
                </c:pt>
                <c:pt idx="2225">
                  <c:v>363.72444044485314</c:v>
                </c:pt>
                <c:pt idx="2226">
                  <c:v>366.68523428890438</c:v>
                </c:pt>
                <c:pt idx="2227">
                  <c:v>369.06987040361139</c:v>
                </c:pt>
                <c:pt idx="2228">
                  <c:v>369.06987040361139</c:v>
                </c:pt>
                <c:pt idx="2229">
                  <c:v>369.06987040361139</c:v>
                </c:pt>
                <c:pt idx="2230">
                  <c:v>372.26189731423182</c:v>
                </c:pt>
                <c:pt idx="2231">
                  <c:v>373.3311998614048</c:v>
                </c:pt>
                <c:pt idx="2232">
                  <c:v>370.61920413476514</c:v>
                </c:pt>
                <c:pt idx="2233">
                  <c:v>367.6236411147313</c:v>
                </c:pt>
                <c:pt idx="2234">
                  <c:v>370.21304241117645</c:v>
                </c:pt>
                <c:pt idx="2235">
                  <c:v>370.21304241117645</c:v>
                </c:pt>
                <c:pt idx="2236">
                  <c:v>370.21304241117645</c:v>
                </c:pt>
                <c:pt idx="2237">
                  <c:v>374.93575522500134</c:v>
                </c:pt>
                <c:pt idx="2238">
                  <c:v>373.03680479694344</c:v>
                </c:pt>
                <c:pt idx="2239">
                  <c:v>371.99457167743856</c:v>
                </c:pt>
                <c:pt idx="2240">
                  <c:v>375.07314760898782</c:v>
                </c:pt>
                <c:pt idx="2241">
                  <c:v>373.66469521027562</c:v>
                </c:pt>
                <c:pt idx="2242">
                  <c:v>373.66469521027562</c:v>
                </c:pt>
                <c:pt idx="2243">
                  <c:v>373.66469521027562</c:v>
                </c:pt>
                <c:pt idx="2244">
                  <c:v>375.82676047526729</c:v>
                </c:pt>
                <c:pt idx="2245">
                  <c:v>375.35370718819667</c:v>
                </c:pt>
                <c:pt idx="2246">
                  <c:v>377.43167676456608</c:v>
                </c:pt>
                <c:pt idx="2247">
                  <c:v>377.94455218745065</c:v>
                </c:pt>
                <c:pt idx="2248">
                  <c:v>377.78430117565563</c:v>
                </c:pt>
                <c:pt idx="2249">
                  <c:v>377.78430117565563</c:v>
                </c:pt>
                <c:pt idx="2250">
                  <c:v>377.78430117565563</c:v>
                </c:pt>
                <c:pt idx="2251">
                  <c:v>379.88380598559218</c:v>
                </c:pt>
                <c:pt idx="2252">
                  <c:v>379.11756071973429</c:v>
                </c:pt>
                <c:pt idx="2253">
                  <c:v>377.09192537018976</c:v>
                </c:pt>
                <c:pt idx="2254">
                  <c:v>380.02480762660099</c:v>
                </c:pt>
                <c:pt idx="2255">
                  <c:v>380.47825061718322</c:v>
                </c:pt>
                <c:pt idx="2256">
                  <c:v>380.47825061718322</c:v>
                </c:pt>
                <c:pt idx="2257">
                  <c:v>380.47825061718322</c:v>
                </c:pt>
                <c:pt idx="2258">
                  <c:v>380.47825061718322</c:v>
                </c:pt>
                <c:pt idx="2259">
                  <c:v>377.22462572004707</c:v>
                </c:pt>
                <c:pt idx="2260">
                  <c:v>373.24096843584454</c:v>
                </c:pt>
                <c:pt idx="2261">
                  <c:v>375.15880730898635</c:v>
                </c:pt>
                <c:pt idx="2262">
                  <c:v>373.53223547755306</c:v>
                </c:pt>
                <c:pt idx="2263">
                  <c:v>373.53223547755306</c:v>
                </c:pt>
                <c:pt idx="2264">
                  <c:v>373.53223547755306</c:v>
                </c:pt>
                <c:pt idx="2265">
                  <c:v>372.2485430632488</c:v>
                </c:pt>
                <c:pt idx="2266">
                  <c:v>370.49300044754813</c:v>
                </c:pt>
                <c:pt idx="2267">
                  <c:v>370.89146242282226</c:v>
                </c:pt>
                <c:pt idx="2268">
                  <c:v>369.76778040317828</c:v>
                </c:pt>
                <c:pt idx="2269">
                  <c:v>365.96350319298955</c:v>
                </c:pt>
                <c:pt idx="2270">
                  <c:v>365.96350319298955</c:v>
                </c:pt>
                <c:pt idx="2271">
                  <c:v>365.96350319298955</c:v>
                </c:pt>
                <c:pt idx="2272">
                  <c:v>360.78903170852624</c:v>
                </c:pt>
                <c:pt idx="2273">
                  <c:v>364.61147551239441</c:v>
                </c:pt>
                <c:pt idx="2274">
                  <c:v>362.6718607885507</c:v>
                </c:pt>
                <c:pt idx="2275">
                  <c:v>362.72154822689259</c:v>
                </c:pt>
                <c:pt idx="2276">
                  <c:v>362.78446960764995</c:v>
                </c:pt>
                <c:pt idx="2277">
                  <c:v>362.78446960764995</c:v>
                </c:pt>
                <c:pt idx="2278">
                  <c:v>362.78446960764995</c:v>
                </c:pt>
                <c:pt idx="2279">
                  <c:v>360.20324929378899</c:v>
                </c:pt>
                <c:pt idx="2280">
                  <c:v>357.03913397080862</c:v>
                </c:pt>
                <c:pt idx="2281">
                  <c:v>356.87936419328321</c:v>
                </c:pt>
                <c:pt idx="2282">
                  <c:v>364.34535296127535</c:v>
                </c:pt>
                <c:pt idx="2283">
                  <c:v>359.2034850985811</c:v>
                </c:pt>
                <c:pt idx="2284">
                  <c:v>359.2034850985811</c:v>
                </c:pt>
                <c:pt idx="2285">
                  <c:v>359.2034850985811</c:v>
                </c:pt>
                <c:pt idx="2286">
                  <c:v>358.29371171179866</c:v>
                </c:pt>
                <c:pt idx="2287">
                  <c:v>355.34326440454504</c:v>
                </c:pt>
                <c:pt idx="2288">
                  <c:v>357.84387797823882</c:v>
                </c:pt>
                <c:pt idx="2289">
                  <c:v>358.01206935548316</c:v>
                </c:pt>
                <c:pt idx="2290">
                  <c:v>351.95296897482677</c:v>
                </c:pt>
                <c:pt idx="2291">
                  <c:v>351.95296897482677</c:v>
                </c:pt>
                <c:pt idx="2292">
                  <c:v>351.95296897482677</c:v>
                </c:pt>
                <c:pt idx="2293">
                  <c:v>349.92649146531033</c:v>
                </c:pt>
                <c:pt idx="2294">
                  <c:v>346.33155116242153</c:v>
                </c:pt>
                <c:pt idx="2295">
                  <c:v>339.57417985649613</c:v>
                </c:pt>
                <c:pt idx="2296">
                  <c:v>330.71958960341499</c:v>
                </c:pt>
                <c:pt idx="2297">
                  <c:v>341.23720518385568</c:v>
                </c:pt>
                <c:pt idx="2298">
                  <c:v>341.23720518385568</c:v>
                </c:pt>
                <c:pt idx="2299">
                  <c:v>341.23720518385568</c:v>
                </c:pt>
                <c:pt idx="2300">
                  <c:v>340.88999465829971</c:v>
                </c:pt>
                <c:pt idx="2301">
                  <c:v>334.98152060404539</c:v>
                </c:pt>
                <c:pt idx="2302">
                  <c:v>333.36433284087042</c:v>
                </c:pt>
                <c:pt idx="2303">
                  <c:v>344.50165785205911</c:v>
                </c:pt>
                <c:pt idx="2304">
                  <c:v>346.04293090919612</c:v>
                </c:pt>
                <c:pt idx="2305">
                  <c:v>346.04293090919612</c:v>
                </c:pt>
                <c:pt idx="2306">
                  <c:v>346.04293090919612</c:v>
                </c:pt>
                <c:pt idx="2307">
                  <c:v>346.32866375680362</c:v>
                </c:pt>
                <c:pt idx="2308">
                  <c:v>347.15963503193012</c:v>
                </c:pt>
                <c:pt idx="2309">
                  <c:v>340.56251473779975</c:v>
                </c:pt>
                <c:pt idx="2310">
                  <c:v>340.98215102093872</c:v>
                </c:pt>
                <c:pt idx="2311">
                  <c:v>344.63375665907938</c:v>
                </c:pt>
                <c:pt idx="2312">
                  <c:v>344.63375665907938</c:v>
                </c:pt>
                <c:pt idx="2313">
                  <c:v>344.63375665907938</c:v>
                </c:pt>
                <c:pt idx="2314">
                  <c:v>348.63305405704574</c:v>
                </c:pt>
                <c:pt idx="2315">
                  <c:v>356.50291868584566</c:v>
                </c:pt>
                <c:pt idx="2316">
                  <c:v>355.06535161381936</c:v>
                </c:pt>
                <c:pt idx="2317">
                  <c:v>357.47152296209345</c:v>
                </c:pt>
                <c:pt idx="2318">
                  <c:v>356.7629055000267</c:v>
                </c:pt>
                <c:pt idx="2319">
                  <c:v>356.7629055000267</c:v>
                </c:pt>
                <c:pt idx="2320">
                  <c:v>356.7629055000267</c:v>
                </c:pt>
                <c:pt idx="2321">
                  <c:v>358.20937540604166</c:v>
                </c:pt>
                <c:pt idx="2322">
                  <c:v>358.35831741249984</c:v>
                </c:pt>
                <c:pt idx="2323">
                  <c:v>352.84289144798601</c:v>
                </c:pt>
                <c:pt idx="2324">
                  <c:v>350.54583997035621</c:v>
                </c:pt>
                <c:pt idx="2325">
                  <c:v>341.74851659536404</c:v>
                </c:pt>
                <c:pt idx="2326">
                  <c:v>341.74851659536404</c:v>
                </c:pt>
                <c:pt idx="2327">
                  <c:v>341.74851659536404</c:v>
                </c:pt>
                <c:pt idx="2328">
                  <c:v>337.86868560483953</c:v>
                </c:pt>
                <c:pt idx="2329">
                  <c:v>345.91480228490053</c:v>
                </c:pt>
                <c:pt idx="2330">
                  <c:v>347.65975774666884</c:v>
                </c:pt>
                <c:pt idx="2331">
                  <c:v>343.68343928507858</c:v>
                </c:pt>
                <c:pt idx="2332">
                  <c:v>342.57587861346803</c:v>
                </c:pt>
                <c:pt idx="2333">
                  <c:v>342.57587861346803</c:v>
                </c:pt>
                <c:pt idx="2334">
                  <c:v>342.57587861346803</c:v>
                </c:pt>
                <c:pt idx="2335">
                  <c:v>335.67112931246083</c:v>
                </c:pt>
                <c:pt idx="2336">
                  <c:v>336.34353389573602</c:v>
                </c:pt>
                <c:pt idx="2337">
                  <c:v>329.77793444626803</c:v>
                </c:pt>
                <c:pt idx="2338">
                  <c:v>329.77793444626803</c:v>
                </c:pt>
                <c:pt idx="2339">
                  <c:v>335.017733482837</c:v>
                </c:pt>
                <c:pt idx="2340">
                  <c:v>335.017733482837</c:v>
                </c:pt>
                <c:pt idx="2341">
                  <c:v>335.017733482837</c:v>
                </c:pt>
                <c:pt idx="2342">
                  <c:v>336.77399794994221</c:v>
                </c:pt>
                <c:pt idx="2343">
                  <c:v>333.43314934143109</c:v>
                </c:pt>
                <c:pt idx="2344">
                  <c:v>335.39069004181937</c:v>
                </c:pt>
                <c:pt idx="2345">
                  <c:v>328.32352417480371</c:v>
                </c:pt>
                <c:pt idx="2346">
                  <c:v>327.95273317003466</c:v>
                </c:pt>
                <c:pt idx="2347">
                  <c:v>327.95273317003466</c:v>
                </c:pt>
                <c:pt idx="2348">
                  <c:v>327.95273317003466</c:v>
                </c:pt>
                <c:pt idx="2349">
                  <c:v>330.19865350651366</c:v>
                </c:pt>
                <c:pt idx="2350">
                  <c:v>343.07888873382467</c:v>
                </c:pt>
                <c:pt idx="2351">
                  <c:v>336.78554757241392</c:v>
                </c:pt>
                <c:pt idx="2352">
                  <c:v>334.70902169885341</c:v>
                </c:pt>
                <c:pt idx="2353">
                  <c:v>341.68102348904489</c:v>
                </c:pt>
                <c:pt idx="2354">
                  <c:v>341.68102348904489</c:v>
                </c:pt>
                <c:pt idx="2355">
                  <c:v>341.68102348904489</c:v>
                </c:pt>
                <c:pt idx="2356">
                  <c:v>344.87076453688439</c:v>
                </c:pt>
                <c:pt idx="2357">
                  <c:v>343.20894229519894</c:v>
                </c:pt>
                <c:pt idx="2358">
                  <c:v>340.82587019186832</c:v>
                </c:pt>
                <c:pt idx="2359">
                  <c:v>335.8819099225696</c:v>
                </c:pt>
                <c:pt idx="2360">
                  <c:v>327.86177989306992</c:v>
                </c:pt>
                <c:pt idx="2361">
                  <c:v>327.86177989306992</c:v>
                </c:pt>
                <c:pt idx="2362">
                  <c:v>327.86177989306992</c:v>
                </c:pt>
                <c:pt idx="2363">
                  <c:v>330.31186386845002</c:v>
                </c:pt>
                <c:pt idx="2364">
                  <c:v>325.73111516417322</c:v>
                </c:pt>
                <c:pt idx="2365">
                  <c:v>314.44039672953204</c:v>
                </c:pt>
                <c:pt idx="2366">
                  <c:v>317.09187724676264</c:v>
                </c:pt>
                <c:pt idx="2367">
                  <c:v>324.56243774031651</c:v>
                </c:pt>
                <c:pt idx="2368">
                  <c:v>324.56243774031651</c:v>
                </c:pt>
                <c:pt idx="2369">
                  <c:v>324.56243774031651</c:v>
                </c:pt>
                <c:pt idx="2370">
                  <c:v>324.56243774031651</c:v>
                </c:pt>
                <c:pt idx="2371">
                  <c:v>326.69322277778053</c:v>
                </c:pt>
                <c:pt idx="2372">
                  <c:v>329.86407538053606</c:v>
                </c:pt>
                <c:pt idx="2373">
                  <c:v>331.12815749835187</c:v>
                </c:pt>
                <c:pt idx="2374">
                  <c:v>327.67542192214603</c:v>
                </c:pt>
                <c:pt idx="2375">
                  <c:v>327.67542192214603</c:v>
                </c:pt>
                <c:pt idx="2376">
                  <c:v>327.67542192214603</c:v>
                </c:pt>
                <c:pt idx="2377">
                  <c:v>327.67542192214603</c:v>
                </c:pt>
                <c:pt idx="2378">
                  <c:v>318.99527909181484</c:v>
                </c:pt>
                <c:pt idx="2379">
                  <c:v>334.99499516359572</c:v>
                </c:pt>
                <c:pt idx="2380">
                  <c:v>331.15270044610429</c:v>
                </c:pt>
                <c:pt idx="2381">
                  <c:v>322.2975086501861</c:v>
                </c:pt>
                <c:pt idx="2382">
                  <c:v>322.2975086501861</c:v>
                </c:pt>
                <c:pt idx="2383">
                  <c:v>322.2975086501861</c:v>
                </c:pt>
                <c:pt idx="2384">
                  <c:v>321.54281300679992</c:v>
                </c:pt>
                <c:pt idx="2385">
                  <c:v>323.39929451056076</c:v>
                </c:pt>
                <c:pt idx="2386">
                  <c:v>326.51035375531166</c:v>
                </c:pt>
                <c:pt idx="2387">
                  <c:v>329.70911794570725</c:v>
                </c:pt>
                <c:pt idx="2388">
                  <c:v>327.89654906905241</c:v>
                </c:pt>
                <c:pt idx="2389">
                  <c:v>327.89654906905241</c:v>
                </c:pt>
                <c:pt idx="2390">
                  <c:v>327.89654906905241</c:v>
                </c:pt>
                <c:pt idx="2391">
                  <c:v>327.89654906905241</c:v>
                </c:pt>
                <c:pt idx="2392">
                  <c:v>330.37334154639831</c:v>
                </c:pt>
                <c:pt idx="2393">
                  <c:v>330.69937776408949</c:v>
                </c:pt>
                <c:pt idx="2394">
                  <c:v>335.15187753550316</c:v>
                </c:pt>
                <c:pt idx="2395">
                  <c:v>334.05875389198229</c:v>
                </c:pt>
                <c:pt idx="2396">
                  <c:v>334.05875389198229</c:v>
                </c:pt>
                <c:pt idx="2397">
                  <c:v>334.05875389198229</c:v>
                </c:pt>
                <c:pt idx="2398">
                  <c:v>333.83461903089056</c:v>
                </c:pt>
                <c:pt idx="2399">
                  <c:v>337.92077921452955</c:v>
                </c:pt>
                <c:pt idx="2400">
                  <c:v>339.39864965663946</c:v>
                </c:pt>
                <c:pt idx="2401">
                  <c:v>337.57946380877684</c:v>
                </c:pt>
                <c:pt idx="2402">
                  <c:v>336.92041347648455</c:v>
                </c:pt>
                <c:pt idx="2403">
                  <c:v>336.92041347648455</c:v>
                </c:pt>
                <c:pt idx="2404">
                  <c:v>336.92041347648455</c:v>
                </c:pt>
                <c:pt idx="2405">
                  <c:v>338.95037993445601</c:v>
                </c:pt>
                <c:pt idx="2406">
                  <c:v>341.48961255828959</c:v>
                </c:pt>
                <c:pt idx="2407">
                  <c:v>339.56587856534452</c:v>
                </c:pt>
                <c:pt idx="2408">
                  <c:v>341.38338009326333</c:v>
                </c:pt>
                <c:pt idx="2409">
                  <c:v>335.07283480671242</c:v>
                </c:pt>
                <c:pt idx="2410">
                  <c:v>335.07283480671242</c:v>
                </c:pt>
                <c:pt idx="2411">
                  <c:v>335.07283480671242</c:v>
                </c:pt>
                <c:pt idx="2412">
                  <c:v>336.47876072550895</c:v>
                </c:pt>
                <c:pt idx="2413">
                  <c:v>336.23032353379972</c:v>
                </c:pt>
                <c:pt idx="2414">
                  <c:v>333.45059408370611</c:v>
                </c:pt>
                <c:pt idx="2415">
                  <c:v>331.274452716327</c:v>
                </c:pt>
                <c:pt idx="2416">
                  <c:v>326.14257046472812</c:v>
                </c:pt>
                <c:pt idx="2417">
                  <c:v>326.14257046472812</c:v>
                </c:pt>
                <c:pt idx="2418">
                  <c:v>326.14257046472812</c:v>
                </c:pt>
                <c:pt idx="2419">
                  <c:v>330.28034302378762</c:v>
                </c:pt>
                <c:pt idx="2420">
                  <c:v>327.27912550108539</c:v>
                </c:pt>
                <c:pt idx="2421">
                  <c:v>326.40893363298204</c:v>
                </c:pt>
                <c:pt idx="2422">
                  <c:v>329.16472167816028</c:v>
                </c:pt>
                <c:pt idx="2423">
                  <c:v>323.99145327937106</c:v>
                </c:pt>
                <c:pt idx="2424">
                  <c:v>323.99145327937106</c:v>
                </c:pt>
                <c:pt idx="2425">
                  <c:v>323.99145327937106</c:v>
                </c:pt>
                <c:pt idx="2426">
                  <c:v>323.99145327937106</c:v>
                </c:pt>
                <c:pt idx="2427">
                  <c:v>318.46183090390247</c:v>
                </c:pt>
                <c:pt idx="2428">
                  <c:v>312.64190395526458</c:v>
                </c:pt>
                <c:pt idx="2429">
                  <c:v>311.84895018744089</c:v>
                </c:pt>
                <c:pt idx="2430">
                  <c:v>310.09557312595359</c:v>
                </c:pt>
                <c:pt idx="2431">
                  <c:v>310.09557312595359</c:v>
                </c:pt>
                <c:pt idx="2432">
                  <c:v>310.09557312595359</c:v>
                </c:pt>
                <c:pt idx="2433">
                  <c:v>315.99261786630365</c:v>
                </c:pt>
                <c:pt idx="2434">
                  <c:v>313.6346902535625</c:v>
                </c:pt>
                <c:pt idx="2435">
                  <c:v>309.10110250771197</c:v>
                </c:pt>
                <c:pt idx="2436">
                  <c:v>309.35880345911215</c:v>
                </c:pt>
                <c:pt idx="2437">
                  <c:v>307.17857160044099</c:v>
                </c:pt>
                <c:pt idx="2438">
                  <c:v>307.17857160044099</c:v>
                </c:pt>
                <c:pt idx="2439">
                  <c:v>307.17857160044099</c:v>
                </c:pt>
                <c:pt idx="2440">
                  <c:v>308.91666947386676</c:v>
                </c:pt>
                <c:pt idx="2441">
                  <c:v>311.61278446960779</c:v>
                </c:pt>
                <c:pt idx="2442">
                  <c:v>313.57429535272081</c:v>
                </c:pt>
                <c:pt idx="2443">
                  <c:v>314.30228249414114</c:v>
                </c:pt>
                <c:pt idx="2444">
                  <c:v>306.66485401758445</c:v>
                </c:pt>
                <c:pt idx="2445">
                  <c:v>306.66485401758445</c:v>
                </c:pt>
                <c:pt idx="2446">
                  <c:v>306.66485401758445</c:v>
                </c:pt>
                <c:pt idx="2447">
                  <c:v>292.96182849773118</c:v>
                </c:pt>
                <c:pt idx="2448">
                  <c:v>297.93045202334969</c:v>
                </c:pt>
                <c:pt idx="2449">
                  <c:v>290.11857612404316</c:v>
                </c:pt>
                <c:pt idx="2450">
                  <c:v>291.72096593342627</c:v>
                </c:pt>
                <c:pt idx="2451">
                  <c:v>285.7152825567016</c:v>
                </c:pt>
                <c:pt idx="2452">
                  <c:v>285.7152825567016</c:v>
                </c:pt>
                <c:pt idx="2453">
                  <c:v>285.7152825567016</c:v>
                </c:pt>
                <c:pt idx="2454">
                  <c:v>290.80301156405972</c:v>
                </c:pt>
                <c:pt idx="2455">
                  <c:v>283.74486883960003</c:v>
                </c:pt>
                <c:pt idx="2456">
                  <c:v>278.43974225092541</c:v>
                </c:pt>
                <c:pt idx="2457">
                  <c:v>277.02371041246613</c:v>
                </c:pt>
                <c:pt idx="2458">
                  <c:v>282.71683213104996</c:v>
                </c:pt>
                <c:pt idx="2459">
                  <c:v>282.71683213104996</c:v>
                </c:pt>
                <c:pt idx="2460">
                  <c:v>282.71683213104996</c:v>
                </c:pt>
                <c:pt idx="2461">
                  <c:v>286.42089230458305</c:v>
                </c:pt>
                <c:pt idx="2462">
                  <c:v>294.32901505782053</c:v>
                </c:pt>
                <c:pt idx="2463">
                  <c:v>287.22960649473794</c:v>
                </c:pt>
                <c:pt idx="2464">
                  <c:v>286.1657178330986</c:v>
                </c:pt>
                <c:pt idx="2465">
                  <c:v>289.31311026520848</c:v>
                </c:pt>
                <c:pt idx="2466">
                  <c:v>289.31311026520848</c:v>
                </c:pt>
                <c:pt idx="2467">
                  <c:v>289.31311026520848</c:v>
                </c:pt>
                <c:pt idx="2468">
                  <c:v>285.6986799743986</c:v>
                </c:pt>
                <c:pt idx="2469">
                  <c:v>275.53212479367107</c:v>
                </c:pt>
                <c:pt idx="2470">
                  <c:v>274.76587952781318</c:v>
                </c:pt>
                <c:pt idx="2471">
                  <c:v>287.04036111819624</c:v>
                </c:pt>
                <c:pt idx="2472">
                  <c:v>281.50640763430073</c:v>
                </c:pt>
                <c:pt idx="2473">
                  <c:v>281.50640763430073</c:v>
                </c:pt>
                <c:pt idx="2474">
                  <c:v>281.50640763430073</c:v>
                </c:pt>
                <c:pt idx="2475">
                  <c:v>283.91185713117034</c:v>
                </c:pt>
                <c:pt idx="2476">
                  <c:v>291.33658006053957</c:v>
                </c:pt>
                <c:pt idx="2477">
                  <c:v>290.5111429795142</c:v>
                </c:pt>
                <c:pt idx="2478">
                  <c:v>294.60355920865874</c:v>
                </c:pt>
                <c:pt idx="2479">
                  <c:v>294.60355920865874</c:v>
                </c:pt>
                <c:pt idx="2480">
                  <c:v>294.60355920865874</c:v>
                </c:pt>
                <c:pt idx="2481">
                  <c:v>294.60355920865874</c:v>
                </c:pt>
                <c:pt idx="2482">
                  <c:v>293.93560604237786</c:v>
                </c:pt>
                <c:pt idx="2483">
                  <c:v>297.19476513361508</c:v>
                </c:pt>
                <c:pt idx="2484">
                  <c:v>308.51363577303101</c:v>
                </c:pt>
                <c:pt idx="2485">
                  <c:v>312.73297754079698</c:v>
                </c:pt>
                <c:pt idx="2486">
                  <c:v>310.22454391022131</c:v>
                </c:pt>
                <c:pt idx="2487">
                  <c:v>310.22454391022131</c:v>
                </c:pt>
                <c:pt idx="2488">
                  <c:v>310.22454391022131</c:v>
                </c:pt>
                <c:pt idx="2489">
                  <c:v>305.51951645580618</c:v>
                </c:pt>
                <c:pt idx="2490">
                  <c:v>301.68444025235959</c:v>
                </c:pt>
                <c:pt idx="2491">
                  <c:v>306.80020115592509</c:v>
                </c:pt>
                <c:pt idx="2492">
                  <c:v>308.37491999480301</c:v>
                </c:pt>
                <c:pt idx="2493">
                  <c:v>312.62397797872018</c:v>
                </c:pt>
                <c:pt idx="2494">
                  <c:v>312.62397797872018</c:v>
                </c:pt>
                <c:pt idx="2495">
                  <c:v>312.62397797872018</c:v>
                </c:pt>
                <c:pt idx="2496">
                  <c:v>311.77038869291994</c:v>
                </c:pt>
                <c:pt idx="2497">
                  <c:v>316.24225814368725</c:v>
                </c:pt>
                <c:pt idx="2498">
                  <c:v>316.60510878300698</c:v>
                </c:pt>
                <c:pt idx="2499">
                  <c:v>311.83523501075592</c:v>
                </c:pt>
                <c:pt idx="2500">
                  <c:v>316.5334048768284</c:v>
                </c:pt>
                <c:pt idx="2501">
                  <c:v>316.5334048768284</c:v>
                </c:pt>
                <c:pt idx="2502">
                  <c:v>316.5334048768284</c:v>
                </c:pt>
                <c:pt idx="2503">
                  <c:v>315.83838228287942</c:v>
                </c:pt>
                <c:pt idx="2504">
                  <c:v>315.12543371238581</c:v>
                </c:pt>
                <c:pt idx="2505">
                  <c:v>313.65177407013539</c:v>
                </c:pt>
                <c:pt idx="2506">
                  <c:v>313.50920841775019</c:v>
                </c:pt>
                <c:pt idx="2507">
                  <c:v>311.13600161694745</c:v>
                </c:pt>
                <c:pt idx="2508">
                  <c:v>311.13600161694745</c:v>
                </c:pt>
                <c:pt idx="2509">
                  <c:v>311.13600161694745</c:v>
                </c:pt>
                <c:pt idx="2510">
                  <c:v>312.16223369698628</c:v>
                </c:pt>
                <c:pt idx="2511">
                  <c:v>312.06839301440363</c:v>
                </c:pt>
                <c:pt idx="2512">
                  <c:v>320.97567842001195</c:v>
                </c:pt>
                <c:pt idx="2513">
                  <c:v>321.64916578039384</c:v>
                </c:pt>
                <c:pt idx="2514">
                  <c:v>322.20234457336204</c:v>
                </c:pt>
                <c:pt idx="2515">
                  <c:v>322.20234457336204</c:v>
                </c:pt>
                <c:pt idx="2516">
                  <c:v>322.20234457336204</c:v>
                </c:pt>
                <c:pt idx="2517">
                  <c:v>326.81774214505396</c:v>
                </c:pt>
                <c:pt idx="2518">
                  <c:v>326.01131381767988</c:v>
                </c:pt>
                <c:pt idx="2519">
                  <c:v>321.11872530666682</c:v>
                </c:pt>
                <c:pt idx="2520">
                  <c:v>322.34671485425849</c:v>
                </c:pt>
                <c:pt idx="2521">
                  <c:v>318.6200366700516</c:v>
                </c:pt>
                <c:pt idx="2522">
                  <c:v>318.6200366700516</c:v>
                </c:pt>
                <c:pt idx="2523">
                  <c:v>318.6200366700516</c:v>
                </c:pt>
                <c:pt idx="2524">
                  <c:v>318.6200366700516</c:v>
                </c:pt>
                <c:pt idx="2525">
                  <c:v>316.14901900394159</c:v>
                </c:pt>
                <c:pt idx="2526">
                  <c:v>311.51725946708143</c:v>
                </c:pt>
                <c:pt idx="2527">
                  <c:v>313.50439607505359</c:v>
                </c:pt>
                <c:pt idx="2528">
                  <c:v>314.79013373500385</c:v>
                </c:pt>
                <c:pt idx="2529">
                  <c:v>314.79013373500385</c:v>
                </c:pt>
                <c:pt idx="2530">
                  <c:v>314.79013373500385</c:v>
                </c:pt>
                <c:pt idx="2531">
                  <c:v>316.51800538019944</c:v>
                </c:pt>
                <c:pt idx="2532">
                  <c:v>320.36727799460084</c:v>
                </c:pt>
                <c:pt idx="2533">
                  <c:v>317.0140376036461</c:v>
                </c:pt>
                <c:pt idx="2534">
                  <c:v>318.58983921963085</c:v>
                </c:pt>
                <c:pt idx="2535">
                  <c:v>315.63229370689976</c:v>
                </c:pt>
                <c:pt idx="2536">
                  <c:v>315.63229370689976</c:v>
                </c:pt>
                <c:pt idx="2537">
                  <c:v>315.63229370689976</c:v>
                </c:pt>
                <c:pt idx="2538">
                  <c:v>313.31057897295011</c:v>
                </c:pt>
                <c:pt idx="2539">
                  <c:v>313.67836226353387</c:v>
                </c:pt>
                <c:pt idx="2540">
                  <c:v>310.35736456864595</c:v>
                </c:pt>
                <c:pt idx="2541">
                  <c:v>305.13753675426767</c:v>
                </c:pt>
                <c:pt idx="2542">
                  <c:v>303.46933815850923</c:v>
                </c:pt>
                <c:pt idx="2543">
                  <c:v>303.46933815850923</c:v>
                </c:pt>
                <c:pt idx="2544">
                  <c:v>303.46933815850923</c:v>
                </c:pt>
                <c:pt idx="2545">
                  <c:v>302.19274394968238</c:v>
                </c:pt>
                <c:pt idx="2546">
                  <c:v>303.28971746736056</c:v>
                </c:pt>
                <c:pt idx="2547">
                  <c:v>306.60987300227652</c:v>
                </c:pt>
                <c:pt idx="2548">
                  <c:v>309.92918637722056</c:v>
                </c:pt>
                <c:pt idx="2549">
                  <c:v>306.83280477769409</c:v>
                </c:pt>
                <c:pt idx="2550">
                  <c:v>306.83280477769409</c:v>
                </c:pt>
                <c:pt idx="2551">
                  <c:v>306.83280477769409</c:v>
                </c:pt>
                <c:pt idx="2552">
                  <c:v>305.00291146733167</c:v>
                </c:pt>
                <c:pt idx="2553">
                  <c:v>304.23281632731658</c:v>
                </c:pt>
                <c:pt idx="2554">
                  <c:v>302.97186223225356</c:v>
                </c:pt>
                <c:pt idx="2555">
                  <c:v>307.01892213148312</c:v>
                </c:pt>
                <c:pt idx="2556">
                  <c:v>306.26964037363058</c:v>
                </c:pt>
                <c:pt idx="2557">
                  <c:v>306.26964037363058</c:v>
                </c:pt>
                <c:pt idx="2558">
                  <c:v>306.26964037363058</c:v>
                </c:pt>
                <c:pt idx="2559">
                  <c:v>309.76003253143693</c:v>
                </c:pt>
                <c:pt idx="2560">
                  <c:v>309.02470656740439</c:v>
                </c:pt>
                <c:pt idx="2561">
                  <c:v>309.02470656740439</c:v>
                </c:pt>
                <c:pt idx="2562">
                  <c:v>304.9617659372762</c:v>
                </c:pt>
                <c:pt idx="2563">
                  <c:v>297.9773723646411</c:v>
                </c:pt>
                <c:pt idx="2564">
                  <c:v>297.9773723646411</c:v>
                </c:pt>
                <c:pt idx="2565">
                  <c:v>297.9773723646411</c:v>
                </c:pt>
                <c:pt idx="2566">
                  <c:v>300.37043007906703</c:v>
                </c:pt>
                <c:pt idx="2567">
                  <c:v>296.25046318798479</c:v>
                </c:pt>
                <c:pt idx="2568">
                  <c:v>295.97182854585469</c:v>
                </c:pt>
                <c:pt idx="2569">
                  <c:v>303.02347460767402</c:v>
                </c:pt>
                <c:pt idx="2570">
                  <c:v>304.920139172951</c:v>
                </c:pt>
                <c:pt idx="2571">
                  <c:v>304.920139172951</c:v>
                </c:pt>
                <c:pt idx="2572">
                  <c:v>304.920139172951</c:v>
                </c:pt>
                <c:pt idx="2573">
                  <c:v>301.99772376190475</c:v>
                </c:pt>
                <c:pt idx="2574">
                  <c:v>305.11756553207687</c:v>
                </c:pt>
                <c:pt idx="2575">
                  <c:v>303.48918907213243</c:v>
                </c:pt>
                <c:pt idx="2576">
                  <c:v>305.29068956058518</c:v>
                </c:pt>
                <c:pt idx="2577">
                  <c:v>304.16448106102553</c:v>
                </c:pt>
                <c:pt idx="2578">
                  <c:v>304.16448106102553</c:v>
                </c:pt>
                <c:pt idx="2579">
                  <c:v>304.16448106102553</c:v>
                </c:pt>
                <c:pt idx="2580">
                  <c:v>299.02790677529748</c:v>
                </c:pt>
                <c:pt idx="2581">
                  <c:v>294.12052031049257</c:v>
                </c:pt>
                <c:pt idx="2582">
                  <c:v>298.75829527572341</c:v>
                </c:pt>
                <c:pt idx="2583">
                  <c:v>301.50253369843</c:v>
                </c:pt>
                <c:pt idx="2584">
                  <c:v>301.90580801640073</c:v>
                </c:pt>
                <c:pt idx="2585">
                  <c:v>301.90580801640073</c:v>
                </c:pt>
                <c:pt idx="2586">
                  <c:v>301.90580801640073</c:v>
                </c:pt>
                <c:pt idx="2587">
                  <c:v>301.79668814575649</c:v>
                </c:pt>
                <c:pt idx="2588">
                  <c:v>303.3222007805623</c:v>
                </c:pt>
                <c:pt idx="2589">
                  <c:v>304.39703752183624</c:v>
                </c:pt>
                <c:pt idx="2590">
                  <c:v>305.75868988782452</c:v>
                </c:pt>
                <c:pt idx="2591">
                  <c:v>304.25940452071495</c:v>
                </c:pt>
                <c:pt idx="2592">
                  <c:v>304.25940452071495</c:v>
                </c:pt>
                <c:pt idx="2593">
                  <c:v>304.25940452071495</c:v>
                </c:pt>
                <c:pt idx="2594">
                  <c:v>300.70645190785348</c:v>
                </c:pt>
                <c:pt idx="2595">
                  <c:v>301.95308928339432</c:v>
                </c:pt>
                <c:pt idx="2596">
                  <c:v>296.74432985721802</c:v>
                </c:pt>
                <c:pt idx="2597">
                  <c:v>296.68213032786514</c:v>
                </c:pt>
                <c:pt idx="2598">
                  <c:v>298.43791356070068</c:v>
                </c:pt>
                <c:pt idx="2599">
                  <c:v>298.43791356070068</c:v>
                </c:pt>
                <c:pt idx="2600">
                  <c:v>298.43791356070068</c:v>
                </c:pt>
                <c:pt idx="2601">
                  <c:v>298.46883286252597</c:v>
                </c:pt>
                <c:pt idx="2602">
                  <c:v>297.0825172402179</c:v>
                </c:pt>
                <c:pt idx="2603">
                  <c:v>294.88688588491783</c:v>
                </c:pt>
                <c:pt idx="2604">
                  <c:v>295.87895033181115</c:v>
                </c:pt>
                <c:pt idx="2605">
                  <c:v>290.7198783439768</c:v>
                </c:pt>
                <c:pt idx="2606">
                  <c:v>290.7198783439768</c:v>
                </c:pt>
                <c:pt idx="2607">
                  <c:v>290.7198783439768</c:v>
                </c:pt>
                <c:pt idx="2608">
                  <c:v>293.07371546542583</c:v>
                </c:pt>
                <c:pt idx="2609">
                  <c:v>289.44749493500944</c:v>
                </c:pt>
                <c:pt idx="2610">
                  <c:v>291.34476104312353</c:v>
                </c:pt>
                <c:pt idx="2611">
                  <c:v>290.46205708400919</c:v>
                </c:pt>
                <c:pt idx="2612">
                  <c:v>296.23145443433327</c:v>
                </c:pt>
                <c:pt idx="2613">
                  <c:v>296.23145443433327</c:v>
                </c:pt>
                <c:pt idx="2614">
                  <c:v>296.23145443433327</c:v>
                </c:pt>
                <c:pt idx="2615">
                  <c:v>294.74107190121231</c:v>
                </c:pt>
                <c:pt idx="2616">
                  <c:v>290.26655566196189</c:v>
                </c:pt>
                <c:pt idx="2617">
                  <c:v>286.7739979499421</c:v>
                </c:pt>
                <c:pt idx="2618">
                  <c:v>281.69312653092663</c:v>
                </c:pt>
                <c:pt idx="2619">
                  <c:v>283.0450339029544</c:v>
                </c:pt>
                <c:pt idx="2620">
                  <c:v>283.0450339029544</c:v>
                </c:pt>
                <c:pt idx="2621">
                  <c:v>283.0450339029544</c:v>
                </c:pt>
                <c:pt idx="2622">
                  <c:v>283.0450339029544</c:v>
                </c:pt>
                <c:pt idx="2623">
                  <c:v>283.39513183412828</c:v>
                </c:pt>
                <c:pt idx="2624">
                  <c:v>283.44722544381841</c:v>
                </c:pt>
                <c:pt idx="2625">
                  <c:v>276.94382552370331</c:v>
                </c:pt>
                <c:pt idx="2626">
                  <c:v>271.66516681985973</c:v>
                </c:pt>
                <c:pt idx="2627">
                  <c:v>271.66516681985973</c:v>
                </c:pt>
                <c:pt idx="2628">
                  <c:v>271.66516681985973</c:v>
                </c:pt>
                <c:pt idx="2629">
                  <c:v>273.8331272046546</c:v>
                </c:pt>
                <c:pt idx="2630">
                  <c:v>273.8331272046546</c:v>
                </c:pt>
                <c:pt idx="2631">
                  <c:v>273.8331272046546</c:v>
                </c:pt>
                <c:pt idx="2632">
                  <c:v>273.8331272046546</c:v>
                </c:pt>
                <c:pt idx="2633">
                  <c:v>273.8331272046546</c:v>
                </c:pt>
                <c:pt idx="2634">
                  <c:v>273.8331272046546</c:v>
                </c:pt>
                <c:pt idx="2635">
                  <c:v>273.8331272046546</c:v>
                </c:pt>
                <c:pt idx="2636">
                  <c:v>259.92581773733281</c:v>
                </c:pt>
                <c:pt idx="2637">
                  <c:v>258.61649959816947</c:v>
                </c:pt>
                <c:pt idx="2638">
                  <c:v>254.59265925245077</c:v>
                </c:pt>
                <c:pt idx="2639">
                  <c:v>246.67996477365151</c:v>
                </c:pt>
                <c:pt idx="2640">
                  <c:v>242.16502485575009</c:v>
                </c:pt>
                <c:pt idx="2641">
                  <c:v>242.16502485575009</c:v>
                </c:pt>
                <c:pt idx="2642">
                  <c:v>242.16502485575009</c:v>
                </c:pt>
                <c:pt idx="2643">
                  <c:v>251.97931655109033</c:v>
                </c:pt>
                <c:pt idx="2644">
                  <c:v>254.00338788925848</c:v>
                </c:pt>
                <c:pt idx="2645">
                  <c:v>252.98232907761837</c:v>
                </c:pt>
                <c:pt idx="2646">
                  <c:v>255.73005644877995</c:v>
                </c:pt>
                <c:pt idx="2647">
                  <c:v>261.32356267354521</c:v>
                </c:pt>
                <c:pt idx="2648">
                  <c:v>261.32356267354521</c:v>
                </c:pt>
                <c:pt idx="2649">
                  <c:v>261.32356267354521</c:v>
                </c:pt>
                <c:pt idx="2650">
                  <c:v>260.92858964672604</c:v>
                </c:pt>
                <c:pt idx="2651">
                  <c:v>264.02521186338737</c:v>
                </c:pt>
                <c:pt idx="2652">
                  <c:v>269.17417793155897</c:v>
                </c:pt>
                <c:pt idx="2653">
                  <c:v>268.30964056612413</c:v>
                </c:pt>
                <c:pt idx="2654">
                  <c:v>268.67333336541577</c:v>
                </c:pt>
                <c:pt idx="2655">
                  <c:v>268.67333336541577</c:v>
                </c:pt>
                <c:pt idx="2656">
                  <c:v>268.67333336541577</c:v>
                </c:pt>
                <c:pt idx="2657">
                  <c:v>266.48371743848634</c:v>
                </c:pt>
                <c:pt idx="2658">
                  <c:v>264.89985514848496</c:v>
                </c:pt>
                <c:pt idx="2659">
                  <c:v>271.07878286228532</c:v>
                </c:pt>
                <c:pt idx="2660">
                  <c:v>275.18491426811499</c:v>
                </c:pt>
                <c:pt idx="2661">
                  <c:v>273.78259760634091</c:v>
                </c:pt>
                <c:pt idx="2662">
                  <c:v>273.78259760634091</c:v>
                </c:pt>
                <c:pt idx="2663">
                  <c:v>273.78259760634091</c:v>
                </c:pt>
                <c:pt idx="2664">
                  <c:v>273.45908786856546</c:v>
                </c:pt>
                <c:pt idx="2665">
                  <c:v>275.34696990842122</c:v>
                </c:pt>
                <c:pt idx="2666">
                  <c:v>270.15517399025026</c:v>
                </c:pt>
                <c:pt idx="2667">
                  <c:v>268.28088681851222</c:v>
                </c:pt>
                <c:pt idx="2668">
                  <c:v>269.58815971202949</c:v>
                </c:pt>
                <c:pt idx="2669">
                  <c:v>269.58815971202949</c:v>
                </c:pt>
                <c:pt idx="2670">
                  <c:v>269.58815971202949</c:v>
                </c:pt>
                <c:pt idx="2671">
                  <c:v>273.84985009552508</c:v>
                </c:pt>
                <c:pt idx="2672">
                  <c:v>272.42166709175706</c:v>
                </c:pt>
                <c:pt idx="2673">
                  <c:v>272.25913021718111</c:v>
                </c:pt>
                <c:pt idx="2674">
                  <c:v>275.76299693453774</c:v>
                </c:pt>
                <c:pt idx="2675">
                  <c:v>276.70212561176908</c:v>
                </c:pt>
                <c:pt idx="2676">
                  <c:v>276.70212561176908</c:v>
                </c:pt>
                <c:pt idx="2677">
                  <c:v>276.70212561176908</c:v>
                </c:pt>
                <c:pt idx="2678">
                  <c:v>269.96039441960744</c:v>
                </c:pt>
                <c:pt idx="2679">
                  <c:v>265.37254750985329</c:v>
                </c:pt>
                <c:pt idx="2680">
                  <c:v>265.06491850297641</c:v>
                </c:pt>
                <c:pt idx="2681">
                  <c:v>271.1715407677612</c:v>
                </c:pt>
                <c:pt idx="2682">
                  <c:v>271.72905066915632</c:v>
                </c:pt>
                <c:pt idx="2683">
                  <c:v>271.72905066915632</c:v>
                </c:pt>
                <c:pt idx="2684">
                  <c:v>271.72905066915632</c:v>
                </c:pt>
                <c:pt idx="2685">
                  <c:v>275.41662856895374</c:v>
                </c:pt>
                <c:pt idx="2686">
                  <c:v>279.59145616677665</c:v>
                </c:pt>
                <c:pt idx="2687">
                  <c:v>278.79188542774517</c:v>
                </c:pt>
                <c:pt idx="2688">
                  <c:v>279.78250617182965</c:v>
                </c:pt>
                <c:pt idx="2689">
                  <c:v>280.29345665763566</c:v>
                </c:pt>
                <c:pt idx="2690">
                  <c:v>280.29345665763566</c:v>
                </c:pt>
                <c:pt idx="2691">
                  <c:v>280.29345665763566</c:v>
                </c:pt>
                <c:pt idx="2692">
                  <c:v>279.66652871284288</c:v>
                </c:pt>
                <c:pt idx="2693">
                  <c:v>284.88900331570426</c:v>
                </c:pt>
                <c:pt idx="2694">
                  <c:v>285.80840138787983</c:v>
                </c:pt>
                <c:pt idx="2695">
                  <c:v>286.36687375781423</c:v>
                </c:pt>
                <c:pt idx="2696">
                  <c:v>285.38575739055545</c:v>
                </c:pt>
                <c:pt idx="2697">
                  <c:v>285.38575739055545</c:v>
                </c:pt>
                <c:pt idx="2698">
                  <c:v>285.38575739055545</c:v>
                </c:pt>
                <c:pt idx="2699">
                  <c:v>288.55047425637292</c:v>
                </c:pt>
                <c:pt idx="2700">
                  <c:v>286.36145987228059</c:v>
                </c:pt>
                <c:pt idx="2701">
                  <c:v>284.92208817174304</c:v>
                </c:pt>
                <c:pt idx="2702">
                  <c:v>284.92208817174304</c:v>
                </c:pt>
                <c:pt idx="2703">
                  <c:v>288.2588462889621</c:v>
                </c:pt>
                <c:pt idx="2704">
                  <c:v>288.2588462889621</c:v>
                </c:pt>
                <c:pt idx="2705">
                  <c:v>288.2588462889621</c:v>
                </c:pt>
                <c:pt idx="2706">
                  <c:v>289.95411431238858</c:v>
                </c:pt>
                <c:pt idx="2707">
                  <c:v>287.85256425680603</c:v>
                </c:pt>
                <c:pt idx="2708">
                  <c:v>282.64332359636012</c:v>
                </c:pt>
                <c:pt idx="2709">
                  <c:v>285.53096983142382</c:v>
                </c:pt>
                <c:pt idx="2710">
                  <c:v>285.36037228283118</c:v>
                </c:pt>
                <c:pt idx="2711">
                  <c:v>285.36037228283118</c:v>
                </c:pt>
                <c:pt idx="2712">
                  <c:v>285.36037228283118</c:v>
                </c:pt>
                <c:pt idx="2713">
                  <c:v>282.90162609059735</c:v>
                </c:pt>
                <c:pt idx="2714">
                  <c:v>286.58860244755761</c:v>
                </c:pt>
                <c:pt idx="2715">
                  <c:v>292.88988397441773</c:v>
                </c:pt>
                <c:pt idx="2716">
                  <c:v>292.25176733285542</c:v>
                </c:pt>
                <c:pt idx="2717">
                  <c:v>289.93799296435509</c:v>
                </c:pt>
                <c:pt idx="2718">
                  <c:v>289.93799296435509</c:v>
                </c:pt>
                <c:pt idx="2719">
                  <c:v>289.93799296435509</c:v>
                </c:pt>
                <c:pt idx="2720">
                  <c:v>285.28229202257961</c:v>
                </c:pt>
                <c:pt idx="2721">
                  <c:v>284.43171045096472</c:v>
                </c:pt>
                <c:pt idx="2722">
                  <c:v>284.58089307455771</c:v>
                </c:pt>
                <c:pt idx="2723">
                  <c:v>280.14271002266617</c:v>
                </c:pt>
                <c:pt idx="2724">
                  <c:v>280.96922988079831</c:v>
                </c:pt>
                <c:pt idx="2725">
                  <c:v>280.96922988079831</c:v>
                </c:pt>
                <c:pt idx="2726">
                  <c:v>280.96922988079831</c:v>
                </c:pt>
                <c:pt idx="2727">
                  <c:v>283.95805562105687</c:v>
                </c:pt>
                <c:pt idx="2728">
                  <c:v>286.06141030515067</c:v>
                </c:pt>
                <c:pt idx="2729">
                  <c:v>287.9542249962704</c:v>
                </c:pt>
                <c:pt idx="2730">
                  <c:v>285.59148504083271</c:v>
                </c:pt>
                <c:pt idx="2731">
                  <c:v>286.59822713295063</c:v>
                </c:pt>
                <c:pt idx="2732">
                  <c:v>286.59822713295063</c:v>
                </c:pt>
                <c:pt idx="2733">
                  <c:v>286.59822713295063</c:v>
                </c:pt>
                <c:pt idx="2734">
                  <c:v>286.38528096862831</c:v>
                </c:pt>
                <c:pt idx="2735">
                  <c:v>286.38528096862831</c:v>
                </c:pt>
                <c:pt idx="2736">
                  <c:v>287.57477177464762</c:v>
                </c:pt>
                <c:pt idx="2737">
                  <c:v>289.61015211815266</c:v>
                </c:pt>
                <c:pt idx="2738">
                  <c:v>290.49153268302547</c:v>
                </c:pt>
                <c:pt idx="2739">
                  <c:v>290.49153268302547</c:v>
                </c:pt>
                <c:pt idx="2740">
                  <c:v>290.49153268302547</c:v>
                </c:pt>
                <c:pt idx="2741">
                  <c:v>287.07055856861683</c:v>
                </c:pt>
                <c:pt idx="2742">
                  <c:v>287.07055856861683</c:v>
                </c:pt>
                <c:pt idx="2743">
                  <c:v>289.00897020678644</c:v>
                </c:pt>
                <c:pt idx="2744">
                  <c:v>291.87580305968754</c:v>
                </c:pt>
                <c:pt idx="2745">
                  <c:v>293.78702496162163</c:v>
                </c:pt>
                <c:pt idx="2746">
                  <c:v>293.78702496162163</c:v>
                </c:pt>
                <c:pt idx="2747">
                  <c:v>293.78702496162163</c:v>
                </c:pt>
                <c:pt idx="2748">
                  <c:v>291.82419068426708</c:v>
                </c:pt>
                <c:pt idx="2749">
                  <c:v>290.83766043147472</c:v>
                </c:pt>
                <c:pt idx="2750">
                  <c:v>289.42198951871768</c:v>
                </c:pt>
                <c:pt idx="2751">
                  <c:v>289.77232806702631</c:v>
                </c:pt>
                <c:pt idx="2752">
                  <c:v>287.03879710681957</c:v>
                </c:pt>
                <c:pt idx="2753">
                  <c:v>287.03879710681957</c:v>
                </c:pt>
                <c:pt idx="2754">
                  <c:v>287.03879710681957</c:v>
                </c:pt>
                <c:pt idx="2755">
                  <c:v>285.27254702861899</c:v>
                </c:pt>
                <c:pt idx="2756">
                  <c:v>287.38432331243172</c:v>
                </c:pt>
                <c:pt idx="2757">
                  <c:v>282.74354063301553</c:v>
                </c:pt>
                <c:pt idx="2758">
                  <c:v>285.72851649911695</c:v>
                </c:pt>
                <c:pt idx="2759">
                  <c:v>282.68867992627497</c:v>
                </c:pt>
                <c:pt idx="2760">
                  <c:v>282.68867992627497</c:v>
                </c:pt>
                <c:pt idx="2761">
                  <c:v>282.68867992627497</c:v>
                </c:pt>
                <c:pt idx="2762">
                  <c:v>282.68867992627497</c:v>
                </c:pt>
                <c:pt idx="2763">
                  <c:v>280.47704753150884</c:v>
                </c:pt>
                <c:pt idx="2764">
                  <c:v>282.63490199664102</c:v>
                </c:pt>
                <c:pt idx="2765">
                  <c:v>283.55670624016477</c:v>
                </c:pt>
                <c:pt idx="2766">
                  <c:v>283.90163090293987</c:v>
                </c:pt>
                <c:pt idx="2767">
                  <c:v>283.90163090293987</c:v>
                </c:pt>
                <c:pt idx="2768">
                  <c:v>283.90163090293987</c:v>
                </c:pt>
                <c:pt idx="2769">
                  <c:v>283.91197743973743</c:v>
                </c:pt>
                <c:pt idx="2770">
                  <c:v>275.79439747063265</c:v>
                </c:pt>
                <c:pt idx="2771">
                  <c:v>278.76216921159386</c:v>
                </c:pt>
                <c:pt idx="2772">
                  <c:v>282.93350786096175</c:v>
                </c:pt>
                <c:pt idx="2773">
                  <c:v>280.80717424049197</c:v>
                </c:pt>
                <c:pt idx="2774">
                  <c:v>280.80717424049197</c:v>
                </c:pt>
                <c:pt idx="2775">
                  <c:v>280.80717424049197</c:v>
                </c:pt>
                <c:pt idx="2776">
                  <c:v>273.76984489819483</c:v>
                </c:pt>
                <c:pt idx="2777">
                  <c:v>272.94344534863018</c:v>
                </c:pt>
                <c:pt idx="2778">
                  <c:v>271.36018460146585</c:v>
                </c:pt>
                <c:pt idx="2779">
                  <c:v>270.55712491397941</c:v>
                </c:pt>
                <c:pt idx="2780">
                  <c:v>274.71823733511712</c:v>
                </c:pt>
                <c:pt idx="2781">
                  <c:v>274.71823733511712</c:v>
                </c:pt>
                <c:pt idx="2782">
                  <c:v>274.71823733511712</c:v>
                </c:pt>
                <c:pt idx="2783">
                  <c:v>278.58916549165298</c:v>
                </c:pt>
                <c:pt idx="2784">
                  <c:v>277.48160482004243</c:v>
                </c:pt>
                <c:pt idx="2785">
                  <c:v>280.29105048628719</c:v>
                </c:pt>
                <c:pt idx="2786">
                  <c:v>279.90173196213647</c:v>
                </c:pt>
                <c:pt idx="2787">
                  <c:v>276.47979537918849</c:v>
                </c:pt>
                <c:pt idx="2788">
                  <c:v>276.47979537918849</c:v>
                </c:pt>
                <c:pt idx="2789">
                  <c:v>276.47979537918849</c:v>
                </c:pt>
                <c:pt idx="2790">
                  <c:v>276.47979537918849</c:v>
                </c:pt>
                <c:pt idx="2791">
                  <c:v>271.30375988334873</c:v>
                </c:pt>
                <c:pt idx="2792">
                  <c:v>275.03200207893201</c:v>
                </c:pt>
                <c:pt idx="2793">
                  <c:v>270.75358880456594</c:v>
                </c:pt>
                <c:pt idx="2794">
                  <c:v>273.03163152854438</c:v>
                </c:pt>
                <c:pt idx="2795">
                  <c:v>273.03163152854438</c:v>
                </c:pt>
                <c:pt idx="2796">
                  <c:v>273.03163152854438</c:v>
                </c:pt>
                <c:pt idx="2797">
                  <c:v>277.94659743309643</c:v>
                </c:pt>
                <c:pt idx="2798">
                  <c:v>277.86635161863148</c:v>
                </c:pt>
                <c:pt idx="2799">
                  <c:v>278.0441676812689</c:v>
                </c:pt>
                <c:pt idx="2800">
                  <c:v>277.27551624406271</c:v>
                </c:pt>
                <c:pt idx="2801">
                  <c:v>283.91931626234958</c:v>
                </c:pt>
                <c:pt idx="2802">
                  <c:v>283.91931626234958</c:v>
                </c:pt>
                <c:pt idx="2803">
                  <c:v>283.91931626234958</c:v>
                </c:pt>
                <c:pt idx="2804">
                  <c:v>289.57129245087793</c:v>
                </c:pt>
                <c:pt idx="2805">
                  <c:v>287.66656721158415</c:v>
                </c:pt>
                <c:pt idx="2806">
                  <c:v>291.7885793483124</c:v>
                </c:pt>
                <c:pt idx="2807">
                  <c:v>290.3093855119609</c:v>
                </c:pt>
                <c:pt idx="2808">
                  <c:v>292.0698607789256</c:v>
                </c:pt>
                <c:pt idx="2809">
                  <c:v>292.0698607789256</c:v>
                </c:pt>
                <c:pt idx="2810">
                  <c:v>292.0698607789256</c:v>
                </c:pt>
                <c:pt idx="2811">
                  <c:v>293.11834994393604</c:v>
                </c:pt>
                <c:pt idx="2812">
                  <c:v>292.42729753271169</c:v>
                </c:pt>
                <c:pt idx="2813">
                  <c:v>289.56022406267579</c:v>
                </c:pt>
                <c:pt idx="2814">
                  <c:v>289.20759965158624</c:v>
                </c:pt>
                <c:pt idx="2815">
                  <c:v>292.60138402975934</c:v>
                </c:pt>
                <c:pt idx="2816">
                  <c:v>292.60138402975934</c:v>
                </c:pt>
                <c:pt idx="2817">
                  <c:v>292.60138402975934</c:v>
                </c:pt>
                <c:pt idx="2818">
                  <c:v>292.43752376094187</c:v>
                </c:pt>
                <c:pt idx="2819">
                  <c:v>293.49395329140168</c:v>
                </c:pt>
                <c:pt idx="2820">
                  <c:v>288.72708723333591</c:v>
                </c:pt>
                <c:pt idx="2821">
                  <c:v>289.26522745537739</c:v>
                </c:pt>
                <c:pt idx="2822">
                  <c:v>288.10629502548119</c:v>
                </c:pt>
                <c:pt idx="2823">
                  <c:v>288.10629502548119</c:v>
                </c:pt>
                <c:pt idx="2824">
                  <c:v>288.10629502548119</c:v>
                </c:pt>
                <c:pt idx="2825">
                  <c:v>283.91197743973726</c:v>
                </c:pt>
                <c:pt idx="2826">
                  <c:v>285.47779344462663</c:v>
                </c:pt>
                <c:pt idx="2827">
                  <c:v>286.87229004951882</c:v>
                </c:pt>
                <c:pt idx="2828">
                  <c:v>287.54216815287839</c:v>
                </c:pt>
                <c:pt idx="2829">
                  <c:v>287.54216815287839</c:v>
                </c:pt>
                <c:pt idx="2830">
                  <c:v>287.54216815287839</c:v>
                </c:pt>
                <c:pt idx="2831">
                  <c:v>287.54216815287839</c:v>
                </c:pt>
                <c:pt idx="2832">
                  <c:v>287.32140193167425</c:v>
                </c:pt>
                <c:pt idx="2833">
                  <c:v>284.71539805292599</c:v>
                </c:pt>
                <c:pt idx="2834">
                  <c:v>281.95756476210164</c:v>
                </c:pt>
                <c:pt idx="2835">
                  <c:v>282.17652635479459</c:v>
                </c:pt>
                <c:pt idx="2836">
                  <c:v>281.24353341450131</c:v>
                </c:pt>
                <c:pt idx="2837">
                  <c:v>281.24353341450131</c:v>
                </c:pt>
                <c:pt idx="2838">
                  <c:v>281.24353341450131</c:v>
                </c:pt>
                <c:pt idx="2839">
                  <c:v>281.76410858570046</c:v>
                </c:pt>
                <c:pt idx="2840">
                  <c:v>279.72812669935831</c:v>
                </c:pt>
                <c:pt idx="2841">
                  <c:v>282.74931544425124</c:v>
                </c:pt>
                <c:pt idx="2842">
                  <c:v>275.77827612259904</c:v>
                </c:pt>
                <c:pt idx="2843">
                  <c:v>277.65196175150004</c:v>
                </c:pt>
                <c:pt idx="2844">
                  <c:v>277.65196175150004</c:v>
                </c:pt>
                <c:pt idx="2845">
                  <c:v>277.65196175150004</c:v>
                </c:pt>
                <c:pt idx="2846">
                  <c:v>275.3717534733081</c:v>
                </c:pt>
                <c:pt idx="2847">
                  <c:v>281.9120881236193</c:v>
                </c:pt>
                <c:pt idx="2848">
                  <c:v>281.34134427980865</c:v>
                </c:pt>
                <c:pt idx="2849">
                  <c:v>281.02348904470165</c:v>
                </c:pt>
                <c:pt idx="2850">
                  <c:v>281.18337913079444</c:v>
                </c:pt>
                <c:pt idx="2851">
                  <c:v>281.18337913079444</c:v>
                </c:pt>
                <c:pt idx="2852">
                  <c:v>281.18337913079444</c:v>
                </c:pt>
                <c:pt idx="2853">
                  <c:v>276.66482995587063</c:v>
                </c:pt>
                <c:pt idx="2854">
                  <c:v>274.77394020182942</c:v>
                </c:pt>
                <c:pt idx="2855">
                  <c:v>272.88834402475447</c:v>
                </c:pt>
                <c:pt idx="2856">
                  <c:v>272.63184615902844</c:v>
                </c:pt>
                <c:pt idx="2857">
                  <c:v>268.69474829041502</c:v>
                </c:pt>
                <c:pt idx="2858">
                  <c:v>268.69474829041502</c:v>
                </c:pt>
                <c:pt idx="2859">
                  <c:v>268.69474829041502</c:v>
                </c:pt>
                <c:pt idx="2860">
                  <c:v>265.87267022459179</c:v>
                </c:pt>
                <c:pt idx="2861">
                  <c:v>268.8228769147106</c:v>
                </c:pt>
                <c:pt idx="2862">
                  <c:v>271.35669565301055</c:v>
                </c:pt>
                <c:pt idx="2863">
                  <c:v>270.73060986818967</c:v>
                </c:pt>
                <c:pt idx="2864">
                  <c:v>267.71760210588087</c:v>
                </c:pt>
                <c:pt idx="2865">
                  <c:v>267.71760210588087</c:v>
                </c:pt>
                <c:pt idx="2866">
                  <c:v>267.71760210588087</c:v>
                </c:pt>
                <c:pt idx="2867">
                  <c:v>262.43749969922828</c:v>
                </c:pt>
                <c:pt idx="2868">
                  <c:v>261.54132118056361</c:v>
                </c:pt>
                <c:pt idx="2869">
                  <c:v>271.93381585089412</c:v>
                </c:pt>
                <c:pt idx="2870">
                  <c:v>267.81565358832307</c:v>
                </c:pt>
                <c:pt idx="2871">
                  <c:v>263.3245347667696</c:v>
                </c:pt>
                <c:pt idx="2872">
                  <c:v>263.3245347667696</c:v>
                </c:pt>
                <c:pt idx="2873">
                  <c:v>263.3245347667696</c:v>
                </c:pt>
                <c:pt idx="2874">
                  <c:v>268.33213826823015</c:v>
                </c:pt>
                <c:pt idx="2875">
                  <c:v>274.21065548919853</c:v>
                </c:pt>
                <c:pt idx="2876">
                  <c:v>272.86921496253575</c:v>
                </c:pt>
                <c:pt idx="2877">
                  <c:v>274.70801110688677</c:v>
                </c:pt>
                <c:pt idx="2878">
                  <c:v>276.89064913690618</c:v>
                </c:pt>
                <c:pt idx="2879">
                  <c:v>276.89064913690618</c:v>
                </c:pt>
                <c:pt idx="2880">
                  <c:v>276.89064913690618</c:v>
                </c:pt>
                <c:pt idx="2881">
                  <c:v>273.12811899961008</c:v>
                </c:pt>
                <c:pt idx="2882">
                  <c:v>270.04569319390362</c:v>
                </c:pt>
                <c:pt idx="2883">
                  <c:v>271.5784243427542</c:v>
                </c:pt>
                <c:pt idx="2884">
                  <c:v>274.47545464607617</c:v>
                </c:pt>
                <c:pt idx="2885">
                  <c:v>271.06819570835268</c:v>
                </c:pt>
                <c:pt idx="2886">
                  <c:v>271.06819570835268</c:v>
                </c:pt>
                <c:pt idx="2887">
                  <c:v>271.06819570835268</c:v>
                </c:pt>
                <c:pt idx="2888">
                  <c:v>271.06819570835268</c:v>
                </c:pt>
                <c:pt idx="2889">
                  <c:v>268.78690465305402</c:v>
                </c:pt>
                <c:pt idx="2890">
                  <c:v>266.98708848454504</c:v>
                </c:pt>
                <c:pt idx="2891">
                  <c:v>266.33273018638187</c:v>
                </c:pt>
                <c:pt idx="2892">
                  <c:v>266.69774637991509</c:v>
                </c:pt>
                <c:pt idx="2893">
                  <c:v>266.69774637991509</c:v>
                </c:pt>
                <c:pt idx="2894">
                  <c:v>266.69774637991509</c:v>
                </c:pt>
                <c:pt idx="2895">
                  <c:v>259.88419097300749</c:v>
                </c:pt>
                <c:pt idx="2896">
                  <c:v>259.98585171247214</c:v>
                </c:pt>
                <c:pt idx="2897">
                  <c:v>262.27099264192799</c:v>
                </c:pt>
                <c:pt idx="2898">
                  <c:v>256.96406142474217</c:v>
                </c:pt>
                <c:pt idx="2899">
                  <c:v>256.36624815326348</c:v>
                </c:pt>
                <c:pt idx="2900">
                  <c:v>256.36624815326348</c:v>
                </c:pt>
                <c:pt idx="2901">
                  <c:v>256.36624815326348</c:v>
                </c:pt>
                <c:pt idx="2902">
                  <c:v>257.16196901813771</c:v>
                </c:pt>
                <c:pt idx="2903">
                  <c:v>252.57484395978801</c:v>
                </c:pt>
                <c:pt idx="2904">
                  <c:v>254.43084422927924</c:v>
                </c:pt>
                <c:pt idx="2905">
                  <c:v>251.91807949027665</c:v>
                </c:pt>
                <c:pt idx="2906">
                  <c:v>251.44225910615546</c:v>
                </c:pt>
                <c:pt idx="2907">
                  <c:v>251.44225910615546</c:v>
                </c:pt>
                <c:pt idx="2908">
                  <c:v>251.44225910615546</c:v>
                </c:pt>
                <c:pt idx="2909">
                  <c:v>258.65379525406763</c:v>
                </c:pt>
                <c:pt idx="2910">
                  <c:v>258.89838257161966</c:v>
                </c:pt>
                <c:pt idx="2911">
                  <c:v>254.5891703039957</c:v>
                </c:pt>
                <c:pt idx="2912">
                  <c:v>250.79078821361028</c:v>
                </c:pt>
                <c:pt idx="2913">
                  <c:v>246.30616605469712</c:v>
                </c:pt>
                <c:pt idx="2914">
                  <c:v>246.30616605469712</c:v>
                </c:pt>
                <c:pt idx="2915">
                  <c:v>246.30616605469712</c:v>
                </c:pt>
                <c:pt idx="2916">
                  <c:v>247.28812458192778</c:v>
                </c:pt>
                <c:pt idx="2917">
                  <c:v>242.96640022329277</c:v>
                </c:pt>
                <c:pt idx="2918">
                  <c:v>242.23299919633882</c:v>
                </c:pt>
                <c:pt idx="2919">
                  <c:v>246.43730239317804</c:v>
                </c:pt>
                <c:pt idx="2920">
                  <c:v>246.27259996438869</c:v>
                </c:pt>
                <c:pt idx="2921">
                  <c:v>246.27259996438869</c:v>
                </c:pt>
                <c:pt idx="2922">
                  <c:v>246.27259996438869</c:v>
                </c:pt>
                <c:pt idx="2923">
                  <c:v>240.59788545661914</c:v>
                </c:pt>
                <c:pt idx="2924">
                  <c:v>235.62697606821976</c:v>
                </c:pt>
                <c:pt idx="2925">
                  <c:v>237.13732982353139</c:v>
                </c:pt>
                <c:pt idx="2926">
                  <c:v>237.13732982353139</c:v>
                </c:pt>
                <c:pt idx="2927">
                  <c:v>245.99516840793265</c:v>
                </c:pt>
                <c:pt idx="2928">
                  <c:v>245.99516840793265</c:v>
                </c:pt>
                <c:pt idx="2929">
                  <c:v>245.99516840793265</c:v>
                </c:pt>
                <c:pt idx="2930">
                  <c:v>242.91731432778789</c:v>
                </c:pt>
                <c:pt idx="2931">
                  <c:v>236.74512389376272</c:v>
                </c:pt>
                <c:pt idx="2932">
                  <c:v>229.01987016299407</c:v>
                </c:pt>
                <c:pt idx="2933">
                  <c:v>230.99930702265172</c:v>
                </c:pt>
                <c:pt idx="2934">
                  <c:v>229.68974826635358</c:v>
                </c:pt>
                <c:pt idx="2935">
                  <c:v>229.68974826635358</c:v>
                </c:pt>
                <c:pt idx="2936">
                  <c:v>229.68974826635358</c:v>
                </c:pt>
                <c:pt idx="2937">
                  <c:v>229.04766144206664</c:v>
                </c:pt>
                <c:pt idx="2938">
                  <c:v>225.09624685393098</c:v>
                </c:pt>
                <c:pt idx="2939">
                  <c:v>226.70344900601063</c:v>
                </c:pt>
                <c:pt idx="2940">
                  <c:v>220.2954537798546</c:v>
                </c:pt>
                <c:pt idx="2941">
                  <c:v>212.09040948224009</c:v>
                </c:pt>
                <c:pt idx="2942">
                  <c:v>212.09040948224009</c:v>
                </c:pt>
                <c:pt idx="2943">
                  <c:v>212.09040948224009</c:v>
                </c:pt>
                <c:pt idx="2944">
                  <c:v>205.08243543039191</c:v>
                </c:pt>
                <c:pt idx="2945">
                  <c:v>199.39496821447653</c:v>
                </c:pt>
                <c:pt idx="2946">
                  <c:v>210.90236237902977</c:v>
                </c:pt>
                <c:pt idx="2947">
                  <c:v>209.49282720321082</c:v>
                </c:pt>
                <c:pt idx="2948">
                  <c:v>213.38011732491498</c:v>
                </c:pt>
                <c:pt idx="2949">
                  <c:v>213.38011732491498</c:v>
                </c:pt>
                <c:pt idx="2950">
                  <c:v>213.38011732491498</c:v>
                </c:pt>
                <c:pt idx="2951">
                  <c:v>225.12379751586872</c:v>
                </c:pt>
                <c:pt idx="2952">
                  <c:v>226.21030418818188</c:v>
                </c:pt>
                <c:pt idx="2953">
                  <c:v>228.49051246637379</c:v>
                </c:pt>
                <c:pt idx="2954">
                  <c:v>221.49264433418838</c:v>
                </c:pt>
                <c:pt idx="2955">
                  <c:v>216.43427061727925</c:v>
                </c:pt>
                <c:pt idx="2956">
                  <c:v>216.43427061727925</c:v>
                </c:pt>
                <c:pt idx="2957">
                  <c:v>216.43427061727925</c:v>
                </c:pt>
                <c:pt idx="2958">
                  <c:v>208.92918156487767</c:v>
                </c:pt>
                <c:pt idx="2959">
                  <c:v>215.22601167474343</c:v>
                </c:pt>
                <c:pt idx="2960">
                  <c:v>219.63363635051184</c:v>
                </c:pt>
                <c:pt idx="2961">
                  <c:v>227.01095770432005</c:v>
                </c:pt>
                <c:pt idx="2962">
                  <c:v>227.80908474054254</c:v>
                </c:pt>
                <c:pt idx="2963">
                  <c:v>227.80908474054254</c:v>
                </c:pt>
                <c:pt idx="2964">
                  <c:v>227.80908474054254</c:v>
                </c:pt>
                <c:pt idx="2965">
                  <c:v>226.65857391036531</c:v>
                </c:pt>
                <c:pt idx="2966">
                  <c:v>221.57036366873754</c:v>
                </c:pt>
                <c:pt idx="2967">
                  <c:v>230.51711028445757</c:v>
                </c:pt>
                <c:pt idx="2968">
                  <c:v>233.13550594564941</c:v>
                </c:pt>
                <c:pt idx="2969">
                  <c:v>232.89537004509165</c:v>
                </c:pt>
                <c:pt idx="2970">
                  <c:v>232.89537004509165</c:v>
                </c:pt>
                <c:pt idx="2971">
                  <c:v>232.89537004509165</c:v>
                </c:pt>
                <c:pt idx="2972">
                  <c:v>238.43954975721732</c:v>
                </c:pt>
                <c:pt idx="2973">
                  <c:v>235.07283480671225</c:v>
                </c:pt>
                <c:pt idx="2974">
                  <c:v>238.19508274823269</c:v>
                </c:pt>
                <c:pt idx="2975">
                  <c:v>241.55445887612549</c:v>
                </c:pt>
                <c:pt idx="2976">
                  <c:v>235.95132796596712</c:v>
                </c:pt>
                <c:pt idx="2977">
                  <c:v>235.95132796596712</c:v>
                </c:pt>
                <c:pt idx="2978">
                  <c:v>235.95132796596712</c:v>
                </c:pt>
                <c:pt idx="2979">
                  <c:v>237.78326652197558</c:v>
                </c:pt>
                <c:pt idx="2980">
                  <c:v>234.31657515194976</c:v>
                </c:pt>
                <c:pt idx="2981">
                  <c:v>230.03768064331402</c:v>
                </c:pt>
                <c:pt idx="2982">
                  <c:v>229.99930221030903</c:v>
                </c:pt>
                <c:pt idx="2983">
                  <c:v>229.47018513082355</c:v>
                </c:pt>
                <c:pt idx="2984">
                  <c:v>229.47018513082355</c:v>
                </c:pt>
                <c:pt idx="2985">
                  <c:v>229.47018513082355</c:v>
                </c:pt>
                <c:pt idx="2986">
                  <c:v>229.47018513082355</c:v>
                </c:pt>
                <c:pt idx="2987">
                  <c:v>219.7152055592183</c:v>
                </c:pt>
                <c:pt idx="2988">
                  <c:v>223.61091728064144</c:v>
                </c:pt>
                <c:pt idx="2989">
                  <c:v>219.95570238547833</c:v>
                </c:pt>
                <c:pt idx="2990">
                  <c:v>223.71498419145433</c:v>
                </c:pt>
                <c:pt idx="2991">
                  <c:v>223.71498419145433</c:v>
                </c:pt>
                <c:pt idx="2992">
                  <c:v>223.71498419145433</c:v>
                </c:pt>
                <c:pt idx="2993">
                  <c:v>225.90881091824318</c:v>
                </c:pt>
                <c:pt idx="2994">
                  <c:v>227.55812106891764</c:v>
                </c:pt>
                <c:pt idx="2995">
                  <c:v>227.56991130852418</c:v>
                </c:pt>
                <c:pt idx="2996">
                  <c:v>221.84707337378916</c:v>
                </c:pt>
                <c:pt idx="2997">
                  <c:v>222.44957867939698</c:v>
                </c:pt>
                <c:pt idx="2998">
                  <c:v>222.44957867939698</c:v>
                </c:pt>
                <c:pt idx="2999">
                  <c:v>222.44957867939698</c:v>
                </c:pt>
                <c:pt idx="3000">
                  <c:v>222.83384424371633</c:v>
                </c:pt>
                <c:pt idx="3001">
                  <c:v>218.3838709522183</c:v>
                </c:pt>
                <c:pt idx="3002">
                  <c:v>217.37953503144868</c:v>
                </c:pt>
                <c:pt idx="3003">
                  <c:v>210.67666350656168</c:v>
                </c:pt>
                <c:pt idx="3004">
                  <c:v>211.04480772284759</c:v>
                </c:pt>
                <c:pt idx="3005">
                  <c:v>211.04480772284759</c:v>
                </c:pt>
                <c:pt idx="3006">
                  <c:v>211.04480772284759</c:v>
                </c:pt>
                <c:pt idx="3007">
                  <c:v>208.24618982767004</c:v>
                </c:pt>
                <c:pt idx="3008">
                  <c:v>204.56077748208608</c:v>
                </c:pt>
                <c:pt idx="3009">
                  <c:v>209.73019600671805</c:v>
                </c:pt>
                <c:pt idx="3010">
                  <c:v>213.48033436157058</c:v>
                </c:pt>
                <c:pt idx="3011">
                  <c:v>206.44144100789708</c:v>
                </c:pt>
                <c:pt idx="3012">
                  <c:v>206.44144100789708</c:v>
                </c:pt>
                <c:pt idx="3013">
                  <c:v>206.44144100789708</c:v>
                </c:pt>
                <c:pt idx="3014">
                  <c:v>203.48209086665483</c:v>
                </c:pt>
                <c:pt idx="3015">
                  <c:v>211.80924836019426</c:v>
                </c:pt>
                <c:pt idx="3016">
                  <c:v>206.85975389679456</c:v>
                </c:pt>
                <c:pt idx="3017">
                  <c:v>204.60914152618642</c:v>
                </c:pt>
                <c:pt idx="3018">
                  <c:v>199.93876293918649</c:v>
                </c:pt>
                <c:pt idx="3019">
                  <c:v>199.93876293918649</c:v>
                </c:pt>
                <c:pt idx="3020">
                  <c:v>199.93876293918649</c:v>
                </c:pt>
                <c:pt idx="3021">
                  <c:v>196.11114586691954</c:v>
                </c:pt>
                <c:pt idx="3022">
                  <c:v>199.32555017107885</c:v>
                </c:pt>
                <c:pt idx="3023">
                  <c:v>193.9599083729951</c:v>
                </c:pt>
                <c:pt idx="3024">
                  <c:v>200.87909470209198</c:v>
                </c:pt>
                <c:pt idx="3025">
                  <c:v>208.83582211656463</c:v>
                </c:pt>
                <c:pt idx="3026">
                  <c:v>208.83582211656463</c:v>
                </c:pt>
                <c:pt idx="3027">
                  <c:v>208.83582211656463</c:v>
                </c:pt>
                <c:pt idx="3028">
                  <c:v>210.37950134504982</c:v>
                </c:pt>
                <c:pt idx="3029">
                  <c:v>220.54268788588979</c:v>
                </c:pt>
                <c:pt idx="3030">
                  <c:v>215.12916327797541</c:v>
                </c:pt>
                <c:pt idx="3031">
                  <c:v>220.06927367311687</c:v>
                </c:pt>
                <c:pt idx="3032">
                  <c:v>221.33479949374163</c:v>
                </c:pt>
                <c:pt idx="3033">
                  <c:v>221.33479949374163</c:v>
                </c:pt>
                <c:pt idx="3034">
                  <c:v>221.33479949374163</c:v>
                </c:pt>
                <c:pt idx="3035">
                  <c:v>225.09528438539172</c:v>
                </c:pt>
                <c:pt idx="3036">
                  <c:v>222.82217431267722</c:v>
                </c:pt>
                <c:pt idx="3037">
                  <c:v>224.25300410492838</c:v>
                </c:pt>
                <c:pt idx="3038">
                  <c:v>220.80363716861012</c:v>
                </c:pt>
                <c:pt idx="3039">
                  <c:v>224.57254365997917</c:v>
                </c:pt>
                <c:pt idx="3040">
                  <c:v>224.57254365997917</c:v>
                </c:pt>
                <c:pt idx="3041">
                  <c:v>224.57254365997917</c:v>
                </c:pt>
                <c:pt idx="3042">
                  <c:v>222.76021540045917</c:v>
                </c:pt>
                <c:pt idx="3043">
                  <c:v>220.6068123523213</c:v>
                </c:pt>
                <c:pt idx="3044">
                  <c:v>222.97905668458469</c:v>
                </c:pt>
                <c:pt idx="3045">
                  <c:v>221.86969138446295</c:v>
                </c:pt>
                <c:pt idx="3046">
                  <c:v>225.74531157512797</c:v>
                </c:pt>
                <c:pt idx="3047">
                  <c:v>225.74531157512797</c:v>
                </c:pt>
                <c:pt idx="3048">
                  <c:v>225.74531157512797</c:v>
                </c:pt>
                <c:pt idx="3049">
                  <c:v>227.78117315290268</c:v>
                </c:pt>
                <c:pt idx="3050">
                  <c:v>229.69973387744901</c:v>
                </c:pt>
                <c:pt idx="3051">
                  <c:v>231.84531686870497</c:v>
                </c:pt>
                <c:pt idx="3052">
                  <c:v>226.46559896823385</c:v>
                </c:pt>
                <c:pt idx="3053">
                  <c:v>224.40519444270677</c:v>
                </c:pt>
                <c:pt idx="3054">
                  <c:v>224.40519444270677</c:v>
                </c:pt>
                <c:pt idx="3055">
                  <c:v>224.40519444270677</c:v>
                </c:pt>
                <c:pt idx="3056">
                  <c:v>219.61679315107398</c:v>
                </c:pt>
                <c:pt idx="3057">
                  <c:v>221.37053113826352</c:v>
                </c:pt>
                <c:pt idx="3058">
                  <c:v>221.18333100736783</c:v>
                </c:pt>
                <c:pt idx="3059">
                  <c:v>226.67048445853939</c:v>
                </c:pt>
                <c:pt idx="3060">
                  <c:v>228.02215121343235</c:v>
                </c:pt>
                <c:pt idx="3061">
                  <c:v>228.02215121343235</c:v>
                </c:pt>
                <c:pt idx="3062">
                  <c:v>228.02215121343235</c:v>
                </c:pt>
                <c:pt idx="3063">
                  <c:v>225.73556658116752</c:v>
                </c:pt>
                <c:pt idx="3064">
                  <c:v>224.84756904508697</c:v>
                </c:pt>
                <c:pt idx="3065">
                  <c:v>229.27576648588314</c:v>
                </c:pt>
                <c:pt idx="3066">
                  <c:v>234.39236954942052</c:v>
                </c:pt>
                <c:pt idx="3067">
                  <c:v>233.5404645835641</c:v>
                </c:pt>
                <c:pt idx="3068">
                  <c:v>233.5404645835641</c:v>
                </c:pt>
                <c:pt idx="3069">
                  <c:v>233.5404645835641</c:v>
                </c:pt>
                <c:pt idx="3070">
                  <c:v>234.22453909787842</c:v>
                </c:pt>
                <c:pt idx="3071">
                  <c:v>229.21849960779426</c:v>
                </c:pt>
                <c:pt idx="3072">
                  <c:v>235.7362162474316</c:v>
                </c:pt>
                <c:pt idx="3073">
                  <c:v>235.7362162474316</c:v>
                </c:pt>
                <c:pt idx="3074">
                  <c:v>235.10170886289171</c:v>
                </c:pt>
                <c:pt idx="3075">
                  <c:v>235.10170886289171</c:v>
                </c:pt>
                <c:pt idx="3076">
                  <c:v>235.10170886289171</c:v>
                </c:pt>
                <c:pt idx="3077">
                  <c:v>234.67713992848874</c:v>
                </c:pt>
                <c:pt idx="3078">
                  <c:v>231.14548193205948</c:v>
                </c:pt>
                <c:pt idx="3079">
                  <c:v>230.30247980019169</c:v>
                </c:pt>
                <c:pt idx="3080">
                  <c:v>227.55018070346838</c:v>
                </c:pt>
                <c:pt idx="3081">
                  <c:v>229.02167479150538</c:v>
                </c:pt>
                <c:pt idx="3082">
                  <c:v>229.02167479150538</c:v>
                </c:pt>
                <c:pt idx="3083">
                  <c:v>229.02167479150538</c:v>
                </c:pt>
                <c:pt idx="3084">
                  <c:v>223.83649584454221</c:v>
                </c:pt>
                <c:pt idx="3085">
                  <c:v>227.00434073311246</c:v>
                </c:pt>
                <c:pt idx="3086">
                  <c:v>227.19707505810916</c:v>
                </c:pt>
                <c:pt idx="3087">
                  <c:v>226.39822617048219</c:v>
                </c:pt>
                <c:pt idx="3088">
                  <c:v>223.37439063710619</c:v>
                </c:pt>
                <c:pt idx="3089">
                  <c:v>223.37439063710619</c:v>
                </c:pt>
                <c:pt idx="3090">
                  <c:v>223.37439063710619</c:v>
                </c:pt>
                <c:pt idx="3091">
                  <c:v>228.6920293167918</c:v>
                </c:pt>
                <c:pt idx="3092">
                  <c:v>226.78008556345324</c:v>
                </c:pt>
                <c:pt idx="3093">
                  <c:v>223.76190453274569</c:v>
                </c:pt>
                <c:pt idx="3094">
                  <c:v>222.05219948122956</c:v>
                </c:pt>
                <c:pt idx="3095">
                  <c:v>224.95283904157395</c:v>
                </c:pt>
                <c:pt idx="3096">
                  <c:v>224.95283904157395</c:v>
                </c:pt>
                <c:pt idx="3097">
                  <c:v>224.95283904157395</c:v>
                </c:pt>
                <c:pt idx="3098">
                  <c:v>225.40652264929102</c:v>
                </c:pt>
                <c:pt idx="3099">
                  <c:v>224.10815258976234</c:v>
                </c:pt>
                <c:pt idx="3100">
                  <c:v>224.10815258976234</c:v>
                </c:pt>
                <c:pt idx="3101">
                  <c:v>223.31555974764089</c:v>
                </c:pt>
                <c:pt idx="3102">
                  <c:v>219.72049913618463</c:v>
                </c:pt>
                <c:pt idx="3103">
                  <c:v>219.72049913618463</c:v>
                </c:pt>
                <c:pt idx="3104">
                  <c:v>219.72049913618463</c:v>
                </c:pt>
                <c:pt idx="3105">
                  <c:v>220.61210592928757</c:v>
                </c:pt>
                <c:pt idx="3106">
                  <c:v>220.78980168335761</c:v>
                </c:pt>
                <c:pt idx="3107">
                  <c:v>220.78980168335761</c:v>
                </c:pt>
                <c:pt idx="3108">
                  <c:v>228.20754671581687</c:v>
                </c:pt>
                <c:pt idx="3109">
                  <c:v>228.13139139264399</c:v>
                </c:pt>
                <c:pt idx="3110">
                  <c:v>228.13139139264399</c:v>
                </c:pt>
                <c:pt idx="3111">
                  <c:v>228.13139139264399</c:v>
                </c:pt>
                <c:pt idx="3112">
                  <c:v>233.37455906910057</c:v>
                </c:pt>
                <c:pt idx="3113">
                  <c:v>231.90378683246806</c:v>
                </c:pt>
                <c:pt idx="3114">
                  <c:v>228.58928580022055</c:v>
                </c:pt>
                <c:pt idx="3115">
                  <c:v>233.01363336685947</c:v>
                </c:pt>
                <c:pt idx="3116">
                  <c:v>233.11589564916116</c:v>
                </c:pt>
                <c:pt idx="3117">
                  <c:v>233.11589564916116</c:v>
                </c:pt>
                <c:pt idx="3118">
                  <c:v>233.11589564916116</c:v>
                </c:pt>
                <c:pt idx="3119">
                  <c:v>232.79394992276207</c:v>
                </c:pt>
                <c:pt idx="3120">
                  <c:v>234.29528053551769</c:v>
                </c:pt>
                <c:pt idx="3121">
                  <c:v>230.92074552813077</c:v>
                </c:pt>
                <c:pt idx="3122">
                  <c:v>229.95815668025372</c:v>
                </c:pt>
                <c:pt idx="3123">
                  <c:v>226.66687520151706</c:v>
                </c:pt>
                <c:pt idx="3124">
                  <c:v>226.66687520151706</c:v>
                </c:pt>
                <c:pt idx="3125">
                  <c:v>226.66687520151706</c:v>
                </c:pt>
                <c:pt idx="3126">
                  <c:v>226.66687520151706</c:v>
                </c:pt>
                <c:pt idx="3127">
                  <c:v>223.17576119230625</c:v>
                </c:pt>
                <c:pt idx="3128">
                  <c:v>220.93946554122033</c:v>
                </c:pt>
                <c:pt idx="3129">
                  <c:v>223.23880288163102</c:v>
                </c:pt>
                <c:pt idx="3130">
                  <c:v>216.7089350766849</c:v>
                </c:pt>
                <c:pt idx="3131">
                  <c:v>216.7089350766849</c:v>
                </c:pt>
                <c:pt idx="3132">
                  <c:v>216.7089350766849</c:v>
                </c:pt>
                <c:pt idx="3133">
                  <c:v>213.12903334472276</c:v>
                </c:pt>
                <c:pt idx="3134">
                  <c:v>215.93486975394515</c:v>
                </c:pt>
                <c:pt idx="3135">
                  <c:v>217.4647134971778</c:v>
                </c:pt>
                <c:pt idx="3136">
                  <c:v>212.51076761678377</c:v>
                </c:pt>
                <c:pt idx="3137">
                  <c:v>215.37194596701644</c:v>
                </c:pt>
                <c:pt idx="3138">
                  <c:v>215.37194596701644</c:v>
                </c:pt>
                <c:pt idx="3139">
                  <c:v>215.37194596701644</c:v>
                </c:pt>
                <c:pt idx="3140">
                  <c:v>216.49310150674475</c:v>
                </c:pt>
                <c:pt idx="3141">
                  <c:v>213.3890201589038</c:v>
                </c:pt>
                <c:pt idx="3142">
                  <c:v>212.2522245054117</c:v>
                </c:pt>
                <c:pt idx="3143">
                  <c:v>210.96997579391646</c:v>
                </c:pt>
                <c:pt idx="3144">
                  <c:v>208.81789614002011</c:v>
                </c:pt>
                <c:pt idx="3145">
                  <c:v>208.81789614002011</c:v>
                </c:pt>
                <c:pt idx="3146">
                  <c:v>208.81789614002011</c:v>
                </c:pt>
                <c:pt idx="3147">
                  <c:v>210.41294712679098</c:v>
                </c:pt>
                <c:pt idx="3148">
                  <c:v>208.63887699170854</c:v>
                </c:pt>
                <c:pt idx="3149">
                  <c:v>205.95058205284937</c:v>
                </c:pt>
                <c:pt idx="3150">
                  <c:v>205.61973349246168</c:v>
                </c:pt>
                <c:pt idx="3151">
                  <c:v>210.00606355179784</c:v>
                </c:pt>
                <c:pt idx="3152">
                  <c:v>210.00606355179784</c:v>
                </c:pt>
                <c:pt idx="3153">
                  <c:v>210.00606355179784</c:v>
                </c:pt>
                <c:pt idx="3154">
                  <c:v>210.00606355179784</c:v>
                </c:pt>
                <c:pt idx="3155">
                  <c:v>214.26943825523725</c:v>
                </c:pt>
                <c:pt idx="3156">
                  <c:v>212.82140433784591</c:v>
                </c:pt>
                <c:pt idx="3157">
                  <c:v>210.7931221998183</c:v>
                </c:pt>
                <c:pt idx="3158">
                  <c:v>213.59101824359138</c:v>
                </c:pt>
                <c:pt idx="3159">
                  <c:v>213.59101824359138</c:v>
                </c:pt>
                <c:pt idx="3160">
                  <c:v>213.59101824359138</c:v>
                </c:pt>
                <c:pt idx="3161">
                  <c:v>209.71046540166239</c:v>
                </c:pt>
                <c:pt idx="3162">
                  <c:v>211.17702683843544</c:v>
                </c:pt>
                <c:pt idx="3163">
                  <c:v>208.4504737751387</c:v>
                </c:pt>
                <c:pt idx="3164">
                  <c:v>210.92233360122066</c:v>
                </c:pt>
                <c:pt idx="3165">
                  <c:v>211.96733381777608</c:v>
                </c:pt>
                <c:pt idx="3166">
                  <c:v>211.96733381777608</c:v>
                </c:pt>
                <c:pt idx="3167">
                  <c:v>211.96733381777608</c:v>
                </c:pt>
                <c:pt idx="3168">
                  <c:v>210.40284120712826</c:v>
                </c:pt>
                <c:pt idx="3169">
                  <c:v>207.21562663920446</c:v>
                </c:pt>
                <c:pt idx="3170">
                  <c:v>209.37432326430852</c:v>
                </c:pt>
                <c:pt idx="3171">
                  <c:v>207.43891934032428</c:v>
                </c:pt>
                <c:pt idx="3172">
                  <c:v>209.13683415223386</c:v>
                </c:pt>
                <c:pt idx="3173">
                  <c:v>209.13683415223386</c:v>
                </c:pt>
                <c:pt idx="3174">
                  <c:v>209.13683415223386</c:v>
                </c:pt>
                <c:pt idx="3175">
                  <c:v>203.70466171637034</c:v>
                </c:pt>
                <c:pt idx="3176">
                  <c:v>202.04668934884211</c:v>
                </c:pt>
                <c:pt idx="3177">
                  <c:v>202.90184264601868</c:v>
                </c:pt>
                <c:pt idx="3178">
                  <c:v>209.86831024210912</c:v>
                </c:pt>
                <c:pt idx="3179">
                  <c:v>210.25293673213073</c:v>
                </c:pt>
                <c:pt idx="3180">
                  <c:v>210.25293673213073</c:v>
                </c:pt>
                <c:pt idx="3181">
                  <c:v>210.25293673213073</c:v>
                </c:pt>
                <c:pt idx="3182">
                  <c:v>217.70677433481407</c:v>
                </c:pt>
                <c:pt idx="3183">
                  <c:v>218.68488298788748</c:v>
                </c:pt>
                <c:pt idx="3184">
                  <c:v>220.53234134909229</c:v>
                </c:pt>
                <c:pt idx="3185">
                  <c:v>221.05423991453293</c:v>
                </c:pt>
                <c:pt idx="3186">
                  <c:v>226.0838598838302</c:v>
                </c:pt>
                <c:pt idx="3187">
                  <c:v>226.0838598838302</c:v>
                </c:pt>
                <c:pt idx="3188">
                  <c:v>226.0838598838302</c:v>
                </c:pt>
                <c:pt idx="3189">
                  <c:v>218.08382138508861</c:v>
                </c:pt>
                <c:pt idx="3190">
                  <c:v>220.70739031467923</c:v>
                </c:pt>
                <c:pt idx="3191">
                  <c:v>219.46508404756534</c:v>
                </c:pt>
                <c:pt idx="3192">
                  <c:v>219.0969398312794</c:v>
                </c:pt>
                <c:pt idx="3193">
                  <c:v>217.8151723540538</c:v>
                </c:pt>
                <c:pt idx="3194">
                  <c:v>217.8151723540538</c:v>
                </c:pt>
                <c:pt idx="3195">
                  <c:v>217.8151723540538</c:v>
                </c:pt>
                <c:pt idx="3196">
                  <c:v>213.8546143147947</c:v>
                </c:pt>
                <c:pt idx="3197">
                  <c:v>216.46603207907657</c:v>
                </c:pt>
                <c:pt idx="3198">
                  <c:v>222.19368235650813</c:v>
                </c:pt>
                <c:pt idx="3199">
                  <c:v>221.08227181074034</c:v>
                </c:pt>
                <c:pt idx="3200">
                  <c:v>221.71593703530831</c:v>
                </c:pt>
                <c:pt idx="3201">
                  <c:v>221.71593703530831</c:v>
                </c:pt>
                <c:pt idx="3202">
                  <c:v>221.71593703530831</c:v>
                </c:pt>
                <c:pt idx="3203">
                  <c:v>222.05713213249356</c:v>
                </c:pt>
                <c:pt idx="3204">
                  <c:v>221.70727481845449</c:v>
                </c:pt>
                <c:pt idx="3205">
                  <c:v>218.58093638564202</c:v>
                </c:pt>
                <c:pt idx="3206">
                  <c:v>219.94294967733254</c:v>
                </c:pt>
                <c:pt idx="3207">
                  <c:v>219.14241646976174</c:v>
                </c:pt>
                <c:pt idx="3208">
                  <c:v>219.14241646976174</c:v>
                </c:pt>
                <c:pt idx="3209">
                  <c:v>219.14241646976174</c:v>
                </c:pt>
                <c:pt idx="3210">
                  <c:v>223.40290376758321</c:v>
                </c:pt>
                <c:pt idx="3211">
                  <c:v>224.75048003118411</c:v>
                </c:pt>
                <c:pt idx="3212">
                  <c:v>222.0550868868475</c:v>
                </c:pt>
                <c:pt idx="3213">
                  <c:v>225.55570527288401</c:v>
                </c:pt>
                <c:pt idx="3214">
                  <c:v>225.55570527288401</c:v>
                </c:pt>
                <c:pt idx="3215">
                  <c:v>225.55570527288401</c:v>
                </c:pt>
                <c:pt idx="3216">
                  <c:v>225.55570527288401</c:v>
                </c:pt>
                <c:pt idx="3217">
                  <c:v>225.19586234774962</c:v>
                </c:pt>
                <c:pt idx="3218">
                  <c:v>230.10782053811627</c:v>
                </c:pt>
                <c:pt idx="3219">
                  <c:v>232.17123277782869</c:v>
                </c:pt>
                <c:pt idx="3220">
                  <c:v>230.27071833839443</c:v>
                </c:pt>
                <c:pt idx="3221">
                  <c:v>227.03477880066808</c:v>
                </c:pt>
                <c:pt idx="3222">
                  <c:v>227.03477880066808</c:v>
                </c:pt>
                <c:pt idx="3223">
                  <c:v>227.03477880066808</c:v>
                </c:pt>
                <c:pt idx="3224">
                  <c:v>231.10193023065571</c:v>
                </c:pt>
                <c:pt idx="3225">
                  <c:v>231.82269885803117</c:v>
                </c:pt>
                <c:pt idx="3226">
                  <c:v>231.63730335564665</c:v>
                </c:pt>
                <c:pt idx="3227">
                  <c:v>231.59411257994515</c:v>
                </c:pt>
                <c:pt idx="3228">
                  <c:v>235.05406667019582</c:v>
                </c:pt>
                <c:pt idx="3229">
                  <c:v>235.05406667019582</c:v>
                </c:pt>
                <c:pt idx="3230">
                  <c:v>235.05406667019582</c:v>
                </c:pt>
                <c:pt idx="3231">
                  <c:v>234.15596321445253</c:v>
                </c:pt>
                <c:pt idx="3232">
                  <c:v>236.11362422340827</c:v>
                </c:pt>
                <c:pt idx="3233">
                  <c:v>234.98500955250029</c:v>
                </c:pt>
                <c:pt idx="3234">
                  <c:v>232.65884340155637</c:v>
                </c:pt>
                <c:pt idx="3235">
                  <c:v>236.04949975697676</c:v>
                </c:pt>
                <c:pt idx="3236">
                  <c:v>236.04949975697676</c:v>
                </c:pt>
                <c:pt idx="3237">
                  <c:v>236.04949975697676</c:v>
                </c:pt>
                <c:pt idx="3238">
                  <c:v>239.02172291493227</c:v>
                </c:pt>
                <c:pt idx="3239">
                  <c:v>238.33175328081467</c:v>
                </c:pt>
                <c:pt idx="3240">
                  <c:v>237.72660118672374</c:v>
                </c:pt>
                <c:pt idx="3241">
                  <c:v>239.59186521590578</c:v>
                </c:pt>
                <c:pt idx="3242">
                  <c:v>239.05059697111153</c:v>
                </c:pt>
                <c:pt idx="3243">
                  <c:v>239.05059697111153</c:v>
                </c:pt>
                <c:pt idx="3244">
                  <c:v>239.05059697111153</c:v>
                </c:pt>
                <c:pt idx="3245">
                  <c:v>233.07402826770101</c:v>
                </c:pt>
                <c:pt idx="3246">
                  <c:v>232.76627895225676</c:v>
                </c:pt>
                <c:pt idx="3247">
                  <c:v>233.7631557418467</c:v>
                </c:pt>
                <c:pt idx="3248">
                  <c:v>235.97286319953417</c:v>
                </c:pt>
                <c:pt idx="3249">
                  <c:v>236.39213855697096</c:v>
                </c:pt>
                <c:pt idx="3250">
                  <c:v>236.39213855697096</c:v>
                </c:pt>
                <c:pt idx="3251">
                  <c:v>236.39213855697096</c:v>
                </c:pt>
                <c:pt idx="3252">
                  <c:v>236.39213855697096</c:v>
                </c:pt>
                <c:pt idx="3253">
                  <c:v>241.03496648203313</c:v>
                </c:pt>
                <c:pt idx="3254">
                  <c:v>241.42741302893663</c:v>
                </c:pt>
                <c:pt idx="3255">
                  <c:v>240.49598410001977</c:v>
                </c:pt>
                <c:pt idx="3256">
                  <c:v>243.9369294366191</c:v>
                </c:pt>
                <c:pt idx="3257">
                  <c:v>243.9369294366191</c:v>
                </c:pt>
                <c:pt idx="3258">
                  <c:v>243.9369294366191</c:v>
                </c:pt>
                <c:pt idx="3259">
                  <c:v>244.76104312340294</c:v>
                </c:pt>
                <c:pt idx="3260">
                  <c:v>245.91119302787794</c:v>
                </c:pt>
                <c:pt idx="3261">
                  <c:v>249.64978176025878</c:v>
                </c:pt>
                <c:pt idx="3262">
                  <c:v>250.63691355588821</c:v>
                </c:pt>
                <c:pt idx="3263">
                  <c:v>250.05678564381932</c:v>
                </c:pt>
                <c:pt idx="3264">
                  <c:v>250.05678564381932</c:v>
                </c:pt>
                <c:pt idx="3265">
                  <c:v>250.05678564381932</c:v>
                </c:pt>
                <c:pt idx="3266">
                  <c:v>246.96966780398373</c:v>
                </c:pt>
                <c:pt idx="3267">
                  <c:v>249.22846115717599</c:v>
                </c:pt>
                <c:pt idx="3268">
                  <c:v>252.50674931063196</c:v>
                </c:pt>
                <c:pt idx="3269">
                  <c:v>252.70261165838147</c:v>
                </c:pt>
                <c:pt idx="3270">
                  <c:v>250.18527519381718</c:v>
                </c:pt>
                <c:pt idx="3271">
                  <c:v>250.18527519381718</c:v>
                </c:pt>
                <c:pt idx="3272">
                  <c:v>250.18527519381718</c:v>
                </c:pt>
                <c:pt idx="3273">
                  <c:v>255.73498910004383</c:v>
                </c:pt>
                <c:pt idx="3274">
                  <c:v>255.9935322114159</c:v>
                </c:pt>
                <c:pt idx="3275">
                  <c:v>255.53178792968208</c:v>
                </c:pt>
                <c:pt idx="3276">
                  <c:v>251.75518168999858</c:v>
                </c:pt>
                <c:pt idx="3277">
                  <c:v>251.97269957988252</c:v>
                </c:pt>
                <c:pt idx="3278">
                  <c:v>251.97269957988252</c:v>
                </c:pt>
                <c:pt idx="3279">
                  <c:v>251.97269957988252</c:v>
                </c:pt>
                <c:pt idx="3280">
                  <c:v>248.41625801856603</c:v>
                </c:pt>
                <c:pt idx="3281">
                  <c:v>248.79655340016075</c:v>
                </c:pt>
                <c:pt idx="3282">
                  <c:v>246.89182816086702</c:v>
                </c:pt>
                <c:pt idx="3283">
                  <c:v>249.65315040014627</c:v>
                </c:pt>
                <c:pt idx="3284">
                  <c:v>247.29029013614118</c:v>
                </c:pt>
                <c:pt idx="3285">
                  <c:v>247.29029013614118</c:v>
                </c:pt>
                <c:pt idx="3286">
                  <c:v>247.29029013614118</c:v>
                </c:pt>
                <c:pt idx="3287">
                  <c:v>246.85513404780579</c:v>
                </c:pt>
                <c:pt idx="3288">
                  <c:v>248.74193331055491</c:v>
                </c:pt>
                <c:pt idx="3289">
                  <c:v>251.64473842511273</c:v>
                </c:pt>
                <c:pt idx="3290">
                  <c:v>249.6600079884889</c:v>
                </c:pt>
                <c:pt idx="3291">
                  <c:v>249.6600079884889</c:v>
                </c:pt>
                <c:pt idx="3292">
                  <c:v>249.6600079884889</c:v>
                </c:pt>
                <c:pt idx="3293">
                  <c:v>249.6600079884889</c:v>
                </c:pt>
                <c:pt idx="3294">
                  <c:v>254.46717741663821</c:v>
                </c:pt>
                <c:pt idx="3295">
                  <c:v>255.40005004836405</c:v>
                </c:pt>
                <c:pt idx="3296">
                  <c:v>254.08194938377952</c:v>
                </c:pt>
                <c:pt idx="3297">
                  <c:v>250.61080659675937</c:v>
                </c:pt>
                <c:pt idx="3298">
                  <c:v>253.03141497312308</c:v>
                </c:pt>
                <c:pt idx="3299">
                  <c:v>253.03141497312308</c:v>
                </c:pt>
                <c:pt idx="3300">
                  <c:v>253.03141497312308</c:v>
                </c:pt>
                <c:pt idx="3301">
                  <c:v>254.59302017815295</c:v>
                </c:pt>
                <c:pt idx="3302">
                  <c:v>253.79465252479562</c:v>
                </c:pt>
                <c:pt idx="3303">
                  <c:v>252.10937011246449</c:v>
                </c:pt>
                <c:pt idx="3304">
                  <c:v>249.03199726658937</c:v>
                </c:pt>
                <c:pt idx="3305">
                  <c:v>251.9400959581134</c:v>
                </c:pt>
                <c:pt idx="3306">
                  <c:v>251.9400959581134</c:v>
                </c:pt>
                <c:pt idx="3307">
                  <c:v>251.9400959581134</c:v>
                </c:pt>
                <c:pt idx="3308">
                  <c:v>248.24036689300723</c:v>
                </c:pt>
                <c:pt idx="3309">
                  <c:v>250.54559935322121</c:v>
                </c:pt>
                <c:pt idx="3310">
                  <c:v>250.72353572442603</c:v>
                </c:pt>
                <c:pt idx="3311">
                  <c:v>248.85839200381145</c:v>
                </c:pt>
                <c:pt idx="3312">
                  <c:v>253.20213283028318</c:v>
                </c:pt>
                <c:pt idx="3313">
                  <c:v>253.20213283028318</c:v>
                </c:pt>
                <c:pt idx="3314">
                  <c:v>253.20213283028318</c:v>
                </c:pt>
                <c:pt idx="3315">
                  <c:v>252.70381474405559</c:v>
                </c:pt>
                <c:pt idx="3316">
                  <c:v>250.99398938397204</c:v>
                </c:pt>
                <c:pt idx="3317">
                  <c:v>250.55233663299637</c:v>
                </c:pt>
                <c:pt idx="3318">
                  <c:v>251.33662818396627</c:v>
                </c:pt>
                <c:pt idx="3319">
                  <c:v>248.74710657895375</c:v>
                </c:pt>
                <c:pt idx="3320">
                  <c:v>248.74710657895375</c:v>
                </c:pt>
                <c:pt idx="3321">
                  <c:v>248.74710657895375</c:v>
                </c:pt>
                <c:pt idx="3322">
                  <c:v>249.41325511672338</c:v>
                </c:pt>
                <c:pt idx="3323">
                  <c:v>244.93103912915848</c:v>
                </c:pt>
                <c:pt idx="3324">
                  <c:v>245.29172421426478</c:v>
                </c:pt>
                <c:pt idx="3325">
                  <c:v>247.14916818656494</c:v>
                </c:pt>
                <c:pt idx="3326">
                  <c:v>248.00564487798309</c:v>
                </c:pt>
                <c:pt idx="3327">
                  <c:v>248.00564487798309</c:v>
                </c:pt>
                <c:pt idx="3328">
                  <c:v>248.00564487798309</c:v>
                </c:pt>
                <c:pt idx="3329">
                  <c:v>248.84479713569365</c:v>
                </c:pt>
                <c:pt idx="3330">
                  <c:v>251.26961631191688</c:v>
                </c:pt>
                <c:pt idx="3331">
                  <c:v>249.7034393813253</c:v>
                </c:pt>
                <c:pt idx="3332">
                  <c:v>251.30823536205668</c:v>
                </c:pt>
                <c:pt idx="3333">
                  <c:v>251.43131102652089</c:v>
                </c:pt>
                <c:pt idx="3334">
                  <c:v>251.43131102652089</c:v>
                </c:pt>
                <c:pt idx="3335">
                  <c:v>251.43131102652089</c:v>
                </c:pt>
                <c:pt idx="3336">
                  <c:v>253.79284789628443</c:v>
                </c:pt>
                <c:pt idx="3337">
                  <c:v>254.44564218307119</c:v>
                </c:pt>
                <c:pt idx="3338">
                  <c:v>253.93060120597312</c:v>
                </c:pt>
                <c:pt idx="3339">
                  <c:v>254.67037858699996</c:v>
                </c:pt>
                <c:pt idx="3340">
                  <c:v>252.1007078956107</c:v>
                </c:pt>
                <c:pt idx="3341">
                  <c:v>252.1007078956107</c:v>
                </c:pt>
                <c:pt idx="3342">
                  <c:v>252.1007078956107</c:v>
                </c:pt>
                <c:pt idx="3343">
                  <c:v>252.21343702327732</c:v>
                </c:pt>
                <c:pt idx="3344">
                  <c:v>252.95634242705697</c:v>
                </c:pt>
                <c:pt idx="3345">
                  <c:v>253.04055842424654</c:v>
                </c:pt>
                <c:pt idx="3346">
                  <c:v>254.60444949205726</c:v>
                </c:pt>
                <c:pt idx="3347">
                  <c:v>255.92952805355173</c:v>
                </c:pt>
                <c:pt idx="3348">
                  <c:v>255.92952805355173</c:v>
                </c:pt>
                <c:pt idx="3349">
                  <c:v>255.92952805355173</c:v>
                </c:pt>
                <c:pt idx="3350">
                  <c:v>255.92952805355173</c:v>
                </c:pt>
                <c:pt idx="3351">
                  <c:v>259.42004051992552</c:v>
                </c:pt>
                <c:pt idx="3352">
                  <c:v>260.52363100881138</c:v>
                </c:pt>
                <c:pt idx="3353">
                  <c:v>260.99512028450567</c:v>
                </c:pt>
                <c:pt idx="3354">
                  <c:v>259.35338957357834</c:v>
                </c:pt>
                <c:pt idx="3355">
                  <c:v>259.35338957357834</c:v>
                </c:pt>
                <c:pt idx="3356">
                  <c:v>259.35338957357834</c:v>
                </c:pt>
                <c:pt idx="3357">
                  <c:v>262.05961048898212</c:v>
                </c:pt>
                <c:pt idx="3358">
                  <c:v>259.84087988873864</c:v>
                </c:pt>
                <c:pt idx="3359">
                  <c:v>256.57305858064768</c:v>
                </c:pt>
                <c:pt idx="3360">
                  <c:v>258.02686730927485</c:v>
                </c:pt>
                <c:pt idx="3361">
                  <c:v>258.57030110828254</c:v>
                </c:pt>
                <c:pt idx="3362">
                  <c:v>258.57030110828254</c:v>
                </c:pt>
                <c:pt idx="3363">
                  <c:v>258.57030110828254</c:v>
                </c:pt>
                <c:pt idx="3364">
                  <c:v>257.50821707515439</c:v>
                </c:pt>
                <c:pt idx="3365">
                  <c:v>261.17269573000834</c:v>
                </c:pt>
                <c:pt idx="3366">
                  <c:v>260.36386123128602</c:v>
                </c:pt>
                <c:pt idx="3367">
                  <c:v>263.86375776591808</c:v>
                </c:pt>
                <c:pt idx="3368">
                  <c:v>262.98442244669133</c:v>
                </c:pt>
                <c:pt idx="3369">
                  <c:v>262.98442244669133</c:v>
                </c:pt>
                <c:pt idx="3370">
                  <c:v>262.98442244669133</c:v>
                </c:pt>
                <c:pt idx="3371">
                  <c:v>259.58690850292834</c:v>
                </c:pt>
                <c:pt idx="3372">
                  <c:v>261.19459188927772</c:v>
                </c:pt>
                <c:pt idx="3373">
                  <c:v>256.19805677601914</c:v>
                </c:pt>
                <c:pt idx="3374">
                  <c:v>254.60192301214158</c:v>
                </c:pt>
                <c:pt idx="3375">
                  <c:v>253.0172185621683</c:v>
                </c:pt>
                <c:pt idx="3376">
                  <c:v>253.0172185621683</c:v>
                </c:pt>
                <c:pt idx="3377">
                  <c:v>253.0172185621683</c:v>
                </c:pt>
                <c:pt idx="3378">
                  <c:v>255.55837612308048</c:v>
                </c:pt>
                <c:pt idx="3379">
                  <c:v>252.87056241849098</c:v>
                </c:pt>
                <c:pt idx="3380">
                  <c:v>258.46719666600904</c:v>
                </c:pt>
                <c:pt idx="3381">
                  <c:v>259.01123200785383</c:v>
                </c:pt>
                <c:pt idx="3382">
                  <c:v>261.47346714854262</c:v>
                </c:pt>
                <c:pt idx="3383">
                  <c:v>261.47346714854262</c:v>
                </c:pt>
                <c:pt idx="3384">
                  <c:v>261.47346714854262</c:v>
                </c:pt>
                <c:pt idx="3385">
                  <c:v>262.57513270034991</c:v>
                </c:pt>
                <c:pt idx="3386">
                  <c:v>263.83440247546912</c:v>
                </c:pt>
                <c:pt idx="3387">
                  <c:v>262.54806327268182</c:v>
                </c:pt>
                <c:pt idx="3388">
                  <c:v>263.75054740398173</c:v>
                </c:pt>
                <c:pt idx="3389">
                  <c:v>263.64924759021937</c:v>
                </c:pt>
                <c:pt idx="3390">
                  <c:v>263.64924759021937</c:v>
                </c:pt>
                <c:pt idx="3391">
                  <c:v>263.64924759021937</c:v>
                </c:pt>
                <c:pt idx="3392">
                  <c:v>265.4811861462278</c:v>
                </c:pt>
                <c:pt idx="3393">
                  <c:v>266.53244240828877</c:v>
                </c:pt>
                <c:pt idx="3394">
                  <c:v>265.77774676490259</c:v>
                </c:pt>
                <c:pt idx="3395">
                  <c:v>266.68679830028054</c:v>
                </c:pt>
                <c:pt idx="3396">
                  <c:v>263.95603443712434</c:v>
                </c:pt>
                <c:pt idx="3397">
                  <c:v>263.95603443712434</c:v>
                </c:pt>
                <c:pt idx="3398">
                  <c:v>263.95603443712434</c:v>
                </c:pt>
                <c:pt idx="3399">
                  <c:v>265.30469347783196</c:v>
                </c:pt>
                <c:pt idx="3400">
                  <c:v>265.71723155549353</c:v>
                </c:pt>
                <c:pt idx="3401">
                  <c:v>261.68653362143226</c:v>
                </c:pt>
                <c:pt idx="3402">
                  <c:v>262.60123965947867</c:v>
                </c:pt>
                <c:pt idx="3403">
                  <c:v>261.49031034798048</c:v>
                </c:pt>
                <c:pt idx="3404">
                  <c:v>261.49031034798048</c:v>
                </c:pt>
                <c:pt idx="3405">
                  <c:v>261.49031034798048</c:v>
                </c:pt>
                <c:pt idx="3406">
                  <c:v>262.06574622592029</c:v>
                </c:pt>
                <c:pt idx="3407">
                  <c:v>266.13975524425047</c:v>
                </c:pt>
                <c:pt idx="3408">
                  <c:v>266.48973286685691</c:v>
                </c:pt>
                <c:pt idx="3409">
                  <c:v>266.24670956068121</c:v>
                </c:pt>
                <c:pt idx="3410">
                  <c:v>267.18511638650807</c:v>
                </c:pt>
                <c:pt idx="3411">
                  <c:v>267.18511638650807</c:v>
                </c:pt>
                <c:pt idx="3412">
                  <c:v>267.18511638650807</c:v>
                </c:pt>
                <c:pt idx="3413">
                  <c:v>269.33118061203373</c:v>
                </c:pt>
                <c:pt idx="3414">
                  <c:v>267.85463356416534</c:v>
                </c:pt>
                <c:pt idx="3415">
                  <c:v>267.58381897891712</c:v>
                </c:pt>
                <c:pt idx="3416">
                  <c:v>269.20160828492914</c:v>
                </c:pt>
                <c:pt idx="3417">
                  <c:v>267.98661206261818</c:v>
                </c:pt>
                <c:pt idx="3418">
                  <c:v>267.98661206261818</c:v>
                </c:pt>
                <c:pt idx="3419">
                  <c:v>267.98661206261818</c:v>
                </c:pt>
                <c:pt idx="3420">
                  <c:v>266.41983358918952</c:v>
                </c:pt>
                <c:pt idx="3421">
                  <c:v>266.23143037261968</c:v>
                </c:pt>
                <c:pt idx="3422">
                  <c:v>269.43272104293089</c:v>
                </c:pt>
                <c:pt idx="3423">
                  <c:v>269.47928045852001</c:v>
                </c:pt>
                <c:pt idx="3424">
                  <c:v>267.4850456450705</c:v>
                </c:pt>
                <c:pt idx="3425">
                  <c:v>267.4850456450705</c:v>
                </c:pt>
                <c:pt idx="3426">
                  <c:v>267.4850456450705</c:v>
                </c:pt>
                <c:pt idx="3427">
                  <c:v>265.80650051251456</c:v>
                </c:pt>
                <c:pt idx="3428">
                  <c:v>263.40562274120668</c:v>
                </c:pt>
                <c:pt idx="3429">
                  <c:v>265.575147137378</c:v>
                </c:pt>
                <c:pt idx="3430">
                  <c:v>263.35040110876383</c:v>
                </c:pt>
                <c:pt idx="3431">
                  <c:v>263.79000861409349</c:v>
                </c:pt>
                <c:pt idx="3432">
                  <c:v>263.79000861409349</c:v>
                </c:pt>
                <c:pt idx="3433">
                  <c:v>263.79000861409349</c:v>
                </c:pt>
                <c:pt idx="3434">
                  <c:v>267.98035601711274</c:v>
                </c:pt>
                <c:pt idx="3435">
                  <c:v>268.48432860600872</c:v>
                </c:pt>
                <c:pt idx="3436">
                  <c:v>269.67598496624146</c:v>
                </c:pt>
                <c:pt idx="3437">
                  <c:v>269.67598496624146</c:v>
                </c:pt>
                <c:pt idx="3438">
                  <c:v>269.63760653323646</c:v>
                </c:pt>
                <c:pt idx="3439">
                  <c:v>269.63760653323646</c:v>
                </c:pt>
                <c:pt idx="3440">
                  <c:v>269.63760653323646</c:v>
                </c:pt>
                <c:pt idx="3441">
                  <c:v>272.66878088922465</c:v>
                </c:pt>
                <c:pt idx="3442">
                  <c:v>271.87895514415374</c:v>
                </c:pt>
                <c:pt idx="3443">
                  <c:v>271.36788434978035</c:v>
                </c:pt>
                <c:pt idx="3444">
                  <c:v>272.63774127883198</c:v>
                </c:pt>
                <c:pt idx="3445">
                  <c:v>270.51080611552516</c:v>
                </c:pt>
                <c:pt idx="3446">
                  <c:v>270.51080611552516</c:v>
                </c:pt>
                <c:pt idx="3447">
                  <c:v>270.51080611552516</c:v>
                </c:pt>
                <c:pt idx="3448">
                  <c:v>272.49337099793559</c:v>
                </c:pt>
                <c:pt idx="3449">
                  <c:v>270.09273384376257</c:v>
                </c:pt>
                <c:pt idx="3450">
                  <c:v>269.87617842241792</c:v>
                </c:pt>
                <c:pt idx="3451">
                  <c:v>272.98146285593299</c:v>
                </c:pt>
                <c:pt idx="3452">
                  <c:v>273.71053277446003</c:v>
                </c:pt>
                <c:pt idx="3453">
                  <c:v>273.71053277446003</c:v>
                </c:pt>
                <c:pt idx="3454">
                  <c:v>273.71053277446003</c:v>
                </c:pt>
                <c:pt idx="3455">
                  <c:v>272.19536667645184</c:v>
                </c:pt>
                <c:pt idx="3456">
                  <c:v>273.97376791996118</c:v>
                </c:pt>
                <c:pt idx="3457">
                  <c:v>274.29619488062986</c:v>
                </c:pt>
                <c:pt idx="3458">
                  <c:v>277.65003681442164</c:v>
                </c:pt>
                <c:pt idx="3459">
                  <c:v>277.54500743506952</c:v>
                </c:pt>
                <c:pt idx="3460">
                  <c:v>277.54500743506952</c:v>
                </c:pt>
                <c:pt idx="3461">
                  <c:v>277.54500743506952</c:v>
                </c:pt>
                <c:pt idx="3462">
                  <c:v>278.58772178884408</c:v>
                </c:pt>
                <c:pt idx="3463">
                  <c:v>279.41773059543118</c:v>
                </c:pt>
                <c:pt idx="3464">
                  <c:v>278.94672255400656</c:v>
                </c:pt>
                <c:pt idx="3465">
                  <c:v>278.94672255400656</c:v>
                </c:pt>
                <c:pt idx="3466">
                  <c:v>279.38368327085311</c:v>
                </c:pt>
                <c:pt idx="3467">
                  <c:v>279.38368327085311</c:v>
                </c:pt>
                <c:pt idx="3468">
                  <c:v>279.38368327085311</c:v>
                </c:pt>
                <c:pt idx="3469">
                  <c:v>282.93410940379886</c:v>
                </c:pt>
                <c:pt idx="3470">
                  <c:v>282.94650118624247</c:v>
                </c:pt>
                <c:pt idx="3471">
                  <c:v>283.50906404746894</c:v>
                </c:pt>
                <c:pt idx="3472">
                  <c:v>283.50906404746894</c:v>
                </c:pt>
                <c:pt idx="3473">
                  <c:v>282.72850206208881</c:v>
                </c:pt>
                <c:pt idx="3474">
                  <c:v>282.72850206208881</c:v>
                </c:pt>
                <c:pt idx="3475">
                  <c:v>282.72850206208881</c:v>
                </c:pt>
                <c:pt idx="3476">
                  <c:v>286.20758521455832</c:v>
                </c:pt>
                <c:pt idx="3477">
                  <c:v>286.525921683935</c:v>
                </c:pt>
                <c:pt idx="3478">
                  <c:v>287.1794378221262</c:v>
                </c:pt>
                <c:pt idx="3479">
                  <c:v>288.64359308755098</c:v>
                </c:pt>
                <c:pt idx="3480">
                  <c:v>286.11795533183516</c:v>
                </c:pt>
                <c:pt idx="3481">
                  <c:v>286.11795533183516</c:v>
                </c:pt>
                <c:pt idx="3482">
                  <c:v>286.11795533183516</c:v>
                </c:pt>
                <c:pt idx="3483">
                  <c:v>287.5184673650981</c:v>
                </c:pt>
                <c:pt idx="3484">
                  <c:v>285.90356546470395</c:v>
                </c:pt>
                <c:pt idx="3485">
                  <c:v>288.26726788868098</c:v>
                </c:pt>
                <c:pt idx="3486">
                  <c:v>288.62530618530417</c:v>
                </c:pt>
                <c:pt idx="3487">
                  <c:v>290.69172613920193</c:v>
                </c:pt>
                <c:pt idx="3488">
                  <c:v>290.69172613920193</c:v>
                </c:pt>
                <c:pt idx="3489">
                  <c:v>290.69172613920193</c:v>
                </c:pt>
                <c:pt idx="3490">
                  <c:v>290.69172613920193</c:v>
                </c:pt>
                <c:pt idx="3491">
                  <c:v>290.43125809075127</c:v>
                </c:pt>
                <c:pt idx="3492">
                  <c:v>292.71615840307231</c:v>
                </c:pt>
                <c:pt idx="3493">
                  <c:v>291.77185645744214</c:v>
                </c:pt>
                <c:pt idx="3494">
                  <c:v>291.14601128975607</c:v>
                </c:pt>
                <c:pt idx="3495">
                  <c:v>291.14601128975607</c:v>
                </c:pt>
                <c:pt idx="3496">
                  <c:v>291.14601128975607</c:v>
                </c:pt>
                <c:pt idx="3497">
                  <c:v>294.69523433702767</c:v>
                </c:pt>
                <c:pt idx="3498">
                  <c:v>291.71314587654427</c:v>
                </c:pt>
                <c:pt idx="3499">
                  <c:v>287.79842540146979</c:v>
                </c:pt>
                <c:pt idx="3500">
                  <c:v>289.23226290790632</c:v>
                </c:pt>
                <c:pt idx="3501">
                  <c:v>288.55143672491215</c:v>
                </c:pt>
                <c:pt idx="3502">
                  <c:v>288.55143672491215</c:v>
                </c:pt>
                <c:pt idx="3503">
                  <c:v>288.55143672491215</c:v>
                </c:pt>
                <c:pt idx="3504">
                  <c:v>289.50788983585113</c:v>
                </c:pt>
                <c:pt idx="3505">
                  <c:v>289.62134081492223</c:v>
                </c:pt>
                <c:pt idx="3506">
                  <c:v>287.20903372971009</c:v>
                </c:pt>
                <c:pt idx="3507">
                  <c:v>287.59799132815863</c:v>
                </c:pt>
                <c:pt idx="3508">
                  <c:v>291.22974605267609</c:v>
                </c:pt>
                <c:pt idx="3509">
                  <c:v>291.22974605267609</c:v>
                </c:pt>
                <c:pt idx="3510">
                  <c:v>291.22974605267609</c:v>
                </c:pt>
                <c:pt idx="3511">
                  <c:v>290.49008898021663</c:v>
                </c:pt>
                <c:pt idx="3512">
                  <c:v>291.97926842766344</c:v>
                </c:pt>
                <c:pt idx="3513">
                  <c:v>295.13099196820019</c:v>
                </c:pt>
                <c:pt idx="3514">
                  <c:v>293.69414674757832</c:v>
                </c:pt>
                <c:pt idx="3515">
                  <c:v>292.09283971530192</c:v>
                </c:pt>
                <c:pt idx="3516">
                  <c:v>292.09283971530192</c:v>
                </c:pt>
                <c:pt idx="3517">
                  <c:v>292.09283971530192</c:v>
                </c:pt>
                <c:pt idx="3518">
                  <c:v>292.09283971530192</c:v>
                </c:pt>
                <c:pt idx="3519">
                  <c:v>294.83322826385125</c:v>
                </c:pt>
                <c:pt idx="3520">
                  <c:v>293.51849623915433</c:v>
                </c:pt>
                <c:pt idx="3521">
                  <c:v>292.2049673001315</c:v>
                </c:pt>
                <c:pt idx="3522">
                  <c:v>291.47529583876747</c:v>
                </c:pt>
                <c:pt idx="3523">
                  <c:v>291.47529583876747</c:v>
                </c:pt>
                <c:pt idx="3524">
                  <c:v>291.47529583876747</c:v>
                </c:pt>
                <c:pt idx="3525">
                  <c:v>290.66598010577542</c:v>
                </c:pt>
                <c:pt idx="3526">
                  <c:v>290.22901938892886</c:v>
                </c:pt>
                <c:pt idx="3527">
                  <c:v>291.48889070688517</c:v>
                </c:pt>
                <c:pt idx="3528">
                  <c:v>291.93908536614725</c:v>
                </c:pt>
                <c:pt idx="3529">
                  <c:v>291.90720359578262</c:v>
                </c:pt>
                <c:pt idx="3530">
                  <c:v>291.90720359578262</c:v>
                </c:pt>
                <c:pt idx="3531">
                  <c:v>291.90720359578262</c:v>
                </c:pt>
                <c:pt idx="3532">
                  <c:v>294.61174019124263</c:v>
                </c:pt>
                <c:pt idx="3533">
                  <c:v>292.88459039745152</c:v>
                </c:pt>
                <c:pt idx="3534">
                  <c:v>293.42152753381885</c:v>
                </c:pt>
                <c:pt idx="3535">
                  <c:v>294.37136367355004</c:v>
                </c:pt>
                <c:pt idx="3536">
                  <c:v>294.90445093576017</c:v>
                </c:pt>
                <c:pt idx="3537">
                  <c:v>294.90445093576017</c:v>
                </c:pt>
                <c:pt idx="3538">
                  <c:v>294.90445093576017</c:v>
                </c:pt>
                <c:pt idx="3539">
                  <c:v>292.43487697245911</c:v>
                </c:pt>
                <c:pt idx="3540">
                  <c:v>290.7469477716449</c:v>
                </c:pt>
                <c:pt idx="3541">
                  <c:v>286.54781784320437</c:v>
                </c:pt>
                <c:pt idx="3542">
                  <c:v>282.31055009889377</c:v>
                </c:pt>
                <c:pt idx="3543">
                  <c:v>285.84268932959264</c:v>
                </c:pt>
                <c:pt idx="3544">
                  <c:v>285.84268932959264</c:v>
                </c:pt>
                <c:pt idx="3545">
                  <c:v>285.84268932959264</c:v>
                </c:pt>
                <c:pt idx="3546">
                  <c:v>281.75099495185259</c:v>
                </c:pt>
                <c:pt idx="3547">
                  <c:v>283.35927988103901</c:v>
                </c:pt>
                <c:pt idx="3548">
                  <c:v>286.64117729151741</c:v>
                </c:pt>
                <c:pt idx="3549">
                  <c:v>286.23465464222647</c:v>
                </c:pt>
                <c:pt idx="3550">
                  <c:v>282.9969104759889</c:v>
                </c:pt>
                <c:pt idx="3551">
                  <c:v>282.9969104759889</c:v>
                </c:pt>
                <c:pt idx="3552">
                  <c:v>282.9969104759889</c:v>
                </c:pt>
                <c:pt idx="3553">
                  <c:v>279.32593515849459</c:v>
                </c:pt>
                <c:pt idx="3554">
                  <c:v>278.95382075948396</c:v>
                </c:pt>
                <c:pt idx="3555">
                  <c:v>278.25266242859692</c:v>
                </c:pt>
                <c:pt idx="3556">
                  <c:v>282.8317268129299</c:v>
                </c:pt>
                <c:pt idx="3557">
                  <c:v>282.474049442009</c:v>
                </c:pt>
                <c:pt idx="3558">
                  <c:v>282.474049442009</c:v>
                </c:pt>
                <c:pt idx="3559">
                  <c:v>282.474049442009</c:v>
                </c:pt>
                <c:pt idx="3560">
                  <c:v>286.19880268913727</c:v>
                </c:pt>
                <c:pt idx="3561">
                  <c:v>287.35749450189866</c:v>
                </c:pt>
                <c:pt idx="3562">
                  <c:v>287.15838382282902</c:v>
                </c:pt>
                <c:pt idx="3563">
                  <c:v>288.76546566634124</c:v>
                </c:pt>
                <c:pt idx="3564">
                  <c:v>291.17753213441853</c:v>
                </c:pt>
                <c:pt idx="3565">
                  <c:v>291.17753213441853</c:v>
                </c:pt>
                <c:pt idx="3566">
                  <c:v>291.17753213441853</c:v>
                </c:pt>
                <c:pt idx="3567">
                  <c:v>293.42381339659977</c:v>
                </c:pt>
                <c:pt idx="3568">
                  <c:v>292.70713526051634</c:v>
                </c:pt>
                <c:pt idx="3569">
                  <c:v>290.75994109692556</c:v>
                </c:pt>
                <c:pt idx="3570">
                  <c:v>290.50091675128391</c:v>
                </c:pt>
                <c:pt idx="3571">
                  <c:v>290.50091675128391</c:v>
                </c:pt>
                <c:pt idx="3572">
                  <c:v>290.50091675128391</c:v>
                </c:pt>
                <c:pt idx="3573">
                  <c:v>290.50091675128391</c:v>
                </c:pt>
                <c:pt idx="3574">
                  <c:v>291.9700046679726</c:v>
                </c:pt>
                <c:pt idx="3575">
                  <c:v>287.96072165891098</c:v>
                </c:pt>
                <c:pt idx="3576">
                  <c:v>287.6281887785795</c:v>
                </c:pt>
                <c:pt idx="3577">
                  <c:v>287.84137556003657</c:v>
                </c:pt>
                <c:pt idx="3578">
                  <c:v>289.22889426801885</c:v>
                </c:pt>
                <c:pt idx="3579">
                  <c:v>289.22889426801885</c:v>
                </c:pt>
                <c:pt idx="3580">
                  <c:v>289.22889426801885</c:v>
                </c:pt>
                <c:pt idx="3581">
                  <c:v>289.68859330410658</c:v>
                </c:pt>
                <c:pt idx="3582">
                  <c:v>285.14598241569996</c:v>
                </c:pt>
                <c:pt idx="3583">
                  <c:v>286.74632697943707</c:v>
                </c:pt>
                <c:pt idx="3584">
                  <c:v>290.84163061419952</c:v>
                </c:pt>
                <c:pt idx="3585">
                  <c:v>290.96230010731546</c:v>
                </c:pt>
                <c:pt idx="3586">
                  <c:v>290.96230010731546</c:v>
                </c:pt>
                <c:pt idx="3587">
                  <c:v>290.96230010731546</c:v>
                </c:pt>
                <c:pt idx="3588">
                  <c:v>289.80721755157646</c:v>
                </c:pt>
                <c:pt idx="3589">
                  <c:v>290.45315425002065</c:v>
                </c:pt>
                <c:pt idx="3590">
                  <c:v>286.44627741230727</c:v>
                </c:pt>
                <c:pt idx="3591">
                  <c:v>284.31392836346686</c:v>
                </c:pt>
                <c:pt idx="3592">
                  <c:v>282.65234673891615</c:v>
                </c:pt>
                <c:pt idx="3593">
                  <c:v>282.65234673891615</c:v>
                </c:pt>
                <c:pt idx="3594">
                  <c:v>282.65234673891615</c:v>
                </c:pt>
                <c:pt idx="3595">
                  <c:v>285.28806683381555</c:v>
                </c:pt>
                <c:pt idx="3596">
                  <c:v>285.81754483900329</c:v>
                </c:pt>
                <c:pt idx="3597">
                  <c:v>286.35099302691566</c:v>
                </c:pt>
                <c:pt idx="3598">
                  <c:v>284.46118604998122</c:v>
                </c:pt>
                <c:pt idx="3599">
                  <c:v>280.6087854128271</c:v>
                </c:pt>
                <c:pt idx="3600">
                  <c:v>280.6087854128271</c:v>
                </c:pt>
                <c:pt idx="3601">
                  <c:v>280.6087854128271</c:v>
                </c:pt>
                <c:pt idx="3602">
                  <c:v>277.5622115602099</c:v>
                </c:pt>
                <c:pt idx="3603">
                  <c:v>279.77637043489165</c:v>
                </c:pt>
                <c:pt idx="3604">
                  <c:v>280.24834094485567</c:v>
                </c:pt>
                <c:pt idx="3605">
                  <c:v>280.04898964865117</c:v>
                </c:pt>
                <c:pt idx="3606">
                  <c:v>279.76205371536952</c:v>
                </c:pt>
                <c:pt idx="3607">
                  <c:v>279.76205371536952</c:v>
                </c:pt>
                <c:pt idx="3608">
                  <c:v>279.76205371536952</c:v>
                </c:pt>
                <c:pt idx="3609">
                  <c:v>276.78501821471747</c:v>
                </c:pt>
                <c:pt idx="3610">
                  <c:v>278.72679849277461</c:v>
                </c:pt>
                <c:pt idx="3611">
                  <c:v>278.05499545233647</c:v>
                </c:pt>
                <c:pt idx="3612">
                  <c:v>278.25759507986118</c:v>
                </c:pt>
                <c:pt idx="3613">
                  <c:v>279.37177272267945</c:v>
                </c:pt>
                <c:pt idx="3614">
                  <c:v>279.37177272267945</c:v>
                </c:pt>
                <c:pt idx="3615">
                  <c:v>279.37177272267945</c:v>
                </c:pt>
                <c:pt idx="3616">
                  <c:v>279.86684247758689</c:v>
                </c:pt>
                <c:pt idx="3617">
                  <c:v>284.37793252133105</c:v>
                </c:pt>
                <c:pt idx="3618">
                  <c:v>284.90909484646255</c:v>
                </c:pt>
                <c:pt idx="3619">
                  <c:v>286.48369337677309</c:v>
                </c:pt>
                <c:pt idx="3620">
                  <c:v>286.27543924657999</c:v>
                </c:pt>
                <c:pt idx="3621">
                  <c:v>286.27543924657999</c:v>
                </c:pt>
                <c:pt idx="3622">
                  <c:v>286.27543924657999</c:v>
                </c:pt>
                <c:pt idx="3623">
                  <c:v>286.27543924657999</c:v>
                </c:pt>
                <c:pt idx="3624">
                  <c:v>286.41523780191471</c:v>
                </c:pt>
                <c:pt idx="3625">
                  <c:v>287.40321175751603</c:v>
                </c:pt>
                <c:pt idx="3626">
                  <c:v>285.17521739758166</c:v>
                </c:pt>
                <c:pt idx="3627">
                  <c:v>286.67173566764075</c:v>
                </c:pt>
                <c:pt idx="3628">
                  <c:v>286.67173566764075</c:v>
                </c:pt>
                <c:pt idx="3629">
                  <c:v>286.67173566764075</c:v>
                </c:pt>
                <c:pt idx="3630">
                  <c:v>291.23949104663683</c:v>
                </c:pt>
                <c:pt idx="3631">
                  <c:v>291.62580185660221</c:v>
                </c:pt>
                <c:pt idx="3632">
                  <c:v>288.86219375454203</c:v>
                </c:pt>
                <c:pt idx="3633">
                  <c:v>290.1829412076097</c:v>
                </c:pt>
                <c:pt idx="3634">
                  <c:v>290.10257508457732</c:v>
                </c:pt>
                <c:pt idx="3635">
                  <c:v>290.10257508457732</c:v>
                </c:pt>
                <c:pt idx="3636">
                  <c:v>290.10257508457732</c:v>
                </c:pt>
                <c:pt idx="3637">
                  <c:v>287.27027079052397</c:v>
                </c:pt>
                <c:pt idx="3638">
                  <c:v>289.09053941549325</c:v>
                </c:pt>
                <c:pt idx="3639">
                  <c:v>289.54699012026083</c:v>
                </c:pt>
                <c:pt idx="3640">
                  <c:v>289.14576104793611</c:v>
                </c:pt>
                <c:pt idx="3641">
                  <c:v>289.88589935466524</c:v>
                </c:pt>
                <c:pt idx="3642">
                  <c:v>289.88589935466524</c:v>
                </c:pt>
                <c:pt idx="3643">
                  <c:v>289.88589935466524</c:v>
                </c:pt>
                <c:pt idx="3644">
                  <c:v>288.63697611634359</c:v>
                </c:pt>
                <c:pt idx="3645">
                  <c:v>289.73106222840386</c:v>
                </c:pt>
                <c:pt idx="3646">
                  <c:v>292.24286449886711</c:v>
                </c:pt>
                <c:pt idx="3647">
                  <c:v>291.42007420632478</c:v>
                </c:pt>
                <c:pt idx="3648">
                  <c:v>289.76775634146497</c:v>
                </c:pt>
                <c:pt idx="3649">
                  <c:v>289.76775634146497</c:v>
                </c:pt>
                <c:pt idx="3650">
                  <c:v>289.76775634146497</c:v>
                </c:pt>
                <c:pt idx="3651">
                  <c:v>289.5658785653448</c:v>
                </c:pt>
                <c:pt idx="3652">
                  <c:v>290.30794180915245</c:v>
                </c:pt>
                <c:pt idx="3653">
                  <c:v>291.55494011039553</c:v>
                </c:pt>
                <c:pt idx="3654">
                  <c:v>288.51257705763783</c:v>
                </c:pt>
                <c:pt idx="3655">
                  <c:v>287.6434679666412</c:v>
                </c:pt>
                <c:pt idx="3656">
                  <c:v>287.6434679666412</c:v>
                </c:pt>
                <c:pt idx="3657">
                  <c:v>287.6434679666412</c:v>
                </c:pt>
                <c:pt idx="3658">
                  <c:v>287.6434679666412</c:v>
                </c:pt>
                <c:pt idx="3659">
                  <c:v>285.24547760095129</c:v>
                </c:pt>
                <c:pt idx="3660">
                  <c:v>285.88792535094046</c:v>
                </c:pt>
                <c:pt idx="3661">
                  <c:v>283.52301984128928</c:v>
                </c:pt>
                <c:pt idx="3662">
                  <c:v>284.53710075601941</c:v>
                </c:pt>
                <c:pt idx="3663">
                  <c:v>284.53710075601941</c:v>
                </c:pt>
                <c:pt idx="3664">
                  <c:v>284.53710075601941</c:v>
                </c:pt>
                <c:pt idx="3665">
                  <c:v>284.82776625489089</c:v>
                </c:pt>
                <c:pt idx="3666">
                  <c:v>285.05274327595458</c:v>
                </c:pt>
                <c:pt idx="3667">
                  <c:v>284.08847010813372</c:v>
                </c:pt>
                <c:pt idx="3668">
                  <c:v>282.90908522177722</c:v>
                </c:pt>
                <c:pt idx="3669">
                  <c:v>281.6083089909003</c:v>
                </c:pt>
                <c:pt idx="3670">
                  <c:v>281.6083089909003</c:v>
                </c:pt>
                <c:pt idx="3671">
                  <c:v>281.6083089909003</c:v>
                </c:pt>
                <c:pt idx="3672">
                  <c:v>281.48294746365525</c:v>
                </c:pt>
                <c:pt idx="3673">
                  <c:v>283.46154216334099</c:v>
                </c:pt>
                <c:pt idx="3674">
                  <c:v>279.58507981270407</c:v>
                </c:pt>
                <c:pt idx="3675">
                  <c:v>280.3727400035616</c:v>
                </c:pt>
                <c:pt idx="3676">
                  <c:v>277.58663419939506</c:v>
                </c:pt>
                <c:pt idx="3677">
                  <c:v>277.58663419939506</c:v>
                </c:pt>
                <c:pt idx="3678">
                  <c:v>277.58663419939506</c:v>
                </c:pt>
                <c:pt idx="3679">
                  <c:v>276.9058080164009</c:v>
                </c:pt>
                <c:pt idx="3680">
                  <c:v>279.59590758377129</c:v>
                </c:pt>
                <c:pt idx="3681">
                  <c:v>279.73883416185873</c:v>
                </c:pt>
                <c:pt idx="3682">
                  <c:v>281.1400680465261</c:v>
                </c:pt>
                <c:pt idx="3683">
                  <c:v>281.52228836519947</c:v>
                </c:pt>
                <c:pt idx="3684">
                  <c:v>281.52228836519947</c:v>
                </c:pt>
                <c:pt idx="3685">
                  <c:v>281.52228836519947</c:v>
                </c:pt>
                <c:pt idx="3686">
                  <c:v>282.81091343076764</c:v>
                </c:pt>
                <c:pt idx="3687">
                  <c:v>281.08304178557205</c:v>
                </c:pt>
                <c:pt idx="3688">
                  <c:v>280.80837732616658</c:v>
                </c:pt>
                <c:pt idx="3689">
                  <c:v>276.32339424155111</c:v>
                </c:pt>
                <c:pt idx="3690">
                  <c:v>272.07794551465639</c:v>
                </c:pt>
                <c:pt idx="3691">
                  <c:v>272.07794551465639</c:v>
                </c:pt>
                <c:pt idx="3692">
                  <c:v>272.07794551465639</c:v>
                </c:pt>
                <c:pt idx="3693">
                  <c:v>272.40061309245993</c:v>
                </c:pt>
                <c:pt idx="3694">
                  <c:v>275.92288702063092</c:v>
                </c:pt>
                <c:pt idx="3695">
                  <c:v>275.20284024465991</c:v>
                </c:pt>
                <c:pt idx="3696">
                  <c:v>271.92286777126014</c:v>
                </c:pt>
                <c:pt idx="3697">
                  <c:v>272.32048758656242</c:v>
                </c:pt>
                <c:pt idx="3698">
                  <c:v>272.32048758656242</c:v>
                </c:pt>
                <c:pt idx="3699">
                  <c:v>272.32048758656242</c:v>
                </c:pt>
                <c:pt idx="3700">
                  <c:v>275.98328192147261</c:v>
                </c:pt>
                <c:pt idx="3701">
                  <c:v>276.72233745109497</c:v>
                </c:pt>
                <c:pt idx="3702">
                  <c:v>280.25134865904113</c:v>
                </c:pt>
                <c:pt idx="3703">
                  <c:v>279.18373043181191</c:v>
                </c:pt>
                <c:pt idx="3704">
                  <c:v>281.13429323529033</c:v>
                </c:pt>
                <c:pt idx="3705">
                  <c:v>281.13429323529033</c:v>
                </c:pt>
                <c:pt idx="3706">
                  <c:v>281.13429323529033</c:v>
                </c:pt>
                <c:pt idx="3707">
                  <c:v>280.42026188769</c:v>
                </c:pt>
                <c:pt idx="3708">
                  <c:v>280.58592678501867</c:v>
                </c:pt>
                <c:pt idx="3709">
                  <c:v>282.81211651644185</c:v>
                </c:pt>
                <c:pt idx="3710">
                  <c:v>282.88321887978333</c:v>
                </c:pt>
                <c:pt idx="3711">
                  <c:v>283.65535926544453</c:v>
                </c:pt>
                <c:pt idx="3712">
                  <c:v>283.65535926544453</c:v>
                </c:pt>
                <c:pt idx="3713">
                  <c:v>283.65535926544453</c:v>
                </c:pt>
                <c:pt idx="3714">
                  <c:v>281.43999730508864</c:v>
                </c:pt>
                <c:pt idx="3715">
                  <c:v>282.81464299635758</c:v>
                </c:pt>
                <c:pt idx="3716">
                  <c:v>283.41245626783626</c:v>
                </c:pt>
                <c:pt idx="3717">
                  <c:v>286.51280805008741</c:v>
                </c:pt>
                <c:pt idx="3718">
                  <c:v>285.29311979364729</c:v>
                </c:pt>
                <c:pt idx="3719">
                  <c:v>285.29311979364729</c:v>
                </c:pt>
                <c:pt idx="3720">
                  <c:v>285.29311979364729</c:v>
                </c:pt>
                <c:pt idx="3721">
                  <c:v>285.29311979364729</c:v>
                </c:pt>
                <c:pt idx="3722">
                  <c:v>287.23369698603028</c:v>
                </c:pt>
                <c:pt idx="3723">
                  <c:v>286.00414342706227</c:v>
                </c:pt>
                <c:pt idx="3724">
                  <c:v>286.56851091679994</c:v>
                </c:pt>
                <c:pt idx="3725">
                  <c:v>287.95242036775977</c:v>
                </c:pt>
                <c:pt idx="3726">
                  <c:v>287.95242036775977</c:v>
                </c:pt>
                <c:pt idx="3727">
                  <c:v>287.95242036775977</c:v>
                </c:pt>
                <c:pt idx="3728">
                  <c:v>288.58428096381652</c:v>
                </c:pt>
                <c:pt idx="3729">
                  <c:v>289.15682943613831</c:v>
                </c:pt>
                <c:pt idx="3730">
                  <c:v>287.08655960808329</c:v>
                </c:pt>
                <c:pt idx="3731">
                  <c:v>287.96204505315279</c:v>
                </c:pt>
                <c:pt idx="3732">
                  <c:v>289.19617033768253</c:v>
                </c:pt>
                <c:pt idx="3733">
                  <c:v>289.19617033768253</c:v>
                </c:pt>
                <c:pt idx="3734">
                  <c:v>289.19617033768253</c:v>
                </c:pt>
                <c:pt idx="3735">
                  <c:v>287.68918522225852</c:v>
                </c:pt>
                <c:pt idx="3736">
                  <c:v>289.55120092012038</c:v>
                </c:pt>
                <c:pt idx="3737">
                  <c:v>285.57873233268737</c:v>
                </c:pt>
                <c:pt idx="3738">
                  <c:v>284.23187792049094</c:v>
                </c:pt>
                <c:pt idx="3739">
                  <c:v>284.65801086627027</c:v>
                </c:pt>
                <c:pt idx="3740">
                  <c:v>284.65801086627027</c:v>
                </c:pt>
                <c:pt idx="3741">
                  <c:v>284.65801086627027</c:v>
                </c:pt>
                <c:pt idx="3742">
                  <c:v>282.95636648877087</c:v>
                </c:pt>
                <c:pt idx="3743">
                  <c:v>284.59003652568157</c:v>
                </c:pt>
                <c:pt idx="3744">
                  <c:v>285.87132276863747</c:v>
                </c:pt>
                <c:pt idx="3745">
                  <c:v>285.79372374265563</c:v>
                </c:pt>
                <c:pt idx="3746">
                  <c:v>290.17187281940767</c:v>
                </c:pt>
                <c:pt idx="3747">
                  <c:v>290.17187281940767</c:v>
                </c:pt>
                <c:pt idx="3748">
                  <c:v>290.17187281940767</c:v>
                </c:pt>
                <c:pt idx="3749">
                  <c:v>291.17235886602009</c:v>
                </c:pt>
                <c:pt idx="3750">
                  <c:v>290.94401320506887</c:v>
                </c:pt>
                <c:pt idx="3751">
                  <c:v>292.9063662481538</c:v>
                </c:pt>
                <c:pt idx="3752">
                  <c:v>289.96722794623702</c:v>
                </c:pt>
                <c:pt idx="3753">
                  <c:v>287.84967685118846</c:v>
                </c:pt>
                <c:pt idx="3754">
                  <c:v>287.84967685118846</c:v>
                </c:pt>
                <c:pt idx="3755">
                  <c:v>287.84967685118846</c:v>
                </c:pt>
                <c:pt idx="3756">
                  <c:v>288.45242277393112</c:v>
                </c:pt>
                <c:pt idx="3757">
                  <c:v>287.82429174346419</c:v>
                </c:pt>
                <c:pt idx="3758">
                  <c:v>285.80563429082969</c:v>
                </c:pt>
                <c:pt idx="3759">
                  <c:v>283.1746062300594</c:v>
                </c:pt>
                <c:pt idx="3760">
                  <c:v>284.354592659253</c:v>
                </c:pt>
                <c:pt idx="3761">
                  <c:v>284.354592659253</c:v>
                </c:pt>
                <c:pt idx="3762">
                  <c:v>284.354592659253</c:v>
                </c:pt>
                <c:pt idx="3763">
                  <c:v>285.88924874518221</c:v>
                </c:pt>
                <c:pt idx="3764">
                  <c:v>283.19289313230627</c:v>
                </c:pt>
                <c:pt idx="3765">
                  <c:v>283.33064644199499</c:v>
                </c:pt>
                <c:pt idx="3766">
                  <c:v>284.08197344549353</c:v>
                </c:pt>
                <c:pt idx="3767">
                  <c:v>281.25760951688949</c:v>
                </c:pt>
                <c:pt idx="3768">
                  <c:v>281.25760951688949</c:v>
                </c:pt>
                <c:pt idx="3769">
                  <c:v>281.25760951688949</c:v>
                </c:pt>
                <c:pt idx="3770">
                  <c:v>280.92784373360854</c:v>
                </c:pt>
                <c:pt idx="3771">
                  <c:v>285.0488934017975</c:v>
                </c:pt>
                <c:pt idx="3772">
                  <c:v>288.7531941924654</c:v>
                </c:pt>
                <c:pt idx="3773">
                  <c:v>289.32923161324226</c:v>
                </c:pt>
                <c:pt idx="3774">
                  <c:v>290.05481258331429</c:v>
                </c:pt>
                <c:pt idx="3775">
                  <c:v>290.05481258331429</c:v>
                </c:pt>
                <c:pt idx="3776">
                  <c:v>290.05481258331429</c:v>
                </c:pt>
                <c:pt idx="3777">
                  <c:v>290.15081882011043</c:v>
                </c:pt>
                <c:pt idx="3778">
                  <c:v>290.09631903907194</c:v>
                </c:pt>
                <c:pt idx="3779">
                  <c:v>293.44582986443686</c:v>
                </c:pt>
                <c:pt idx="3780">
                  <c:v>298.14111232489142</c:v>
                </c:pt>
                <c:pt idx="3781">
                  <c:v>299.23977016251325</c:v>
                </c:pt>
                <c:pt idx="3782">
                  <c:v>299.23977016251325</c:v>
                </c:pt>
                <c:pt idx="3783">
                  <c:v>299.23977016251325</c:v>
                </c:pt>
                <c:pt idx="3784">
                  <c:v>298.85995601518823</c:v>
                </c:pt>
                <c:pt idx="3785">
                  <c:v>298.70138932333697</c:v>
                </c:pt>
                <c:pt idx="3786">
                  <c:v>298.47701384511043</c:v>
                </c:pt>
                <c:pt idx="3787">
                  <c:v>301.19189697736806</c:v>
                </c:pt>
                <c:pt idx="3788">
                  <c:v>304.08134784094301</c:v>
                </c:pt>
                <c:pt idx="3789">
                  <c:v>304.08134784094301</c:v>
                </c:pt>
                <c:pt idx="3790">
                  <c:v>304.08134784094301</c:v>
                </c:pt>
                <c:pt idx="3791">
                  <c:v>304.03779613953924</c:v>
                </c:pt>
                <c:pt idx="3792">
                  <c:v>301.97029340853476</c:v>
                </c:pt>
                <c:pt idx="3793">
                  <c:v>303.73654348673529</c:v>
                </c:pt>
                <c:pt idx="3794">
                  <c:v>304.19143018012647</c:v>
                </c:pt>
                <c:pt idx="3795">
                  <c:v>300.78260723102659</c:v>
                </c:pt>
                <c:pt idx="3796">
                  <c:v>300.78260723102659</c:v>
                </c:pt>
                <c:pt idx="3797">
                  <c:v>300.78260723102659</c:v>
                </c:pt>
                <c:pt idx="3798">
                  <c:v>302.55270718338443</c:v>
                </c:pt>
                <c:pt idx="3799">
                  <c:v>302.46764902622294</c:v>
                </c:pt>
                <c:pt idx="3800">
                  <c:v>303.76180828589213</c:v>
                </c:pt>
                <c:pt idx="3801">
                  <c:v>303.76180828589213</c:v>
                </c:pt>
                <c:pt idx="3802">
                  <c:v>304.00711745484864</c:v>
                </c:pt>
                <c:pt idx="3803">
                  <c:v>304.00711745484864</c:v>
                </c:pt>
                <c:pt idx="3804">
                  <c:v>304.00711745484864</c:v>
                </c:pt>
                <c:pt idx="3805">
                  <c:v>303.04537076694351</c:v>
                </c:pt>
                <c:pt idx="3806">
                  <c:v>301.81714060221702</c:v>
                </c:pt>
                <c:pt idx="3807">
                  <c:v>306.37262450733687</c:v>
                </c:pt>
                <c:pt idx="3808">
                  <c:v>306.04321964975816</c:v>
                </c:pt>
                <c:pt idx="3809">
                  <c:v>306.26891852222633</c:v>
                </c:pt>
                <c:pt idx="3810">
                  <c:v>306.26891852222633</c:v>
                </c:pt>
                <c:pt idx="3811">
                  <c:v>306.26891852222633</c:v>
                </c:pt>
                <c:pt idx="3812">
                  <c:v>306.06571735186452</c:v>
                </c:pt>
                <c:pt idx="3813">
                  <c:v>302.62044090683833</c:v>
                </c:pt>
                <c:pt idx="3814">
                  <c:v>304.15509699276748</c:v>
                </c:pt>
                <c:pt idx="3815">
                  <c:v>305.81800201155966</c:v>
                </c:pt>
                <c:pt idx="3816">
                  <c:v>305.49810153080659</c:v>
                </c:pt>
                <c:pt idx="3817">
                  <c:v>305.49810153080659</c:v>
                </c:pt>
                <c:pt idx="3818">
                  <c:v>305.49810153080659</c:v>
                </c:pt>
                <c:pt idx="3819">
                  <c:v>308.13514501994752</c:v>
                </c:pt>
                <c:pt idx="3820">
                  <c:v>309.42894335391446</c:v>
                </c:pt>
                <c:pt idx="3821">
                  <c:v>310.21467860769343</c:v>
                </c:pt>
                <c:pt idx="3822">
                  <c:v>309.51388120250857</c:v>
                </c:pt>
                <c:pt idx="3823">
                  <c:v>307.3200544757197</c:v>
                </c:pt>
                <c:pt idx="3824">
                  <c:v>307.3200544757197</c:v>
                </c:pt>
                <c:pt idx="3825">
                  <c:v>307.3200544757197</c:v>
                </c:pt>
                <c:pt idx="3826">
                  <c:v>307.42905403779656</c:v>
                </c:pt>
                <c:pt idx="3827">
                  <c:v>310.3122488558659</c:v>
                </c:pt>
                <c:pt idx="3828">
                  <c:v>311.45878950331849</c:v>
                </c:pt>
                <c:pt idx="3829">
                  <c:v>311.6452677828097</c:v>
                </c:pt>
                <c:pt idx="3830">
                  <c:v>311.6452677828097</c:v>
                </c:pt>
                <c:pt idx="3831">
                  <c:v>311.6452677828097</c:v>
                </c:pt>
                <c:pt idx="3832">
                  <c:v>311.6452677828097</c:v>
                </c:pt>
                <c:pt idx="3833">
                  <c:v>310.3098426845176</c:v>
                </c:pt>
                <c:pt idx="3834">
                  <c:v>312.56851572914246</c:v>
                </c:pt>
                <c:pt idx="3835">
                  <c:v>312.60196151088354</c:v>
                </c:pt>
                <c:pt idx="3836">
                  <c:v>312.6580253032983</c:v>
                </c:pt>
                <c:pt idx="3837">
                  <c:v>312.24813401411978</c:v>
                </c:pt>
                <c:pt idx="3838">
                  <c:v>312.24813401411978</c:v>
                </c:pt>
                <c:pt idx="3839">
                  <c:v>312.24813401411978</c:v>
                </c:pt>
                <c:pt idx="3840">
                  <c:v>309.57608073186151</c:v>
                </c:pt>
                <c:pt idx="3841">
                  <c:v>305.99473529709041</c:v>
                </c:pt>
                <c:pt idx="3842">
                  <c:v>304.81017714233508</c:v>
                </c:pt>
                <c:pt idx="3843">
                  <c:v>305.90691004287839</c:v>
                </c:pt>
                <c:pt idx="3844">
                  <c:v>305.5260131184466</c:v>
                </c:pt>
                <c:pt idx="3845">
                  <c:v>305.5260131184466</c:v>
                </c:pt>
                <c:pt idx="3846">
                  <c:v>305.5260131184466</c:v>
                </c:pt>
                <c:pt idx="3847">
                  <c:v>306.62358817896182</c:v>
                </c:pt>
                <c:pt idx="3848">
                  <c:v>304.71621615118499</c:v>
                </c:pt>
                <c:pt idx="3849">
                  <c:v>306.02818107883138</c:v>
                </c:pt>
                <c:pt idx="3850">
                  <c:v>303.43384713112232</c:v>
                </c:pt>
                <c:pt idx="3851">
                  <c:v>305.30368288586607</c:v>
                </c:pt>
                <c:pt idx="3852">
                  <c:v>305.30368288586607</c:v>
                </c:pt>
                <c:pt idx="3853">
                  <c:v>305.30368288586607</c:v>
                </c:pt>
                <c:pt idx="3854">
                  <c:v>305.30368288586607</c:v>
                </c:pt>
                <c:pt idx="3855">
                  <c:v>308.24005409073231</c:v>
                </c:pt>
                <c:pt idx="3856">
                  <c:v>305.30416412013568</c:v>
                </c:pt>
                <c:pt idx="3857">
                  <c:v>303.07881654868447</c:v>
                </c:pt>
                <c:pt idx="3858">
                  <c:v>301.14882651023385</c:v>
                </c:pt>
                <c:pt idx="3859">
                  <c:v>301.14882651023385</c:v>
                </c:pt>
                <c:pt idx="3860">
                  <c:v>301.14882651023385</c:v>
                </c:pt>
                <c:pt idx="3861">
                  <c:v>300.07050082050483</c:v>
                </c:pt>
                <c:pt idx="3862">
                  <c:v>301.16230106978418</c:v>
                </c:pt>
                <c:pt idx="3863">
                  <c:v>302.71777053787599</c:v>
                </c:pt>
                <c:pt idx="3864">
                  <c:v>302.74255410276322</c:v>
                </c:pt>
                <c:pt idx="3865">
                  <c:v>301.9179591817097</c:v>
                </c:pt>
                <c:pt idx="3866">
                  <c:v>301.9179591817097</c:v>
                </c:pt>
                <c:pt idx="3867">
                  <c:v>301.9179591817097</c:v>
                </c:pt>
                <c:pt idx="3868">
                  <c:v>304.42964114360558</c:v>
                </c:pt>
                <c:pt idx="3869">
                  <c:v>306.47693203528451</c:v>
                </c:pt>
                <c:pt idx="3870">
                  <c:v>307.48836616153153</c:v>
                </c:pt>
                <c:pt idx="3871">
                  <c:v>306.59772183696788</c:v>
                </c:pt>
                <c:pt idx="3872">
                  <c:v>310.11831144519505</c:v>
                </c:pt>
                <c:pt idx="3873">
                  <c:v>310.11831144519505</c:v>
                </c:pt>
                <c:pt idx="3874">
                  <c:v>310.11831144519505</c:v>
                </c:pt>
                <c:pt idx="3875">
                  <c:v>309.74703920615639</c:v>
                </c:pt>
                <c:pt idx="3876">
                  <c:v>310.00810879744415</c:v>
                </c:pt>
                <c:pt idx="3877">
                  <c:v>307.3729902453818</c:v>
                </c:pt>
                <c:pt idx="3878">
                  <c:v>308.6459751971862</c:v>
                </c:pt>
                <c:pt idx="3879">
                  <c:v>310.83318495276734</c:v>
                </c:pt>
                <c:pt idx="3880">
                  <c:v>310.83318495276734</c:v>
                </c:pt>
                <c:pt idx="3881">
                  <c:v>310.83318495276734</c:v>
                </c:pt>
                <c:pt idx="3882">
                  <c:v>311.12180520599287</c:v>
                </c:pt>
                <c:pt idx="3883">
                  <c:v>312.11832106988055</c:v>
                </c:pt>
                <c:pt idx="3884">
                  <c:v>312.1720989995145</c:v>
                </c:pt>
                <c:pt idx="3885">
                  <c:v>309.70300627048306</c:v>
                </c:pt>
                <c:pt idx="3886">
                  <c:v>309.94278124533855</c:v>
                </c:pt>
                <c:pt idx="3887">
                  <c:v>309.94278124533855</c:v>
                </c:pt>
                <c:pt idx="3888">
                  <c:v>309.94278124533855</c:v>
                </c:pt>
                <c:pt idx="3889">
                  <c:v>309.94278124533855</c:v>
                </c:pt>
                <c:pt idx="3890">
                  <c:v>305.41328399078009</c:v>
                </c:pt>
                <c:pt idx="3891">
                  <c:v>307.12419212797039</c:v>
                </c:pt>
                <c:pt idx="3892">
                  <c:v>309.63106174716972</c:v>
                </c:pt>
                <c:pt idx="3893">
                  <c:v>312.62205304164178</c:v>
                </c:pt>
                <c:pt idx="3894">
                  <c:v>312.62205304164178</c:v>
                </c:pt>
                <c:pt idx="3895">
                  <c:v>312.62205304164178</c:v>
                </c:pt>
                <c:pt idx="3896">
                  <c:v>310.58318374968172</c:v>
                </c:pt>
                <c:pt idx="3897">
                  <c:v>312.31286002338857</c:v>
                </c:pt>
                <c:pt idx="3898">
                  <c:v>312.3352374169275</c:v>
                </c:pt>
                <c:pt idx="3899">
                  <c:v>312.35460709628109</c:v>
                </c:pt>
                <c:pt idx="3900">
                  <c:v>315.39384212628607</c:v>
                </c:pt>
                <c:pt idx="3901">
                  <c:v>315.39384212628607</c:v>
                </c:pt>
                <c:pt idx="3902">
                  <c:v>315.39384212628607</c:v>
                </c:pt>
                <c:pt idx="3903">
                  <c:v>316.31877439256255</c:v>
                </c:pt>
                <c:pt idx="3904">
                  <c:v>314.84992709300866</c:v>
                </c:pt>
                <c:pt idx="3905">
                  <c:v>311.62818396623709</c:v>
                </c:pt>
                <c:pt idx="3906">
                  <c:v>312.18437047339063</c:v>
                </c:pt>
                <c:pt idx="3907">
                  <c:v>309.9457889595239</c:v>
                </c:pt>
                <c:pt idx="3908">
                  <c:v>309.9457889595239</c:v>
                </c:pt>
                <c:pt idx="3909">
                  <c:v>309.9457889595239</c:v>
                </c:pt>
                <c:pt idx="3910">
                  <c:v>311.92919600190618</c:v>
                </c:pt>
                <c:pt idx="3911">
                  <c:v>309.62552755306859</c:v>
                </c:pt>
                <c:pt idx="3912">
                  <c:v>307.05982704440396</c:v>
                </c:pt>
                <c:pt idx="3913">
                  <c:v>307.58160530127725</c:v>
                </c:pt>
                <c:pt idx="3914">
                  <c:v>307.46863555647576</c:v>
                </c:pt>
                <c:pt idx="3915">
                  <c:v>307.46863555647576</c:v>
                </c:pt>
                <c:pt idx="3916">
                  <c:v>307.46863555647576</c:v>
                </c:pt>
                <c:pt idx="3917">
                  <c:v>306.07642481436437</c:v>
                </c:pt>
                <c:pt idx="3918">
                  <c:v>303.01914349924738</c:v>
                </c:pt>
                <c:pt idx="3919">
                  <c:v>303.16459655725055</c:v>
                </c:pt>
                <c:pt idx="3920">
                  <c:v>302.99929258562412</c:v>
                </c:pt>
                <c:pt idx="3921">
                  <c:v>302.99929258562412</c:v>
                </c:pt>
                <c:pt idx="3922">
                  <c:v>302.99929258562412</c:v>
                </c:pt>
                <c:pt idx="3923">
                  <c:v>302.99929258562412</c:v>
                </c:pt>
                <c:pt idx="3924">
                  <c:v>303.73654348673529</c:v>
                </c:pt>
                <c:pt idx="3925">
                  <c:v>301.54500262272722</c:v>
                </c:pt>
                <c:pt idx="3926">
                  <c:v>305.6988965298201</c:v>
                </c:pt>
                <c:pt idx="3927">
                  <c:v>305.48727375973937</c:v>
                </c:pt>
                <c:pt idx="3928">
                  <c:v>303.49857314039087</c:v>
                </c:pt>
                <c:pt idx="3929">
                  <c:v>303.49857314039087</c:v>
                </c:pt>
                <c:pt idx="3930">
                  <c:v>303.49857314039087</c:v>
                </c:pt>
                <c:pt idx="3931">
                  <c:v>304.25940452071518</c:v>
                </c:pt>
                <c:pt idx="3932">
                  <c:v>305.62262089807979</c:v>
                </c:pt>
                <c:pt idx="3933">
                  <c:v>306.34363014259009</c:v>
                </c:pt>
                <c:pt idx="3934">
                  <c:v>308.24967877612545</c:v>
                </c:pt>
                <c:pt idx="3935">
                  <c:v>305.65859315973648</c:v>
                </c:pt>
                <c:pt idx="3936">
                  <c:v>305.65859315973648</c:v>
                </c:pt>
                <c:pt idx="3937">
                  <c:v>305.65859315973648</c:v>
                </c:pt>
                <c:pt idx="3938">
                  <c:v>305.62225997237761</c:v>
                </c:pt>
                <c:pt idx="3939">
                  <c:v>307.40763911279691</c:v>
                </c:pt>
                <c:pt idx="3940">
                  <c:v>303.81775176973946</c:v>
                </c:pt>
                <c:pt idx="3941">
                  <c:v>300.77430593987503</c:v>
                </c:pt>
                <c:pt idx="3942">
                  <c:v>295.97483626004015</c:v>
                </c:pt>
                <c:pt idx="3943">
                  <c:v>295.97483626004015</c:v>
                </c:pt>
                <c:pt idx="3944">
                  <c:v>295.97483626004015</c:v>
                </c:pt>
                <c:pt idx="3945">
                  <c:v>296.80231858671164</c:v>
                </c:pt>
                <c:pt idx="3946">
                  <c:v>298.64063349679304</c:v>
                </c:pt>
                <c:pt idx="3947">
                  <c:v>294.75659170640904</c:v>
                </c:pt>
                <c:pt idx="3948">
                  <c:v>300.48015149254854</c:v>
                </c:pt>
                <c:pt idx="3949">
                  <c:v>298.48230742207659</c:v>
                </c:pt>
                <c:pt idx="3950">
                  <c:v>298.48230742207659</c:v>
                </c:pt>
                <c:pt idx="3951">
                  <c:v>298.48230742207659</c:v>
                </c:pt>
                <c:pt idx="3952">
                  <c:v>301.04042849099415</c:v>
                </c:pt>
                <c:pt idx="3953">
                  <c:v>298.48351050775074</c:v>
                </c:pt>
                <c:pt idx="3954">
                  <c:v>299.69802549579202</c:v>
                </c:pt>
                <c:pt idx="3955">
                  <c:v>296.33034807674761</c:v>
                </c:pt>
                <c:pt idx="3956">
                  <c:v>299.85959990182857</c:v>
                </c:pt>
                <c:pt idx="3957">
                  <c:v>299.85959990182857</c:v>
                </c:pt>
                <c:pt idx="3958">
                  <c:v>299.85959990182857</c:v>
                </c:pt>
                <c:pt idx="3959">
                  <c:v>301.2518106439399</c:v>
                </c:pt>
                <c:pt idx="3960">
                  <c:v>301.04127065096594</c:v>
                </c:pt>
                <c:pt idx="3961">
                  <c:v>304.86636124331721</c:v>
                </c:pt>
                <c:pt idx="3962">
                  <c:v>304.12838849080157</c:v>
                </c:pt>
                <c:pt idx="3963">
                  <c:v>303.80800677577889</c:v>
                </c:pt>
                <c:pt idx="3964">
                  <c:v>303.80800677577889</c:v>
                </c:pt>
                <c:pt idx="3965">
                  <c:v>303.80800677577889</c:v>
                </c:pt>
                <c:pt idx="3966">
                  <c:v>305.74701995678561</c:v>
                </c:pt>
                <c:pt idx="3967">
                  <c:v>302.59649950192301</c:v>
                </c:pt>
                <c:pt idx="3968">
                  <c:v>303.90401301257515</c:v>
                </c:pt>
                <c:pt idx="3969">
                  <c:v>300.95982175082696</c:v>
                </c:pt>
                <c:pt idx="3970">
                  <c:v>299.65351132584902</c:v>
                </c:pt>
                <c:pt idx="3971">
                  <c:v>299.65351132584902</c:v>
                </c:pt>
                <c:pt idx="3972">
                  <c:v>299.65351132584902</c:v>
                </c:pt>
                <c:pt idx="3973">
                  <c:v>302.68023426484291</c:v>
                </c:pt>
                <c:pt idx="3974">
                  <c:v>304.83604348432902</c:v>
                </c:pt>
                <c:pt idx="3975">
                  <c:v>307.92195823849056</c:v>
                </c:pt>
                <c:pt idx="3976">
                  <c:v>309.40957367456099</c:v>
                </c:pt>
                <c:pt idx="3977">
                  <c:v>308.98969677428715</c:v>
                </c:pt>
                <c:pt idx="3978">
                  <c:v>308.98969677428715</c:v>
                </c:pt>
                <c:pt idx="3979">
                  <c:v>308.98969677428715</c:v>
                </c:pt>
                <c:pt idx="3980">
                  <c:v>310.18448115727267</c:v>
                </c:pt>
                <c:pt idx="3981">
                  <c:v>310.22334082454728</c:v>
                </c:pt>
                <c:pt idx="3982">
                  <c:v>309.12215650700966</c:v>
                </c:pt>
                <c:pt idx="3983">
                  <c:v>311.13564069124538</c:v>
                </c:pt>
                <c:pt idx="3984">
                  <c:v>311.46745172017239</c:v>
                </c:pt>
                <c:pt idx="3985">
                  <c:v>311.46745172017239</c:v>
                </c:pt>
                <c:pt idx="3986">
                  <c:v>311.46745172017239</c:v>
                </c:pt>
                <c:pt idx="3987">
                  <c:v>311.46745172017239</c:v>
                </c:pt>
                <c:pt idx="3988">
                  <c:v>309.49836139731229</c:v>
                </c:pt>
                <c:pt idx="3989">
                  <c:v>312.35159938209569</c:v>
                </c:pt>
                <c:pt idx="3990">
                  <c:v>312.97636177267509</c:v>
                </c:pt>
                <c:pt idx="3991">
                  <c:v>310.89345954504165</c:v>
                </c:pt>
                <c:pt idx="3992">
                  <c:v>310.89345954504165</c:v>
                </c:pt>
                <c:pt idx="3993">
                  <c:v>310.89345954504165</c:v>
                </c:pt>
                <c:pt idx="3994">
                  <c:v>311.30286959995044</c:v>
                </c:pt>
                <c:pt idx="3995">
                  <c:v>311.23489525936174</c:v>
                </c:pt>
                <c:pt idx="3996">
                  <c:v>310.53000736288482</c:v>
                </c:pt>
                <c:pt idx="3997">
                  <c:v>312.20109336426117</c:v>
                </c:pt>
                <c:pt idx="3998">
                  <c:v>311.44507432663346</c:v>
                </c:pt>
                <c:pt idx="3999">
                  <c:v>311.44507432663346</c:v>
                </c:pt>
                <c:pt idx="4000">
                  <c:v>311.44507432663346</c:v>
                </c:pt>
                <c:pt idx="4001">
                  <c:v>312.22142551215404</c:v>
                </c:pt>
                <c:pt idx="4002">
                  <c:v>312.96541369304043</c:v>
                </c:pt>
                <c:pt idx="4003">
                  <c:v>313.6411869162032</c:v>
                </c:pt>
                <c:pt idx="4004">
                  <c:v>314.86857492095783</c:v>
                </c:pt>
                <c:pt idx="4005">
                  <c:v>316.36040115688775</c:v>
                </c:pt>
                <c:pt idx="4006">
                  <c:v>316.36040115688775</c:v>
                </c:pt>
                <c:pt idx="4007">
                  <c:v>316.36040115688775</c:v>
                </c:pt>
                <c:pt idx="4008">
                  <c:v>316.20412032781735</c:v>
                </c:pt>
                <c:pt idx="4009">
                  <c:v>315.56768800619886</c:v>
                </c:pt>
                <c:pt idx="4010">
                  <c:v>315.62254871293953</c:v>
                </c:pt>
                <c:pt idx="4011">
                  <c:v>312.3105741606077</c:v>
                </c:pt>
                <c:pt idx="4012">
                  <c:v>309.98176122118065</c:v>
                </c:pt>
                <c:pt idx="4013">
                  <c:v>309.98176122118065</c:v>
                </c:pt>
                <c:pt idx="4014">
                  <c:v>309.98176122118065</c:v>
                </c:pt>
                <c:pt idx="4015">
                  <c:v>309.79311738747595</c:v>
                </c:pt>
                <c:pt idx="4016">
                  <c:v>312.68846337085409</c:v>
                </c:pt>
                <c:pt idx="4017">
                  <c:v>312.25234481397945</c:v>
                </c:pt>
                <c:pt idx="4018">
                  <c:v>310.12962045053206</c:v>
                </c:pt>
                <c:pt idx="4019">
                  <c:v>310.99487966737138</c:v>
                </c:pt>
                <c:pt idx="4020">
                  <c:v>310.99487966737138</c:v>
                </c:pt>
                <c:pt idx="4021">
                  <c:v>310.99487966737138</c:v>
                </c:pt>
                <c:pt idx="4022">
                  <c:v>310.99487966737138</c:v>
                </c:pt>
                <c:pt idx="4023">
                  <c:v>313.69737101718539</c:v>
                </c:pt>
                <c:pt idx="4024">
                  <c:v>311.28325930346199</c:v>
                </c:pt>
                <c:pt idx="4025">
                  <c:v>312.0669493115949</c:v>
                </c:pt>
                <c:pt idx="4026">
                  <c:v>315.69774156757308</c:v>
                </c:pt>
                <c:pt idx="4027">
                  <c:v>315.69774156757308</c:v>
                </c:pt>
                <c:pt idx="4028">
                  <c:v>315.69774156757308</c:v>
                </c:pt>
                <c:pt idx="4029">
                  <c:v>317.66803497610726</c:v>
                </c:pt>
                <c:pt idx="4030">
                  <c:v>318.37328379828642</c:v>
                </c:pt>
                <c:pt idx="4031">
                  <c:v>318.59116261387265</c:v>
                </c:pt>
                <c:pt idx="4032">
                  <c:v>319.34260992593863</c:v>
                </c:pt>
                <c:pt idx="4033">
                  <c:v>319.78859378534122</c:v>
                </c:pt>
                <c:pt idx="4034">
                  <c:v>319.78859378534122</c:v>
                </c:pt>
                <c:pt idx="4035">
                  <c:v>319.78859378534122</c:v>
                </c:pt>
                <c:pt idx="4036">
                  <c:v>318.0701062084039</c:v>
                </c:pt>
                <c:pt idx="4037">
                  <c:v>320.33262912718601</c:v>
                </c:pt>
                <c:pt idx="4038">
                  <c:v>321.84478751100886</c:v>
                </c:pt>
                <c:pt idx="4039">
                  <c:v>319.6360425218607</c:v>
                </c:pt>
                <c:pt idx="4040">
                  <c:v>321.31194086593359</c:v>
                </c:pt>
                <c:pt idx="4041">
                  <c:v>321.31194086593359</c:v>
                </c:pt>
                <c:pt idx="4042">
                  <c:v>321.31194086593359</c:v>
                </c:pt>
                <c:pt idx="4043">
                  <c:v>320.00045717255682</c:v>
                </c:pt>
                <c:pt idx="4044">
                  <c:v>320.65734195063567</c:v>
                </c:pt>
                <c:pt idx="4045">
                  <c:v>322.13027974148167</c:v>
                </c:pt>
                <c:pt idx="4046">
                  <c:v>323.98146766827631</c:v>
                </c:pt>
                <c:pt idx="4047">
                  <c:v>321.67238533390514</c:v>
                </c:pt>
                <c:pt idx="4048">
                  <c:v>321.67238533390514</c:v>
                </c:pt>
                <c:pt idx="4049">
                  <c:v>321.67238533390514</c:v>
                </c:pt>
                <c:pt idx="4050">
                  <c:v>322.02705499064069</c:v>
                </c:pt>
                <c:pt idx="4051">
                  <c:v>324.2465074422887</c:v>
                </c:pt>
                <c:pt idx="4052">
                  <c:v>324.45235540113356</c:v>
                </c:pt>
                <c:pt idx="4053">
                  <c:v>322.06266632659521</c:v>
                </c:pt>
                <c:pt idx="4054">
                  <c:v>319.43717245992593</c:v>
                </c:pt>
                <c:pt idx="4055">
                  <c:v>319.43717245992593</c:v>
                </c:pt>
                <c:pt idx="4056">
                  <c:v>319.43717245992593</c:v>
                </c:pt>
                <c:pt idx="4057">
                  <c:v>318.3895254548874</c:v>
                </c:pt>
                <c:pt idx="4058">
                  <c:v>320.54557529150844</c:v>
                </c:pt>
                <c:pt idx="4059">
                  <c:v>320.04629473674157</c:v>
                </c:pt>
                <c:pt idx="4060">
                  <c:v>322.34936164274211</c:v>
                </c:pt>
                <c:pt idx="4061">
                  <c:v>320.52909301777277</c:v>
                </c:pt>
                <c:pt idx="4062">
                  <c:v>320.52909301777277</c:v>
                </c:pt>
                <c:pt idx="4063">
                  <c:v>320.52909301777277</c:v>
                </c:pt>
                <c:pt idx="4064">
                  <c:v>321.43537745610018</c:v>
                </c:pt>
                <c:pt idx="4065">
                  <c:v>317.76404121290369</c:v>
                </c:pt>
                <c:pt idx="4066">
                  <c:v>318.05037560334824</c:v>
                </c:pt>
                <c:pt idx="4067">
                  <c:v>317.69486378664072</c:v>
                </c:pt>
                <c:pt idx="4068">
                  <c:v>317.91514877357525</c:v>
                </c:pt>
                <c:pt idx="4069">
                  <c:v>317.91514877357525</c:v>
                </c:pt>
                <c:pt idx="4070">
                  <c:v>317.91514877357525</c:v>
                </c:pt>
                <c:pt idx="4071">
                  <c:v>318.45389053845383</c:v>
                </c:pt>
                <c:pt idx="4072">
                  <c:v>317.4781880567287</c:v>
                </c:pt>
                <c:pt idx="4073">
                  <c:v>315.4936982372397</c:v>
                </c:pt>
                <c:pt idx="4074">
                  <c:v>316.23191160689021</c:v>
                </c:pt>
                <c:pt idx="4075">
                  <c:v>314.31503520228767</c:v>
                </c:pt>
                <c:pt idx="4076">
                  <c:v>314.31503520228767</c:v>
                </c:pt>
                <c:pt idx="4077">
                  <c:v>314.31503520228767</c:v>
                </c:pt>
                <c:pt idx="4078">
                  <c:v>316.24273937795743</c:v>
                </c:pt>
                <c:pt idx="4079">
                  <c:v>315.2575325194066</c:v>
                </c:pt>
                <c:pt idx="4080">
                  <c:v>318.48853940586901</c:v>
                </c:pt>
                <c:pt idx="4081">
                  <c:v>318.72687067791554</c:v>
                </c:pt>
                <c:pt idx="4082">
                  <c:v>317.82239086809932</c:v>
                </c:pt>
                <c:pt idx="4083">
                  <c:v>317.82239086809932</c:v>
                </c:pt>
                <c:pt idx="4084">
                  <c:v>317.82239086809932</c:v>
                </c:pt>
                <c:pt idx="4085">
                  <c:v>317.82239086809932</c:v>
                </c:pt>
                <c:pt idx="4086">
                  <c:v>321.75756379963417</c:v>
                </c:pt>
                <c:pt idx="4087">
                  <c:v>322.6242667192825</c:v>
                </c:pt>
                <c:pt idx="4088">
                  <c:v>321.39194606326396</c:v>
                </c:pt>
                <c:pt idx="4089">
                  <c:v>323.90434987656437</c:v>
                </c:pt>
                <c:pt idx="4090">
                  <c:v>323.90434987656437</c:v>
                </c:pt>
                <c:pt idx="4091">
                  <c:v>323.90434987656437</c:v>
                </c:pt>
                <c:pt idx="4092">
                  <c:v>323.82001357080736</c:v>
                </c:pt>
                <c:pt idx="4093">
                  <c:v>321.48951631143655</c:v>
                </c:pt>
                <c:pt idx="4094">
                  <c:v>320.35308158364671</c:v>
                </c:pt>
                <c:pt idx="4095">
                  <c:v>320.57805860471035</c:v>
                </c:pt>
                <c:pt idx="4096">
                  <c:v>323.17684396941371</c:v>
                </c:pt>
                <c:pt idx="4097">
                  <c:v>323.17684396941371</c:v>
                </c:pt>
                <c:pt idx="4098">
                  <c:v>323.17684396941371</c:v>
                </c:pt>
                <c:pt idx="4099">
                  <c:v>321.42851986775776</c:v>
                </c:pt>
                <c:pt idx="4100">
                  <c:v>319.00526470291095</c:v>
                </c:pt>
                <c:pt idx="4101">
                  <c:v>316.02486056237126</c:v>
                </c:pt>
                <c:pt idx="4102">
                  <c:v>317.17344645546984</c:v>
                </c:pt>
                <c:pt idx="4103">
                  <c:v>317.39782193369638</c:v>
                </c:pt>
                <c:pt idx="4104">
                  <c:v>317.39782193369638</c:v>
                </c:pt>
                <c:pt idx="4105">
                  <c:v>317.39782193369638</c:v>
                </c:pt>
                <c:pt idx="4106">
                  <c:v>317.58405959605278</c:v>
                </c:pt>
                <c:pt idx="4107">
                  <c:v>317.47024769127944</c:v>
                </c:pt>
                <c:pt idx="4108">
                  <c:v>317.73649055096598</c:v>
                </c:pt>
                <c:pt idx="4109">
                  <c:v>320.56674959937334</c:v>
                </c:pt>
                <c:pt idx="4110">
                  <c:v>321.10488982141482</c:v>
                </c:pt>
                <c:pt idx="4111">
                  <c:v>321.10488982141482</c:v>
                </c:pt>
                <c:pt idx="4112">
                  <c:v>321.10488982141482</c:v>
                </c:pt>
                <c:pt idx="4113">
                  <c:v>320.73253480526944</c:v>
                </c:pt>
                <c:pt idx="4114">
                  <c:v>317.49430940476219</c:v>
                </c:pt>
                <c:pt idx="4115">
                  <c:v>312.81923878363312</c:v>
                </c:pt>
                <c:pt idx="4116">
                  <c:v>311.47286560570632</c:v>
                </c:pt>
                <c:pt idx="4117">
                  <c:v>312.62638415006893</c:v>
                </c:pt>
                <c:pt idx="4118">
                  <c:v>312.62638415006893</c:v>
                </c:pt>
                <c:pt idx="4119">
                  <c:v>312.62638415006893</c:v>
                </c:pt>
                <c:pt idx="4120">
                  <c:v>310.3993522586739</c:v>
                </c:pt>
                <c:pt idx="4121">
                  <c:v>309.78770350194264</c:v>
                </c:pt>
                <c:pt idx="4122">
                  <c:v>307.72152416517969</c:v>
                </c:pt>
                <c:pt idx="4123">
                  <c:v>307.53047416012674</c:v>
                </c:pt>
                <c:pt idx="4124">
                  <c:v>310.11361941106634</c:v>
                </c:pt>
                <c:pt idx="4125">
                  <c:v>310.11361941106634</c:v>
                </c:pt>
                <c:pt idx="4126">
                  <c:v>310.11361941106634</c:v>
                </c:pt>
                <c:pt idx="4127">
                  <c:v>311.04673265992699</c:v>
                </c:pt>
                <c:pt idx="4128">
                  <c:v>307.86541321180647</c:v>
                </c:pt>
                <c:pt idx="4129">
                  <c:v>312.46649406397609</c:v>
                </c:pt>
                <c:pt idx="4130">
                  <c:v>307.8895952338566</c:v>
                </c:pt>
                <c:pt idx="4131">
                  <c:v>308.70191868103393</c:v>
                </c:pt>
                <c:pt idx="4132">
                  <c:v>308.70191868103393</c:v>
                </c:pt>
                <c:pt idx="4133">
                  <c:v>308.70191868103393</c:v>
                </c:pt>
                <c:pt idx="4134">
                  <c:v>313.88709762799709</c:v>
                </c:pt>
                <c:pt idx="4135">
                  <c:v>313.09847496860027</c:v>
                </c:pt>
                <c:pt idx="4136">
                  <c:v>311.64286161146185</c:v>
                </c:pt>
                <c:pt idx="4137">
                  <c:v>308.32126237373694</c:v>
                </c:pt>
                <c:pt idx="4138">
                  <c:v>313.37927516494386</c:v>
                </c:pt>
                <c:pt idx="4139">
                  <c:v>313.37927516494386</c:v>
                </c:pt>
                <c:pt idx="4140">
                  <c:v>313.37927516494386</c:v>
                </c:pt>
                <c:pt idx="4141">
                  <c:v>315.73539814917388</c:v>
                </c:pt>
                <c:pt idx="4142">
                  <c:v>314.69749613809586</c:v>
                </c:pt>
                <c:pt idx="4143">
                  <c:v>318.08273860798266</c:v>
                </c:pt>
                <c:pt idx="4144">
                  <c:v>319.63399727621493</c:v>
                </c:pt>
                <c:pt idx="4145">
                  <c:v>319.74022974124131</c:v>
                </c:pt>
                <c:pt idx="4146">
                  <c:v>319.74022974124131</c:v>
                </c:pt>
                <c:pt idx="4147">
                  <c:v>319.74022974124131</c:v>
                </c:pt>
                <c:pt idx="4148">
                  <c:v>320.4496893632799</c:v>
                </c:pt>
                <c:pt idx="4149">
                  <c:v>319.38580070164056</c:v>
                </c:pt>
                <c:pt idx="4150">
                  <c:v>319.8784642851997</c:v>
                </c:pt>
                <c:pt idx="4151">
                  <c:v>322.63413202181056</c:v>
                </c:pt>
                <c:pt idx="4152">
                  <c:v>323.66457490170887</c:v>
                </c:pt>
                <c:pt idx="4153">
                  <c:v>323.66457490170887</c:v>
                </c:pt>
                <c:pt idx="4154">
                  <c:v>323.66457490170887</c:v>
                </c:pt>
                <c:pt idx="4155">
                  <c:v>323.48206680494235</c:v>
                </c:pt>
                <c:pt idx="4156">
                  <c:v>322.30953950692839</c:v>
                </c:pt>
                <c:pt idx="4157">
                  <c:v>322.97604897040031</c:v>
                </c:pt>
                <c:pt idx="4158">
                  <c:v>326.18431753762155</c:v>
                </c:pt>
                <c:pt idx="4159">
                  <c:v>327.62044090683889</c:v>
                </c:pt>
                <c:pt idx="4160">
                  <c:v>327.62044090683889</c:v>
                </c:pt>
                <c:pt idx="4161">
                  <c:v>327.62044090683889</c:v>
                </c:pt>
                <c:pt idx="4162">
                  <c:v>329.40209048166838</c:v>
                </c:pt>
                <c:pt idx="4163">
                  <c:v>331.1373009494763</c:v>
                </c:pt>
                <c:pt idx="4164">
                  <c:v>332.34796606336045</c:v>
                </c:pt>
                <c:pt idx="4165">
                  <c:v>332.34796606336045</c:v>
                </c:pt>
                <c:pt idx="4166">
                  <c:v>333.07450950197176</c:v>
                </c:pt>
                <c:pt idx="4167">
                  <c:v>333.07450950197176</c:v>
                </c:pt>
                <c:pt idx="4168">
                  <c:v>333.07450950197176</c:v>
                </c:pt>
                <c:pt idx="4169">
                  <c:v>330.14571773685259</c:v>
                </c:pt>
                <c:pt idx="4170">
                  <c:v>330.18926943825642</c:v>
                </c:pt>
                <c:pt idx="4171">
                  <c:v>328.24580484025546</c:v>
                </c:pt>
                <c:pt idx="4172">
                  <c:v>332.30874547038366</c:v>
                </c:pt>
                <c:pt idx="4173">
                  <c:v>332.4593717967856</c:v>
                </c:pt>
                <c:pt idx="4174">
                  <c:v>332.4593717967856</c:v>
                </c:pt>
                <c:pt idx="4175">
                  <c:v>332.4593717967856</c:v>
                </c:pt>
                <c:pt idx="4176">
                  <c:v>331.57534444342974</c:v>
                </c:pt>
                <c:pt idx="4177">
                  <c:v>331.91822386055878</c:v>
                </c:pt>
                <c:pt idx="4178">
                  <c:v>330.29105048628844</c:v>
                </c:pt>
                <c:pt idx="4179">
                  <c:v>330.0387634204219</c:v>
                </c:pt>
                <c:pt idx="4180">
                  <c:v>330.94396508164266</c:v>
                </c:pt>
                <c:pt idx="4181">
                  <c:v>330.94396508164266</c:v>
                </c:pt>
                <c:pt idx="4182">
                  <c:v>330.94396508164266</c:v>
                </c:pt>
                <c:pt idx="4183">
                  <c:v>331.39536282657883</c:v>
                </c:pt>
                <c:pt idx="4184">
                  <c:v>333.28119962078858</c:v>
                </c:pt>
                <c:pt idx="4185">
                  <c:v>334.65055173509137</c:v>
                </c:pt>
                <c:pt idx="4186">
                  <c:v>334.16715191122313</c:v>
                </c:pt>
                <c:pt idx="4187">
                  <c:v>333.21755638862675</c:v>
                </c:pt>
                <c:pt idx="4188">
                  <c:v>333.21755638862675</c:v>
                </c:pt>
                <c:pt idx="4189">
                  <c:v>333.21755638862675</c:v>
                </c:pt>
                <c:pt idx="4190">
                  <c:v>331.07654512293254</c:v>
                </c:pt>
                <c:pt idx="4191">
                  <c:v>331.08857597967386</c:v>
                </c:pt>
                <c:pt idx="4192">
                  <c:v>331.91473491210377</c:v>
                </c:pt>
                <c:pt idx="4193">
                  <c:v>333.36637808651744</c:v>
                </c:pt>
                <c:pt idx="4194">
                  <c:v>333.54154736067181</c:v>
                </c:pt>
                <c:pt idx="4195">
                  <c:v>333.54154736067181</c:v>
                </c:pt>
                <c:pt idx="4196">
                  <c:v>333.54154736067181</c:v>
                </c:pt>
                <c:pt idx="4197">
                  <c:v>333.54154736067181</c:v>
                </c:pt>
                <c:pt idx="4198">
                  <c:v>330.35722019836595</c:v>
                </c:pt>
                <c:pt idx="4199">
                  <c:v>330.86528327855399</c:v>
                </c:pt>
                <c:pt idx="4200">
                  <c:v>329.87466253446956</c:v>
                </c:pt>
                <c:pt idx="4201">
                  <c:v>328.29946246132192</c:v>
                </c:pt>
                <c:pt idx="4202">
                  <c:v>328.29946246132192</c:v>
                </c:pt>
                <c:pt idx="4203">
                  <c:v>328.29946246132192</c:v>
                </c:pt>
                <c:pt idx="4204">
                  <c:v>328.29946246132192</c:v>
                </c:pt>
                <c:pt idx="4205">
                  <c:v>333.7113027492926</c:v>
                </c:pt>
                <c:pt idx="4206">
                  <c:v>335.07776745797742</c:v>
                </c:pt>
                <c:pt idx="4207">
                  <c:v>335.1331093989877</c:v>
                </c:pt>
                <c:pt idx="4208">
                  <c:v>338.45518987098228</c:v>
                </c:pt>
                <c:pt idx="4209">
                  <c:v>338.45518987098228</c:v>
                </c:pt>
                <c:pt idx="4210">
                  <c:v>338.45518987098228</c:v>
                </c:pt>
                <c:pt idx="4211">
                  <c:v>339.73647611393818</c:v>
                </c:pt>
                <c:pt idx="4212">
                  <c:v>339.7211969258766</c:v>
                </c:pt>
                <c:pt idx="4213">
                  <c:v>340.89721317234557</c:v>
                </c:pt>
                <c:pt idx="4214">
                  <c:v>338.66043628698998</c:v>
                </c:pt>
                <c:pt idx="4215">
                  <c:v>339.04025043431511</c:v>
                </c:pt>
                <c:pt idx="4216">
                  <c:v>339.04025043431511</c:v>
                </c:pt>
                <c:pt idx="4217">
                  <c:v>339.04025043431511</c:v>
                </c:pt>
                <c:pt idx="4218">
                  <c:v>339.04025043431511</c:v>
                </c:pt>
                <c:pt idx="4219">
                  <c:v>337.77977757352176</c:v>
                </c:pt>
                <c:pt idx="4220">
                  <c:v>336.40465064798309</c:v>
                </c:pt>
                <c:pt idx="4221">
                  <c:v>338.30299953320389</c:v>
                </c:pt>
                <c:pt idx="4222">
                  <c:v>331.93121718583933</c:v>
                </c:pt>
                <c:pt idx="4223">
                  <c:v>331.93121718583933</c:v>
                </c:pt>
                <c:pt idx="4224">
                  <c:v>331.93121718583933</c:v>
                </c:pt>
                <c:pt idx="4225">
                  <c:v>332.64885779046205</c:v>
                </c:pt>
                <c:pt idx="4226">
                  <c:v>333.66354024802928</c:v>
                </c:pt>
                <c:pt idx="4227">
                  <c:v>332.90523534762065</c:v>
                </c:pt>
                <c:pt idx="4228">
                  <c:v>335.31886582707438</c:v>
                </c:pt>
                <c:pt idx="4229">
                  <c:v>337.82886346902649</c:v>
                </c:pt>
                <c:pt idx="4230">
                  <c:v>337.82886346902649</c:v>
                </c:pt>
                <c:pt idx="4231">
                  <c:v>337.82886346902649</c:v>
                </c:pt>
                <c:pt idx="4232">
                  <c:v>338.25848536326083</c:v>
                </c:pt>
                <c:pt idx="4233">
                  <c:v>337.1600681427737</c:v>
                </c:pt>
                <c:pt idx="4234">
                  <c:v>337.62217335020972</c:v>
                </c:pt>
                <c:pt idx="4235">
                  <c:v>334.57090746346336</c:v>
                </c:pt>
                <c:pt idx="4236">
                  <c:v>332.79563424270674</c:v>
                </c:pt>
                <c:pt idx="4237">
                  <c:v>332.79563424270674</c:v>
                </c:pt>
                <c:pt idx="4238">
                  <c:v>332.79563424270674</c:v>
                </c:pt>
                <c:pt idx="4239">
                  <c:v>333.11240670070697</c:v>
                </c:pt>
                <c:pt idx="4240">
                  <c:v>330.3508438442928</c:v>
                </c:pt>
                <c:pt idx="4241">
                  <c:v>333.18110289270015</c:v>
                </c:pt>
                <c:pt idx="4242">
                  <c:v>332.61926188287816</c:v>
                </c:pt>
                <c:pt idx="4243">
                  <c:v>333.45468457499891</c:v>
                </c:pt>
                <c:pt idx="4244">
                  <c:v>333.45468457499891</c:v>
                </c:pt>
                <c:pt idx="4245">
                  <c:v>333.45468457499891</c:v>
                </c:pt>
                <c:pt idx="4246">
                  <c:v>332.13598236757736</c:v>
                </c:pt>
                <c:pt idx="4247">
                  <c:v>335.42257181218486</c:v>
                </c:pt>
                <c:pt idx="4248">
                  <c:v>336.66090789657409</c:v>
                </c:pt>
                <c:pt idx="4249">
                  <c:v>339.20423101169979</c:v>
                </c:pt>
                <c:pt idx="4250">
                  <c:v>338.61315501999627</c:v>
                </c:pt>
                <c:pt idx="4251">
                  <c:v>338.61315501999627</c:v>
                </c:pt>
                <c:pt idx="4252">
                  <c:v>338.61315501999627</c:v>
                </c:pt>
                <c:pt idx="4253">
                  <c:v>338.61315501999627</c:v>
                </c:pt>
                <c:pt idx="4254">
                  <c:v>337.51702366229</c:v>
                </c:pt>
                <c:pt idx="4255">
                  <c:v>340.02882593275331</c:v>
                </c:pt>
                <c:pt idx="4256">
                  <c:v>338.92896500945727</c:v>
                </c:pt>
                <c:pt idx="4257">
                  <c:v>339.46578183725717</c:v>
                </c:pt>
                <c:pt idx="4258">
                  <c:v>339.46578183725717</c:v>
                </c:pt>
                <c:pt idx="4259">
                  <c:v>339.46578183725717</c:v>
                </c:pt>
                <c:pt idx="4260">
                  <c:v>340.80349279833013</c:v>
                </c:pt>
                <c:pt idx="4261">
                  <c:v>337.27953455021537</c:v>
                </c:pt>
                <c:pt idx="4262">
                  <c:v>340.12675710662802</c:v>
                </c:pt>
                <c:pt idx="4263">
                  <c:v>339.66020048219769</c:v>
                </c:pt>
                <c:pt idx="4264">
                  <c:v>339.16332609877907</c:v>
                </c:pt>
                <c:pt idx="4265">
                  <c:v>339.16332609877907</c:v>
                </c:pt>
                <c:pt idx="4266">
                  <c:v>339.16332609877907</c:v>
                </c:pt>
                <c:pt idx="4267">
                  <c:v>336.78338201820117</c:v>
                </c:pt>
                <c:pt idx="4268">
                  <c:v>336.03975476301707</c:v>
                </c:pt>
                <c:pt idx="4269">
                  <c:v>336.62349193210838</c:v>
                </c:pt>
                <c:pt idx="4270">
                  <c:v>334.88346912160398</c:v>
                </c:pt>
                <c:pt idx="4271">
                  <c:v>337.20867280400864</c:v>
                </c:pt>
                <c:pt idx="4272">
                  <c:v>337.20867280400864</c:v>
                </c:pt>
                <c:pt idx="4273">
                  <c:v>337.20867280400864</c:v>
                </c:pt>
                <c:pt idx="4274">
                  <c:v>337.931727294165</c:v>
                </c:pt>
                <c:pt idx="4275">
                  <c:v>341.51247118609899</c:v>
                </c:pt>
                <c:pt idx="4276">
                  <c:v>343.02823882694423</c:v>
                </c:pt>
                <c:pt idx="4277">
                  <c:v>343.51163865081253</c:v>
                </c:pt>
                <c:pt idx="4278">
                  <c:v>344.1267763559988</c:v>
                </c:pt>
                <c:pt idx="4279">
                  <c:v>344.1267763559988</c:v>
                </c:pt>
                <c:pt idx="4280">
                  <c:v>344.1267763559988</c:v>
                </c:pt>
                <c:pt idx="4281">
                  <c:v>343.59380940235616</c:v>
                </c:pt>
                <c:pt idx="4282">
                  <c:v>341.46807732472337</c:v>
                </c:pt>
                <c:pt idx="4283">
                  <c:v>343.44041597890362</c:v>
                </c:pt>
                <c:pt idx="4284">
                  <c:v>342.68848743256797</c:v>
                </c:pt>
                <c:pt idx="4285">
                  <c:v>343.17754175910466</c:v>
                </c:pt>
                <c:pt idx="4286">
                  <c:v>343.17754175910466</c:v>
                </c:pt>
                <c:pt idx="4287">
                  <c:v>343.17754175910466</c:v>
                </c:pt>
                <c:pt idx="4288">
                  <c:v>342.75922887020727</c:v>
                </c:pt>
                <c:pt idx="4289">
                  <c:v>340.65106184341693</c:v>
                </c:pt>
                <c:pt idx="4290">
                  <c:v>343.36426065573073</c:v>
                </c:pt>
                <c:pt idx="4291">
                  <c:v>342.71038359183723</c:v>
                </c:pt>
                <c:pt idx="4292">
                  <c:v>341.46555084480764</c:v>
                </c:pt>
                <c:pt idx="4293">
                  <c:v>341.46555084480764</c:v>
                </c:pt>
                <c:pt idx="4294">
                  <c:v>341.46555084480764</c:v>
                </c:pt>
                <c:pt idx="4295">
                  <c:v>342.09933637794302</c:v>
                </c:pt>
                <c:pt idx="4296">
                  <c:v>344.16202676625096</c:v>
                </c:pt>
                <c:pt idx="4297">
                  <c:v>345.66516200751778</c:v>
                </c:pt>
                <c:pt idx="4298">
                  <c:v>345.04256517115181</c:v>
                </c:pt>
                <c:pt idx="4299">
                  <c:v>341.60294322879406</c:v>
                </c:pt>
                <c:pt idx="4300">
                  <c:v>341.60294322879406</c:v>
                </c:pt>
                <c:pt idx="4301">
                  <c:v>341.60294322879406</c:v>
                </c:pt>
                <c:pt idx="4302">
                  <c:v>341.82238605575668</c:v>
                </c:pt>
                <c:pt idx="4303">
                  <c:v>339.2287739594521</c:v>
                </c:pt>
                <c:pt idx="4304">
                  <c:v>339.57393923936201</c:v>
                </c:pt>
                <c:pt idx="4305">
                  <c:v>339.86749214385145</c:v>
                </c:pt>
                <c:pt idx="4306">
                  <c:v>339.86749214385145</c:v>
                </c:pt>
                <c:pt idx="4307">
                  <c:v>339.86749214385145</c:v>
                </c:pt>
                <c:pt idx="4308">
                  <c:v>339.86749214385145</c:v>
                </c:pt>
                <c:pt idx="4309">
                  <c:v>338.87013411999186</c:v>
                </c:pt>
                <c:pt idx="4310">
                  <c:v>344.67129293211315</c:v>
                </c:pt>
                <c:pt idx="4311">
                  <c:v>345.37197002873057</c:v>
                </c:pt>
                <c:pt idx="4312">
                  <c:v>345.77620681524058</c:v>
                </c:pt>
                <c:pt idx="4313">
                  <c:v>345.58395372451349</c:v>
                </c:pt>
                <c:pt idx="4314">
                  <c:v>345.58395372451349</c:v>
                </c:pt>
                <c:pt idx="4315">
                  <c:v>345.58395372451349</c:v>
                </c:pt>
                <c:pt idx="4316">
                  <c:v>344.88243446792416</c:v>
                </c:pt>
                <c:pt idx="4317">
                  <c:v>343.30314390348445</c:v>
                </c:pt>
                <c:pt idx="4318">
                  <c:v>344.24732554054725</c:v>
                </c:pt>
                <c:pt idx="4319">
                  <c:v>345.5991126040077</c:v>
                </c:pt>
                <c:pt idx="4320">
                  <c:v>345.84129375021143</c:v>
                </c:pt>
                <c:pt idx="4321">
                  <c:v>345.84129375021143</c:v>
                </c:pt>
                <c:pt idx="4322">
                  <c:v>345.84129375021143</c:v>
                </c:pt>
                <c:pt idx="4323">
                  <c:v>344.39037242720218</c:v>
                </c:pt>
                <c:pt idx="4324">
                  <c:v>346.32421233981</c:v>
                </c:pt>
                <c:pt idx="4325">
                  <c:v>345.02872968589924</c:v>
                </c:pt>
                <c:pt idx="4326">
                  <c:v>346.28126218124333</c:v>
                </c:pt>
                <c:pt idx="4327">
                  <c:v>349.9522374987377</c:v>
                </c:pt>
                <c:pt idx="4328">
                  <c:v>349.9522374987377</c:v>
                </c:pt>
                <c:pt idx="4329">
                  <c:v>349.9522374987377</c:v>
                </c:pt>
                <c:pt idx="4330">
                  <c:v>349.78031655590354</c:v>
                </c:pt>
                <c:pt idx="4331">
                  <c:v>349.87403692991882</c:v>
                </c:pt>
                <c:pt idx="4332">
                  <c:v>349.35514607866349</c:v>
                </c:pt>
                <c:pt idx="4333">
                  <c:v>344.96039441960829</c:v>
                </c:pt>
                <c:pt idx="4334">
                  <c:v>341.00946106574224</c:v>
                </c:pt>
                <c:pt idx="4335">
                  <c:v>341.00946106574224</c:v>
                </c:pt>
                <c:pt idx="4336">
                  <c:v>341.00946106574224</c:v>
                </c:pt>
                <c:pt idx="4337">
                  <c:v>341.80578347345357</c:v>
                </c:pt>
                <c:pt idx="4338">
                  <c:v>341.17476503736873</c:v>
                </c:pt>
                <c:pt idx="4339">
                  <c:v>335.4715373991221</c:v>
                </c:pt>
                <c:pt idx="4340">
                  <c:v>333.19830701784019</c:v>
                </c:pt>
                <c:pt idx="4341">
                  <c:v>334.54636451571076</c:v>
                </c:pt>
                <c:pt idx="4342">
                  <c:v>334.54636451571076</c:v>
                </c:pt>
                <c:pt idx="4343">
                  <c:v>334.54636451571076</c:v>
                </c:pt>
                <c:pt idx="4344">
                  <c:v>333.16377845899251</c:v>
                </c:pt>
                <c:pt idx="4345">
                  <c:v>331.64969513809103</c:v>
                </c:pt>
                <c:pt idx="4346">
                  <c:v>332.15787852684645</c:v>
                </c:pt>
                <c:pt idx="4347">
                  <c:v>335.99536090164133</c:v>
                </c:pt>
                <c:pt idx="4348">
                  <c:v>337.90032675806992</c:v>
                </c:pt>
                <c:pt idx="4349">
                  <c:v>337.90032675806992</c:v>
                </c:pt>
                <c:pt idx="4350">
                  <c:v>337.90032675806992</c:v>
                </c:pt>
                <c:pt idx="4351">
                  <c:v>337.90032675806992</c:v>
                </c:pt>
                <c:pt idx="4352">
                  <c:v>332.60711071756924</c:v>
                </c:pt>
                <c:pt idx="4353">
                  <c:v>335.39032911611787</c:v>
                </c:pt>
                <c:pt idx="4354">
                  <c:v>339.62651408332175</c:v>
                </c:pt>
                <c:pt idx="4355">
                  <c:v>340.34848579637139</c:v>
                </c:pt>
                <c:pt idx="4356">
                  <c:v>340.34848579637139</c:v>
                </c:pt>
                <c:pt idx="4357">
                  <c:v>340.34848579637139</c:v>
                </c:pt>
                <c:pt idx="4358">
                  <c:v>334.22429848074427</c:v>
                </c:pt>
                <c:pt idx="4359">
                  <c:v>333.65632173398416</c:v>
                </c:pt>
                <c:pt idx="4360">
                  <c:v>331.53203335916038</c:v>
                </c:pt>
                <c:pt idx="4361">
                  <c:v>331.84555748584046</c:v>
                </c:pt>
                <c:pt idx="4362">
                  <c:v>330.45406859513361</c:v>
                </c:pt>
                <c:pt idx="4363">
                  <c:v>330.45406859513361</c:v>
                </c:pt>
                <c:pt idx="4364">
                  <c:v>330.45406859513361</c:v>
                </c:pt>
                <c:pt idx="4365">
                  <c:v>326.01143412624776</c:v>
                </c:pt>
                <c:pt idx="4366">
                  <c:v>322.61524357672636</c:v>
                </c:pt>
                <c:pt idx="4367">
                  <c:v>324.29150284650143</c:v>
                </c:pt>
                <c:pt idx="4368">
                  <c:v>331.43386156815069</c:v>
                </c:pt>
                <c:pt idx="4369">
                  <c:v>330.23859595089556</c:v>
                </c:pt>
                <c:pt idx="4370">
                  <c:v>330.23859595089556</c:v>
                </c:pt>
                <c:pt idx="4371">
                  <c:v>330.23859595089556</c:v>
                </c:pt>
                <c:pt idx="4372">
                  <c:v>327.12488991766156</c:v>
                </c:pt>
                <c:pt idx="4373">
                  <c:v>326.9826851909786</c:v>
                </c:pt>
                <c:pt idx="4374">
                  <c:v>330.42314929330826</c:v>
                </c:pt>
                <c:pt idx="4375">
                  <c:v>328.64691360401235</c:v>
                </c:pt>
                <c:pt idx="4376">
                  <c:v>328.61202411946238</c:v>
                </c:pt>
                <c:pt idx="4377">
                  <c:v>328.61202411946238</c:v>
                </c:pt>
                <c:pt idx="4378">
                  <c:v>328.61202411946238</c:v>
                </c:pt>
                <c:pt idx="4379">
                  <c:v>330.21657948305892</c:v>
                </c:pt>
                <c:pt idx="4380">
                  <c:v>327.17878815586295</c:v>
                </c:pt>
                <c:pt idx="4381">
                  <c:v>328.93745879431651</c:v>
                </c:pt>
                <c:pt idx="4382">
                  <c:v>336.17955331835185</c:v>
                </c:pt>
                <c:pt idx="4383">
                  <c:v>335.63900692496213</c:v>
                </c:pt>
                <c:pt idx="4384">
                  <c:v>335.63900692496213</c:v>
                </c:pt>
                <c:pt idx="4385">
                  <c:v>335.63900692496213</c:v>
                </c:pt>
                <c:pt idx="4386">
                  <c:v>338.37217695946657</c:v>
                </c:pt>
                <c:pt idx="4387">
                  <c:v>338.37217695946657</c:v>
                </c:pt>
                <c:pt idx="4388">
                  <c:v>335.74872833844336</c:v>
                </c:pt>
                <c:pt idx="4389">
                  <c:v>336.5886024475584</c:v>
                </c:pt>
                <c:pt idx="4390">
                  <c:v>334.23392316613746</c:v>
                </c:pt>
                <c:pt idx="4391">
                  <c:v>334.23392316613746</c:v>
                </c:pt>
                <c:pt idx="4392">
                  <c:v>334.23392316613746</c:v>
                </c:pt>
                <c:pt idx="4393">
                  <c:v>334.5672982064408</c:v>
                </c:pt>
                <c:pt idx="4394">
                  <c:v>335.8926173850702</c:v>
                </c:pt>
                <c:pt idx="4395">
                  <c:v>332.2108142965086</c:v>
                </c:pt>
                <c:pt idx="4396">
                  <c:v>327.85311767621687</c:v>
                </c:pt>
                <c:pt idx="4397">
                  <c:v>326.0725508784941</c:v>
                </c:pt>
                <c:pt idx="4398">
                  <c:v>326.0725508784941</c:v>
                </c:pt>
                <c:pt idx="4399">
                  <c:v>326.0725508784941</c:v>
                </c:pt>
                <c:pt idx="4400">
                  <c:v>325.60009913426046</c:v>
                </c:pt>
                <c:pt idx="4401">
                  <c:v>326.17240698944744</c:v>
                </c:pt>
                <c:pt idx="4402">
                  <c:v>332.36216247431508</c:v>
                </c:pt>
                <c:pt idx="4403">
                  <c:v>329.26746519473244</c:v>
                </c:pt>
                <c:pt idx="4404">
                  <c:v>326.69466648059034</c:v>
                </c:pt>
                <c:pt idx="4405">
                  <c:v>326.69466648059034</c:v>
                </c:pt>
                <c:pt idx="4406">
                  <c:v>326.69466648059034</c:v>
                </c:pt>
                <c:pt idx="4407">
                  <c:v>332.19132430858758</c:v>
                </c:pt>
                <c:pt idx="4408">
                  <c:v>334.55406426402533</c:v>
                </c:pt>
                <c:pt idx="4409">
                  <c:v>334.39958806346613</c:v>
                </c:pt>
                <c:pt idx="4410">
                  <c:v>332.85278081222816</c:v>
                </c:pt>
                <c:pt idx="4411">
                  <c:v>337.01208860485474</c:v>
                </c:pt>
                <c:pt idx="4412">
                  <c:v>337.01208860485474</c:v>
                </c:pt>
                <c:pt idx="4413">
                  <c:v>337.01208860485474</c:v>
                </c:pt>
                <c:pt idx="4414">
                  <c:v>336.65717833098432</c:v>
                </c:pt>
                <c:pt idx="4415">
                  <c:v>335.02074119702314</c:v>
                </c:pt>
                <c:pt idx="4416">
                  <c:v>337.10472620176336</c:v>
                </c:pt>
                <c:pt idx="4417">
                  <c:v>337.6793199197312</c:v>
                </c:pt>
                <c:pt idx="4418">
                  <c:v>337.38095467254522</c:v>
                </c:pt>
                <c:pt idx="4419">
                  <c:v>337.38095467254522</c:v>
                </c:pt>
                <c:pt idx="4420">
                  <c:v>337.38095467254522</c:v>
                </c:pt>
                <c:pt idx="4421">
                  <c:v>336.46709079447072</c:v>
                </c:pt>
                <c:pt idx="4422">
                  <c:v>335.18748887145858</c:v>
                </c:pt>
                <c:pt idx="4423">
                  <c:v>333.69746726403986</c:v>
                </c:pt>
                <c:pt idx="4424">
                  <c:v>335.25967401190684</c:v>
                </c:pt>
                <c:pt idx="4425">
                  <c:v>333.85037945322273</c:v>
                </c:pt>
                <c:pt idx="4426">
                  <c:v>333.85037945322273</c:v>
                </c:pt>
                <c:pt idx="4427">
                  <c:v>333.85037945322273</c:v>
                </c:pt>
                <c:pt idx="4428">
                  <c:v>334.27314375911453</c:v>
                </c:pt>
                <c:pt idx="4429">
                  <c:v>339.00620310973699</c:v>
                </c:pt>
                <c:pt idx="4430">
                  <c:v>341.86954701418313</c:v>
                </c:pt>
                <c:pt idx="4431">
                  <c:v>342.41683068734801</c:v>
                </c:pt>
                <c:pt idx="4432">
                  <c:v>343.69835754743872</c:v>
                </c:pt>
                <c:pt idx="4433">
                  <c:v>343.69835754743872</c:v>
                </c:pt>
                <c:pt idx="4434">
                  <c:v>343.69835754743872</c:v>
                </c:pt>
                <c:pt idx="4435">
                  <c:v>342.36437615195558</c:v>
                </c:pt>
                <c:pt idx="4436">
                  <c:v>342.66418510195047</c:v>
                </c:pt>
                <c:pt idx="4437">
                  <c:v>341.05313307571362</c:v>
                </c:pt>
                <c:pt idx="4438">
                  <c:v>341.87941231671095</c:v>
                </c:pt>
                <c:pt idx="4439">
                  <c:v>341.65046511292263</c:v>
                </c:pt>
                <c:pt idx="4440">
                  <c:v>341.65046511292263</c:v>
                </c:pt>
                <c:pt idx="4441">
                  <c:v>341.65046511292263</c:v>
                </c:pt>
                <c:pt idx="4442">
                  <c:v>343.48336613747045</c:v>
                </c:pt>
                <c:pt idx="4443">
                  <c:v>344.25695022594056</c:v>
                </c:pt>
                <c:pt idx="4444">
                  <c:v>344.50045476638593</c:v>
                </c:pt>
                <c:pt idx="4445">
                  <c:v>344.54123937073916</c:v>
                </c:pt>
                <c:pt idx="4446">
                  <c:v>346.44319751298235</c:v>
                </c:pt>
                <c:pt idx="4447">
                  <c:v>346.44319751298235</c:v>
                </c:pt>
                <c:pt idx="4448">
                  <c:v>346.44319751298235</c:v>
                </c:pt>
                <c:pt idx="4449">
                  <c:v>346.44319751298235</c:v>
                </c:pt>
                <c:pt idx="4450">
                  <c:v>347.13027974148201</c:v>
                </c:pt>
                <c:pt idx="4451">
                  <c:v>343.6179914244064</c:v>
                </c:pt>
                <c:pt idx="4452">
                  <c:v>342.02185766052878</c:v>
                </c:pt>
                <c:pt idx="4453">
                  <c:v>343.27884157286718</c:v>
                </c:pt>
                <c:pt idx="4454">
                  <c:v>343.27884157286718</c:v>
                </c:pt>
                <c:pt idx="4455">
                  <c:v>343.27884157286718</c:v>
                </c:pt>
                <c:pt idx="4456">
                  <c:v>343.37941953522505</c:v>
                </c:pt>
                <c:pt idx="4457">
                  <c:v>347.07132854344934</c:v>
                </c:pt>
                <c:pt idx="4458">
                  <c:v>348.49939123865005</c:v>
                </c:pt>
                <c:pt idx="4459">
                  <c:v>347.93959547447406</c:v>
                </c:pt>
                <c:pt idx="4460">
                  <c:v>348.85646706673396</c:v>
                </c:pt>
                <c:pt idx="4461">
                  <c:v>348.85646706673396</c:v>
                </c:pt>
                <c:pt idx="4462">
                  <c:v>348.85646706673396</c:v>
                </c:pt>
                <c:pt idx="4463">
                  <c:v>349.20596345507073</c:v>
                </c:pt>
                <c:pt idx="4464">
                  <c:v>348.39821173345513</c:v>
                </c:pt>
                <c:pt idx="4465">
                  <c:v>350.17853791404315</c:v>
                </c:pt>
                <c:pt idx="4466">
                  <c:v>348.30076179385003</c:v>
                </c:pt>
                <c:pt idx="4467">
                  <c:v>347.37871693319147</c:v>
                </c:pt>
                <c:pt idx="4468">
                  <c:v>347.37871693319147</c:v>
                </c:pt>
                <c:pt idx="4469">
                  <c:v>347.37871693319147</c:v>
                </c:pt>
                <c:pt idx="4470">
                  <c:v>350.4640301445159</c:v>
                </c:pt>
                <c:pt idx="4471">
                  <c:v>353.12212763295429</c:v>
                </c:pt>
                <c:pt idx="4472">
                  <c:v>353.37285068744444</c:v>
                </c:pt>
                <c:pt idx="4473">
                  <c:v>354.08700234361226</c:v>
                </c:pt>
                <c:pt idx="4474">
                  <c:v>353.18685364222296</c:v>
                </c:pt>
                <c:pt idx="4475">
                  <c:v>353.18685364222296</c:v>
                </c:pt>
                <c:pt idx="4476">
                  <c:v>353.18685364222296</c:v>
                </c:pt>
                <c:pt idx="4477">
                  <c:v>351.93564454112044</c:v>
                </c:pt>
                <c:pt idx="4478">
                  <c:v>352.58675450796335</c:v>
                </c:pt>
                <c:pt idx="4479">
                  <c:v>356.94625575676633</c:v>
                </c:pt>
                <c:pt idx="4480">
                  <c:v>358.02758916068075</c:v>
                </c:pt>
                <c:pt idx="4481">
                  <c:v>356.96574574468741</c:v>
                </c:pt>
                <c:pt idx="4482">
                  <c:v>356.96574574468741</c:v>
                </c:pt>
                <c:pt idx="4483">
                  <c:v>356.96574574468741</c:v>
                </c:pt>
                <c:pt idx="4484">
                  <c:v>357.44337075731977</c:v>
                </c:pt>
                <c:pt idx="4485">
                  <c:v>358.26471734705314</c:v>
                </c:pt>
                <c:pt idx="4486">
                  <c:v>357.31668583583314</c:v>
                </c:pt>
                <c:pt idx="4487">
                  <c:v>360.75233759546626</c:v>
                </c:pt>
                <c:pt idx="4488">
                  <c:v>361.58511349910395</c:v>
                </c:pt>
                <c:pt idx="4489">
                  <c:v>361.58511349910395</c:v>
                </c:pt>
                <c:pt idx="4490">
                  <c:v>361.58511349910395</c:v>
                </c:pt>
                <c:pt idx="4491">
                  <c:v>362.60978156776645</c:v>
                </c:pt>
                <c:pt idx="4492">
                  <c:v>361.16920678155475</c:v>
                </c:pt>
                <c:pt idx="4493">
                  <c:v>361.68653362143368</c:v>
                </c:pt>
                <c:pt idx="4494">
                  <c:v>362.0366315526075</c:v>
                </c:pt>
                <c:pt idx="4495">
                  <c:v>362.27195511046875</c:v>
                </c:pt>
                <c:pt idx="4496">
                  <c:v>362.27195511046875</c:v>
                </c:pt>
                <c:pt idx="4497">
                  <c:v>362.27195511046875</c:v>
                </c:pt>
                <c:pt idx="4498">
                  <c:v>364.52593612096445</c:v>
                </c:pt>
                <c:pt idx="4499">
                  <c:v>364.55180246295834</c:v>
                </c:pt>
                <c:pt idx="4500">
                  <c:v>365.88217460141908</c:v>
                </c:pt>
                <c:pt idx="4501">
                  <c:v>368.10403322441533</c:v>
                </c:pt>
                <c:pt idx="4502">
                  <c:v>364.99706447095639</c:v>
                </c:pt>
                <c:pt idx="4503">
                  <c:v>364.99706447095639</c:v>
                </c:pt>
                <c:pt idx="4504">
                  <c:v>364.99706447095639</c:v>
                </c:pt>
                <c:pt idx="4505">
                  <c:v>365.13602086631926</c:v>
                </c:pt>
                <c:pt idx="4506">
                  <c:v>365.14757048879096</c:v>
                </c:pt>
                <c:pt idx="4507">
                  <c:v>362.38287960962407</c:v>
                </c:pt>
                <c:pt idx="4508">
                  <c:v>362.2968589839233</c:v>
                </c:pt>
                <c:pt idx="4509">
                  <c:v>361.55912684854246</c:v>
                </c:pt>
                <c:pt idx="4510">
                  <c:v>361.55912684854246</c:v>
                </c:pt>
                <c:pt idx="4511">
                  <c:v>361.55912684854246</c:v>
                </c:pt>
                <c:pt idx="4512">
                  <c:v>365.66766442572043</c:v>
                </c:pt>
                <c:pt idx="4513">
                  <c:v>366.4328269144716</c:v>
                </c:pt>
                <c:pt idx="4514">
                  <c:v>367.40455921347211</c:v>
                </c:pt>
                <c:pt idx="4515">
                  <c:v>365.54001703569452</c:v>
                </c:pt>
                <c:pt idx="4516">
                  <c:v>366.22613679565484</c:v>
                </c:pt>
                <c:pt idx="4517">
                  <c:v>366.22613679565484</c:v>
                </c:pt>
                <c:pt idx="4518">
                  <c:v>366.22613679565484</c:v>
                </c:pt>
                <c:pt idx="4519">
                  <c:v>367.15696418173468</c:v>
                </c:pt>
                <c:pt idx="4520">
                  <c:v>369.58491138071065</c:v>
                </c:pt>
                <c:pt idx="4521">
                  <c:v>370.59730797549696</c:v>
                </c:pt>
                <c:pt idx="4522">
                  <c:v>371.38773526340498</c:v>
                </c:pt>
                <c:pt idx="4523">
                  <c:v>371.75347330834262</c:v>
                </c:pt>
                <c:pt idx="4524">
                  <c:v>371.75347330834262</c:v>
                </c:pt>
                <c:pt idx="4525">
                  <c:v>371.75347330834262</c:v>
                </c:pt>
                <c:pt idx="4526">
                  <c:v>371.68225063643371</c:v>
                </c:pt>
                <c:pt idx="4527">
                  <c:v>372.32229221507464</c:v>
                </c:pt>
                <c:pt idx="4528">
                  <c:v>373.30028055958064</c:v>
                </c:pt>
                <c:pt idx="4529">
                  <c:v>373.30028055958064</c:v>
                </c:pt>
                <c:pt idx="4530">
                  <c:v>372.04967300131523</c:v>
                </c:pt>
                <c:pt idx="4531">
                  <c:v>372.04967300131523</c:v>
                </c:pt>
                <c:pt idx="4532">
                  <c:v>372.04967300131523</c:v>
                </c:pt>
                <c:pt idx="4533">
                  <c:v>366.86353158581272</c:v>
                </c:pt>
                <c:pt idx="4534">
                  <c:v>368.154803439864</c:v>
                </c:pt>
                <c:pt idx="4535">
                  <c:v>371.7598496624156</c:v>
                </c:pt>
                <c:pt idx="4536">
                  <c:v>372.12125659892632</c:v>
                </c:pt>
                <c:pt idx="4537">
                  <c:v>371.23614646846374</c:v>
                </c:pt>
                <c:pt idx="4538">
                  <c:v>371.23614646846374</c:v>
                </c:pt>
                <c:pt idx="4539">
                  <c:v>371.23614646846374</c:v>
                </c:pt>
                <c:pt idx="4540">
                  <c:v>374.49289938835273</c:v>
                </c:pt>
                <c:pt idx="4541">
                  <c:v>375.93154923748574</c:v>
                </c:pt>
                <c:pt idx="4542">
                  <c:v>375.482317046763</c:v>
                </c:pt>
                <c:pt idx="4543">
                  <c:v>373.93490825268793</c:v>
                </c:pt>
                <c:pt idx="4544">
                  <c:v>374.52574362725665</c:v>
                </c:pt>
                <c:pt idx="4545">
                  <c:v>374.52574362725665</c:v>
                </c:pt>
                <c:pt idx="4546">
                  <c:v>374.52574362725665</c:v>
                </c:pt>
                <c:pt idx="4547">
                  <c:v>375.35166194255169</c:v>
                </c:pt>
                <c:pt idx="4548">
                  <c:v>374.89569247205372</c:v>
                </c:pt>
                <c:pt idx="4549">
                  <c:v>375.32651745196222</c:v>
                </c:pt>
                <c:pt idx="4550">
                  <c:v>378.49003123210554</c:v>
                </c:pt>
                <c:pt idx="4551">
                  <c:v>378.82749676370094</c:v>
                </c:pt>
                <c:pt idx="4552">
                  <c:v>378.82749676370094</c:v>
                </c:pt>
                <c:pt idx="4553">
                  <c:v>378.82749676370094</c:v>
                </c:pt>
                <c:pt idx="4554">
                  <c:v>377.45513693521281</c:v>
                </c:pt>
                <c:pt idx="4555">
                  <c:v>378.23846601764342</c:v>
                </c:pt>
                <c:pt idx="4556">
                  <c:v>377.75073508534831</c:v>
                </c:pt>
                <c:pt idx="4557">
                  <c:v>376.39353413635433</c:v>
                </c:pt>
                <c:pt idx="4558">
                  <c:v>374.48134976588091</c:v>
                </c:pt>
                <c:pt idx="4559">
                  <c:v>374.48134976588091</c:v>
                </c:pt>
                <c:pt idx="4560">
                  <c:v>374.48134976588091</c:v>
                </c:pt>
                <c:pt idx="4561">
                  <c:v>374.48134976588091</c:v>
                </c:pt>
                <c:pt idx="4562">
                  <c:v>376.01648708607974</c:v>
                </c:pt>
                <c:pt idx="4563">
                  <c:v>378.70827097339395</c:v>
                </c:pt>
                <c:pt idx="4564">
                  <c:v>378.13800836385303</c:v>
                </c:pt>
                <c:pt idx="4565">
                  <c:v>376.47582519646528</c:v>
                </c:pt>
                <c:pt idx="4566">
                  <c:v>376.47582519646528</c:v>
                </c:pt>
                <c:pt idx="4567">
                  <c:v>376.47582519646528</c:v>
                </c:pt>
                <c:pt idx="4568">
                  <c:v>376.47582519646528</c:v>
                </c:pt>
                <c:pt idx="4569">
                  <c:v>376.47582519646528</c:v>
                </c:pt>
                <c:pt idx="4570">
                  <c:v>376.18046766346464</c:v>
                </c:pt>
                <c:pt idx="4571">
                  <c:v>376.83217917314465</c:v>
                </c:pt>
                <c:pt idx="4572">
                  <c:v>374.48134976588091</c:v>
                </c:pt>
                <c:pt idx="4573">
                  <c:v>374.48134976588091</c:v>
                </c:pt>
                <c:pt idx="4574">
                  <c:v>374.48134976588091</c:v>
                </c:pt>
                <c:pt idx="4575">
                  <c:v>375.34901515406852</c:v>
                </c:pt>
                <c:pt idx="4576">
                  <c:v>375.30738838974338</c:v>
                </c:pt>
                <c:pt idx="4577">
                  <c:v>376.32555979576557</c:v>
                </c:pt>
                <c:pt idx="4578">
                  <c:v>378.94178990274389</c:v>
                </c:pt>
                <c:pt idx="4579">
                  <c:v>380.8029634406339</c:v>
                </c:pt>
                <c:pt idx="4580">
                  <c:v>380.8029634406339</c:v>
                </c:pt>
                <c:pt idx="4581">
                  <c:v>380.8029634406339</c:v>
                </c:pt>
                <c:pt idx="4582">
                  <c:v>380.8029634406339</c:v>
                </c:pt>
                <c:pt idx="4583">
                  <c:v>381.21165164413827</c:v>
                </c:pt>
                <c:pt idx="4584">
                  <c:v>380.88236709512699</c:v>
                </c:pt>
                <c:pt idx="4585">
                  <c:v>379.61756312590677</c:v>
                </c:pt>
                <c:pt idx="4586">
                  <c:v>380.78142820706688</c:v>
                </c:pt>
                <c:pt idx="4587">
                  <c:v>380.78142820706688</c:v>
                </c:pt>
                <c:pt idx="4588">
                  <c:v>380.78142820706688</c:v>
                </c:pt>
                <c:pt idx="4589">
                  <c:v>378.7822607423534</c:v>
                </c:pt>
                <c:pt idx="4590">
                  <c:v>380.15991414780774</c:v>
                </c:pt>
                <c:pt idx="4591">
                  <c:v>383.47970875702151</c:v>
                </c:pt>
                <c:pt idx="4592">
                  <c:v>379.18156487759961</c:v>
                </c:pt>
                <c:pt idx="4593">
                  <c:v>378.72511417283198</c:v>
                </c:pt>
                <c:pt idx="4594">
                  <c:v>378.72511417283198</c:v>
                </c:pt>
                <c:pt idx="4595">
                  <c:v>378.72511417283198</c:v>
                </c:pt>
                <c:pt idx="4596">
                  <c:v>378.43240342831444</c:v>
                </c:pt>
                <c:pt idx="4597">
                  <c:v>380.61059004133955</c:v>
                </c:pt>
                <c:pt idx="4598">
                  <c:v>383.18146381840296</c:v>
                </c:pt>
                <c:pt idx="4599">
                  <c:v>385.26280203466001</c:v>
                </c:pt>
                <c:pt idx="4600">
                  <c:v>386.00727144981602</c:v>
                </c:pt>
                <c:pt idx="4601">
                  <c:v>386.00727144981602</c:v>
                </c:pt>
                <c:pt idx="4602">
                  <c:v>386.00727144981602</c:v>
                </c:pt>
                <c:pt idx="4603">
                  <c:v>385.73898334448347</c:v>
                </c:pt>
                <c:pt idx="4604">
                  <c:v>386.07560671610702</c:v>
                </c:pt>
                <c:pt idx="4605">
                  <c:v>386.86350752409936</c:v>
                </c:pt>
                <c:pt idx="4606">
                  <c:v>386.41848613323606</c:v>
                </c:pt>
                <c:pt idx="4607">
                  <c:v>383.57499314241323</c:v>
                </c:pt>
                <c:pt idx="4608">
                  <c:v>383.57499314241323</c:v>
                </c:pt>
                <c:pt idx="4609">
                  <c:v>383.57499314241323</c:v>
                </c:pt>
                <c:pt idx="4610">
                  <c:v>382.20431763386892</c:v>
                </c:pt>
                <c:pt idx="4611">
                  <c:v>385.18784979716139</c:v>
                </c:pt>
                <c:pt idx="4612">
                  <c:v>388.2340627240763</c:v>
                </c:pt>
                <c:pt idx="4613">
                  <c:v>388.72756846760734</c:v>
                </c:pt>
                <c:pt idx="4614">
                  <c:v>388.46589733348253</c:v>
                </c:pt>
                <c:pt idx="4615">
                  <c:v>388.46589733348253</c:v>
                </c:pt>
                <c:pt idx="4616">
                  <c:v>388.46589733348253</c:v>
                </c:pt>
                <c:pt idx="4617">
                  <c:v>388.46589733348253</c:v>
                </c:pt>
                <c:pt idx="4618">
                  <c:v>389.6796904701194</c:v>
                </c:pt>
                <c:pt idx="4619">
                  <c:v>389.21313384568907</c:v>
                </c:pt>
                <c:pt idx="4620">
                  <c:v>388.95254548867103</c:v>
                </c:pt>
                <c:pt idx="4621">
                  <c:v>387.62806847001355</c:v>
                </c:pt>
                <c:pt idx="4622">
                  <c:v>387.62806847001355</c:v>
                </c:pt>
                <c:pt idx="4623">
                  <c:v>387.62806847001355</c:v>
                </c:pt>
                <c:pt idx="4624">
                  <c:v>387.14875913743737</c:v>
                </c:pt>
                <c:pt idx="4625">
                  <c:v>373.86609175212743</c:v>
                </c:pt>
                <c:pt idx="4626">
                  <c:v>375.91530758088504</c:v>
                </c:pt>
                <c:pt idx="4627">
                  <c:v>374.94189096194077</c:v>
                </c:pt>
                <c:pt idx="4628">
                  <c:v>370.53294289193082</c:v>
                </c:pt>
                <c:pt idx="4629">
                  <c:v>370.53294289193082</c:v>
                </c:pt>
                <c:pt idx="4630">
                  <c:v>370.53294289193082</c:v>
                </c:pt>
                <c:pt idx="4631">
                  <c:v>366.8233485242967</c:v>
                </c:pt>
                <c:pt idx="4632">
                  <c:v>372.54606615046436</c:v>
                </c:pt>
                <c:pt idx="4633">
                  <c:v>371.74805942280921</c:v>
                </c:pt>
                <c:pt idx="4634">
                  <c:v>374.39990086574204</c:v>
                </c:pt>
                <c:pt idx="4635">
                  <c:v>374.69104759888324</c:v>
                </c:pt>
                <c:pt idx="4636">
                  <c:v>374.69104759888324</c:v>
                </c:pt>
                <c:pt idx="4637">
                  <c:v>374.69104759888324</c:v>
                </c:pt>
                <c:pt idx="4638">
                  <c:v>375.75553780335974</c:v>
                </c:pt>
                <c:pt idx="4639">
                  <c:v>368.25345646514347</c:v>
                </c:pt>
                <c:pt idx="4640">
                  <c:v>370.60524834094656</c:v>
                </c:pt>
                <c:pt idx="4641">
                  <c:v>372.08263754878681</c:v>
                </c:pt>
                <c:pt idx="4642">
                  <c:v>370.6691321902432</c:v>
                </c:pt>
                <c:pt idx="4643">
                  <c:v>370.6691321902432</c:v>
                </c:pt>
                <c:pt idx="4644">
                  <c:v>370.6691321902432</c:v>
                </c:pt>
                <c:pt idx="4645">
                  <c:v>374.79571605253318</c:v>
                </c:pt>
                <c:pt idx="4646">
                  <c:v>377.21187301190258</c:v>
                </c:pt>
                <c:pt idx="4647">
                  <c:v>383.63983946024928</c:v>
                </c:pt>
                <c:pt idx="4648">
                  <c:v>383.50437201334142</c:v>
                </c:pt>
                <c:pt idx="4649">
                  <c:v>383.82884421965616</c:v>
                </c:pt>
                <c:pt idx="4650">
                  <c:v>383.82884421965616</c:v>
                </c:pt>
                <c:pt idx="4651">
                  <c:v>383.82884421965616</c:v>
                </c:pt>
                <c:pt idx="4652">
                  <c:v>384.15199303172943</c:v>
                </c:pt>
                <c:pt idx="4653">
                  <c:v>381.76856000269652</c:v>
                </c:pt>
                <c:pt idx="4654">
                  <c:v>378.80812708434752</c:v>
                </c:pt>
                <c:pt idx="4655">
                  <c:v>380.18060722140302</c:v>
                </c:pt>
                <c:pt idx="4656">
                  <c:v>379.84290107267282</c:v>
                </c:pt>
                <c:pt idx="4657">
                  <c:v>379.84290107267282</c:v>
                </c:pt>
                <c:pt idx="4658">
                  <c:v>379.84290107267282</c:v>
                </c:pt>
                <c:pt idx="4659">
                  <c:v>380.91749719681201</c:v>
                </c:pt>
                <c:pt idx="4660">
                  <c:v>384.53313057329609</c:v>
                </c:pt>
                <c:pt idx="4661">
                  <c:v>384.97502394140662</c:v>
                </c:pt>
                <c:pt idx="4662">
                  <c:v>386.22286440262155</c:v>
                </c:pt>
                <c:pt idx="4663">
                  <c:v>386.22286440262155</c:v>
                </c:pt>
                <c:pt idx="4664">
                  <c:v>386.22286440262155</c:v>
                </c:pt>
                <c:pt idx="4665">
                  <c:v>386.22286440262155</c:v>
                </c:pt>
                <c:pt idx="4666">
                  <c:v>386.45265376638173</c:v>
                </c:pt>
                <c:pt idx="4667">
                  <c:v>387.42703285386528</c:v>
                </c:pt>
                <c:pt idx="4668">
                  <c:v>384.84388760292563</c:v>
                </c:pt>
                <c:pt idx="4669">
                  <c:v>387.19592009586353</c:v>
                </c:pt>
                <c:pt idx="4670">
                  <c:v>388.5439775937341</c:v>
                </c:pt>
                <c:pt idx="4671">
                  <c:v>388.5439775937341</c:v>
                </c:pt>
                <c:pt idx="4672">
                  <c:v>388.5439775937341</c:v>
                </c:pt>
                <c:pt idx="4673">
                  <c:v>392.66226016487258</c:v>
                </c:pt>
                <c:pt idx="4674">
                  <c:v>393.47482422918466</c:v>
                </c:pt>
                <c:pt idx="4675">
                  <c:v>393.68680792496764</c:v>
                </c:pt>
                <c:pt idx="4676">
                  <c:v>393.03714166093363</c:v>
                </c:pt>
                <c:pt idx="4677">
                  <c:v>396.58419915399179</c:v>
                </c:pt>
                <c:pt idx="4678">
                  <c:v>396.58419915399179</c:v>
                </c:pt>
                <c:pt idx="4679">
                  <c:v>396.58419915399179</c:v>
                </c:pt>
                <c:pt idx="4680">
                  <c:v>395.7772895923481</c:v>
                </c:pt>
                <c:pt idx="4681">
                  <c:v>395.67322268153526</c:v>
                </c:pt>
                <c:pt idx="4682">
                  <c:v>399.5822886539413</c:v>
                </c:pt>
                <c:pt idx="4683">
                  <c:v>399.42588751630353</c:v>
                </c:pt>
                <c:pt idx="4684">
                  <c:v>399.34744633034978</c:v>
                </c:pt>
                <c:pt idx="4685">
                  <c:v>399.34744633034978</c:v>
                </c:pt>
                <c:pt idx="4686">
                  <c:v>399.34744633034978</c:v>
                </c:pt>
                <c:pt idx="4687">
                  <c:v>396.01501932155759</c:v>
                </c:pt>
                <c:pt idx="4688">
                  <c:v>397.1141583934492</c:v>
                </c:pt>
                <c:pt idx="4689">
                  <c:v>399.86657779873985</c:v>
                </c:pt>
                <c:pt idx="4690">
                  <c:v>401.58891524983443</c:v>
                </c:pt>
                <c:pt idx="4691">
                  <c:v>402.40364486836</c:v>
                </c:pt>
                <c:pt idx="4692">
                  <c:v>402.40364486836</c:v>
                </c:pt>
                <c:pt idx="4693">
                  <c:v>402.40364486836</c:v>
                </c:pt>
                <c:pt idx="4694">
                  <c:v>403.36166199067537</c:v>
                </c:pt>
                <c:pt idx="4695">
                  <c:v>402.92843083941864</c:v>
                </c:pt>
                <c:pt idx="4696">
                  <c:v>404.37802876818637</c:v>
                </c:pt>
                <c:pt idx="4697">
                  <c:v>398.78680840620194</c:v>
                </c:pt>
                <c:pt idx="4698">
                  <c:v>402.70598029827073</c:v>
                </c:pt>
                <c:pt idx="4699">
                  <c:v>402.70598029827073</c:v>
                </c:pt>
                <c:pt idx="4700">
                  <c:v>402.70598029827073</c:v>
                </c:pt>
                <c:pt idx="4701">
                  <c:v>401.90183783367758</c:v>
                </c:pt>
                <c:pt idx="4702">
                  <c:v>401.2777972945027</c:v>
                </c:pt>
                <c:pt idx="4703">
                  <c:v>404.71056164851791</c:v>
                </c:pt>
                <c:pt idx="4704">
                  <c:v>404.26277316060407</c:v>
                </c:pt>
                <c:pt idx="4705">
                  <c:v>406.87190506210499</c:v>
                </c:pt>
                <c:pt idx="4706">
                  <c:v>406.87190506210499</c:v>
                </c:pt>
                <c:pt idx="4707">
                  <c:v>406.87190506210499</c:v>
                </c:pt>
                <c:pt idx="4708">
                  <c:v>407.64969995043458</c:v>
                </c:pt>
                <c:pt idx="4709">
                  <c:v>407.55369371363844</c:v>
                </c:pt>
                <c:pt idx="4710">
                  <c:v>406.97200179019313</c:v>
                </c:pt>
                <c:pt idx="4711">
                  <c:v>402.91892646259288</c:v>
                </c:pt>
                <c:pt idx="4712">
                  <c:v>405.1436724912071</c:v>
                </c:pt>
                <c:pt idx="4713">
                  <c:v>405.1436724912071</c:v>
                </c:pt>
                <c:pt idx="4714">
                  <c:v>405.1436724912071</c:v>
                </c:pt>
                <c:pt idx="4715">
                  <c:v>405.1436724912071</c:v>
                </c:pt>
                <c:pt idx="4716">
                  <c:v>406.01771423346764</c:v>
                </c:pt>
                <c:pt idx="4717">
                  <c:v>409.45192229029175</c:v>
                </c:pt>
                <c:pt idx="4718">
                  <c:v>409.6159028676766</c:v>
                </c:pt>
                <c:pt idx="4719">
                  <c:v>411.14839339939232</c:v>
                </c:pt>
                <c:pt idx="4720">
                  <c:v>411.14839339939232</c:v>
                </c:pt>
                <c:pt idx="4721">
                  <c:v>411.14839339939232</c:v>
                </c:pt>
                <c:pt idx="4722">
                  <c:v>411.99320015977133</c:v>
                </c:pt>
                <c:pt idx="4723">
                  <c:v>409.79660633593198</c:v>
                </c:pt>
                <c:pt idx="4724">
                  <c:v>406.13838372658353</c:v>
                </c:pt>
                <c:pt idx="4725">
                  <c:v>398.9114480820424</c:v>
                </c:pt>
                <c:pt idx="4726">
                  <c:v>403.46681167859481</c:v>
                </c:pt>
                <c:pt idx="4727">
                  <c:v>403.46681167859481</c:v>
                </c:pt>
                <c:pt idx="4728">
                  <c:v>403.46681167859481</c:v>
                </c:pt>
                <c:pt idx="4729">
                  <c:v>403.85613020274553</c:v>
                </c:pt>
                <c:pt idx="4730">
                  <c:v>399.61657659565412</c:v>
                </c:pt>
                <c:pt idx="4731">
                  <c:v>405.67591759344521</c:v>
                </c:pt>
                <c:pt idx="4732">
                  <c:v>407.70107170872006</c:v>
                </c:pt>
                <c:pt idx="4733">
                  <c:v>410.39369775600613</c:v>
                </c:pt>
                <c:pt idx="4734">
                  <c:v>410.39369775600613</c:v>
                </c:pt>
                <c:pt idx="4735">
                  <c:v>410.39369775600613</c:v>
                </c:pt>
                <c:pt idx="4736">
                  <c:v>409.89706398972237</c:v>
                </c:pt>
                <c:pt idx="4737">
                  <c:v>410.62035909701359</c:v>
                </c:pt>
                <c:pt idx="4738">
                  <c:v>405.09169919008434</c:v>
                </c:pt>
                <c:pt idx="4739">
                  <c:v>407.62287113990124</c:v>
                </c:pt>
                <c:pt idx="4740">
                  <c:v>402.53285626976231</c:v>
                </c:pt>
                <c:pt idx="4741">
                  <c:v>402.53285626976231</c:v>
                </c:pt>
                <c:pt idx="4742">
                  <c:v>402.53285626976231</c:v>
                </c:pt>
                <c:pt idx="4743">
                  <c:v>401.0376613939448</c:v>
                </c:pt>
                <c:pt idx="4744">
                  <c:v>399.72834325478141</c:v>
                </c:pt>
                <c:pt idx="4745">
                  <c:v>403.44587798786489</c:v>
                </c:pt>
                <c:pt idx="4746">
                  <c:v>403.27082902227795</c:v>
                </c:pt>
                <c:pt idx="4747">
                  <c:v>402.61887689546313</c:v>
                </c:pt>
                <c:pt idx="4748">
                  <c:v>402.61887689546313</c:v>
                </c:pt>
                <c:pt idx="4749">
                  <c:v>402.61887689546313</c:v>
                </c:pt>
                <c:pt idx="4750">
                  <c:v>407.01038022319807</c:v>
                </c:pt>
                <c:pt idx="4751">
                  <c:v>408.46936222022407</c:v>
                </c:pt>
                <c:pt idx="4752">
                  <c:v>408.46936222022407</c:v>
                </c:pt>
                <c:pt idx="4753">
                  <c:v>408.73632693131509</c:v>
                </c:pt>
                <c:pt idx="4754">
                  <c:v>410.29636812496858</c:v>
                </c:pt>
                <c:pt idx="4755">
                  <c:v>410.29636812496858</c:v>
                </c:pt>
                <c:pt idx="4756">
                  <c:v>410.29636812496858</c:v>
                </c:pt>
                <c:pt idx="4757">
                  <c:v>410.51893897468392</c:v>
                </c:pt>
                <c:pt idx="4758">
                  <c:v>404.68818425497881</c:v>
                </c:pt>
                <c:pt idx="4759">
                  <c:v>406.9193066376659</c:v>
                </c:pt>
                <c:pt idx="4760">
                  <c:v>414.44268259231444</c:v>
                </c:pt>
                <c:pt idx="4761">
                  <c:v>415.78881515310633</c:v>
                </c:pt>
                <c:pt idx="4762">
                  <c:v>415.78881515310633</c:v>
                </c:pt>
                <c:pt idx="4763">
                  <c:v>415.78881515310633</c:v>
                </c:pt>
                <c:pt idx="4764">
                  <c:v>415.07767121112391</c:v>
                </c:pt>
                <c:pt idx="4765">
                  <c:v>415.20592014398693</c:v>
                </c:pt>
                <c:pt idx="4766">
                  <c:v>414.3234568020074</c:v>
                </c:pt>
                <c:pt idx="4767">
                  <c:v>416.19557841953196</c:v>
                </c:pt>
                <c:pt idx="4768">
                  <c:v>411.21853329419451</c:v>
                </c:pt>
                <c:pt idx="4769">
                  <c:v>411.21853329419451</c:v>
                </c:pt>
                <c:pt idx="4770">
                  <c:v>411.21853329419451</c:v>
                </c:pt>
                <c:pt idx="4771">
                  <c:v>413.09294077450005</c:v>
                </c:pt>
                <c:pt idx="4772">
                  <c:v>404.92964354977806</c:v>
                </c:pt>
                <c:pt idx="4773">
                  <c:v>406.55693723261578</c:v>
                </c:pt>
                <c:pt idx="4774">
                  <c:v>397.13400930707235</c:v>
                </c:pt>
                <c:pt idx="4775">
                  <c:v>391.01956698540573</c:v>
                </c:pt>
                <c:pt idx="4776">
                  <c:v>391.01956698540573</c:v>
                </c:pt>
                <c:pt idx="4777">
                  <c:v>391.01956698540573</c:v>
                </c:pt>
                <c:pt idx="4778">
                  <c:v>394.98505767592877</c:v>
                </c:pt>
                <c:pt idx="4779">
                  <c:v>390.03736784104024</c:v>
                </c:pt>
                <c:pt idx="4780">
                  <c:v>392.64878560532213</c:v>
                </c:pt>
                <c:pt idx="4781">
                  <c:v>394.58671600922207</c:v>
                </c:pt>
                <c:pt idx="4782">
                  <c:v>384.26532370223305</c:v>
                </c:pt>
                <c:pt idx="4783">
                  <c:v>384.26532370223305</c:v>
                </c:pt>
                <c:pt idx="4784">
                  <c:v>384.26532370223305</c:v>
                </c:pt>
                <c:pt idx="4785">
                  <c:v>393.19775359843089</c:v>
                </c:pt>
                <c:pt idx="4786">
                  <c:v>395.7742818781627</c:v>
                </c:pt>
                <c:pt idx="4787">
                  <c:v>401.60623968354201</c:v>
                </c:pt>
                <c:pt idx="4788">
                  <c:v>390.08320540522493</c:v>
                </c:pt>
                <c:pt idx="4789">
                  <c:v>390.00007218514202</c:v>
                </c:pt>
                <c:pt idx="4790">
                  <c:v>390.00007218514202</c:v>
                </c:pt>
                <c:pt idx="4791">
                  <c:v>390.00007218514202</c:v>
                </c:pt>
                <c:pt idx="4792">
                  <c:v>389.79518669483645</c:v>
                </c:pt>
                <c:pt idx="4793">
                  <c:v>382.80477769383066</c:v>
                </c:pt>
                <c:pt idx="4794">
                  <c:v>377.34012194476543</c:v>
                </c:pt>
                <c:pt idx="4795">
                  <c:v>378.15088138056637</c:v>
                </c:pt>
                <c:pt idx="4796">
                  <c:v>387.43148427085941</c:v>
                </c:pt>
                <c:pt idx="4797">
                  <c:v>387.43148427085941</c:v>
                </c:pt>
                <c:pt idx="4798">
                  <c:v>387.43148427085941</c:v>
                </c:pt>
                <c:pt idx="4799">
                  <c:v>387.45422259010058</c:v>
                </c:pt>
                <c:pt idx="4800">
                  <c:v>388.05311863868599</c:v>
                </c:pt>
                <c:pt idx="4801">
                  <c:v>392.65540257652981</c:v>
                </c:pt>
                <c:pt idx="4802">
                  <c:v>392.24093956178967</c:v>
                </c:pt>
                <c:pt idx="4803">
                  <c:v>396.74697664570249</c:v>
                </c:pt>
                <c:pt idx="4804">
                  <c:v>396.74697664570249</c:v>
                </c:pt>
                <c:pt idx="4805">
                  <c:v>396.74697664570249</c:v>
                </c:pt>
                <c:pt idx="4806">
                  <c:v>393.3747275010964</c:v>
                </c:pt>
                <c:pt idx="4807">
                  <c:v>384.2073349727396</c:v>
                </c:pt>
                <c:pt idx="4808">
                  <c:v>392.63061901164258</c:v>
                </c:pt>
                <c:pt idx="4809">
                  <c:v>391.15936554074034</c:v>
                </c:pt>
                <c:pt idx="4810">
                  <c:v>395.71280420021418</c:v>
                </c:pt>
                <c:pt idx="4811">
                  <c:v>395.71280420021418</c:v>
                </c:pt>
                <c:pt idx="4812">
                  <c:v>395.71280420021418</c:v>
                </c:pt>
                <c:pt idx="4813">
                  <c:v>395.71280420021418</c:v>
                </c:pt>
                <c:pt idx="4814">
                  <c:v>399.95825292710896</c:v>
                </c:pt>
                <c:pt idx="4815">
                  <c:v>395.646153253867</c:v>
                </c:pt>
                <c:pt idx="4816">
                  <c:v>397.28234977069343</c:v>
                </c:pt>
                <c:pt idx="4817">
                  <c:v>390.59812607375545</c:v>
                </c:pt>
                <c:pt idx="4818">
                  <c:v>390.59812607375545</c:v>
                </c:pt>
                <c:pt idx="4819">
                  <c:v>390.59812607375545</c:v>
                </c:pt>
                <c:pt idx="4820">
                  <c:v>390.00392205929921</c:v>
                </c:pt>
                <c:pt idx="4821">
                  <c:v>395.29569439699088</c:v>
                </c:pt>
                <c:pt idx="4822">
                  <c:v>395.34141165260809</c:v>
                </c:pt>
                <c:pt idx="4823">
                  <c:v>398.65434867347926</c:v>
                </c:pt>
                <c:pt idx="4824">
                  <c:v>398.76924335535932</c:v>
                </c:pt>
                <c:pt idx="4825">
                  <c:v>398.76924335535932</c:v>
                </c:pt>
                <c:pt idx="4826">
                  <c:v>398.76924335535932</c:v>
                </c:pt>
                <c:pt idx="4827">
                  <c:v>396.6395410950019</c:v>
                </c:pt>
                <c:pt idx="4828">
                  <c:v>408.1128879349771</c:v>
                </c:pt>
                <c:pt idx="4829">
                  <c:v>410.52351070024554</c:v>
                </c:pt>
                <c:pt idx="4830">
                  <c:v>407.87118802304303</c:v>
                </c:pt>
                <c:pt idx="4831">
                  <c:v>409.76328086275839</c:v>
                </c:pt>
                <c:pt idx="4832">
                  <c:v>409.76328086275839</c:v>
                </c:pt>
                <c:pt idx="4833">
                  <c:v>409.76328086275839</c:v>
                </c:pt>
                <c:pt idx="4834">
                  <c:v>407.75220284987091</c:v>
                </c:pt>
                <c:pt idx="4835">
                  <c:v>407.68543159495636</c:v>
                </c:pt>
                <c:pt idx="4836">
                  <c:v>409.87757400180146</c:v>
                </c:pt>
                <c:pt idx="4837">
                  <c:v>411.73622105977574</c:v>
                </c:pt>
                <c:pt idx="4838">
                  <c:v>410.54793333943059</c:v>
                </c:pt>
                <c:pt idx="4839">
                  <c:v>410.54793333943059</c:v>
                </c:pt>
                <c:pt idx="4840">
                  <c:v>410.54793333943059</c:v>
                </c:pt>
                <c:pt idx="4841">
                  <c:v>415.98997107782202</c:v>
                </c:pt>
                <c:pt idx="4842">
                  <c:v>415.9642250443955</c:v>
                </c:pt>
                <c:pt idx="4843">
                  <c:v>414.07477899316331</c:v>
                </c:pt>
                <c:pt idx="4844">
                  <c:v>414.99959095087246</c:v>
                </c:pt>
                <c:pt idx="4845">
                  <c:v>419.1427773954656</c:v>
                </c:pt>
                <c:pt idx="4846">
                  <c:v>419.1427773954656</c:v>
                </c:pt>
                <c:pt idx="4847">
                  <c:v>419.1427773954656</c:v>
                </c:pt>
                <c:pt idx="4848">
                  <c:v>417.77859854956165</c:v>
                </c:pt>
                <c:pt idx="4849">
                  <c:v>421.12702659781979</c:v>
                </c:pt>
                <c:pt idx="4850">
                  <c:v>420.64603294529979</c:v>
                </c:pt>
                <c:pt idx="4851">
                  <c:v>418.46953065221851</c:v>
                </c:pt>
                <c:pt idx="4852">
                  <c:v>420.56819330218315</c:v>
                </c:pt>
                <c:pt idx="4853">
                  <c:v>420.56819330218315</c:v>
                </c:pt>
                <c:pt idx="4854">
                  <c:v>420.56819330218315</c:v>
                </c:pt>
                <c:pt idx="4855">
                  <c:v>416.97217022218757</c:v>
                </c:pt>
                <c:pt idx="4856">
                  <c:v>414.11532298038179</c:v>
                </c:pt>
                <c:pt idx="4857">
                  <c:v>414.87952300059357</c:v>
                </c:pt>
                <c:pt idx="4858">
                  <c:v>414.5460276517228</c:v>
                </c:pt>
                <c:pt idx="4859">
                  <c:v>403.92326238336244</c:v>
                </c:pt>
                <c:pt idx="4860">
                  <c:v>403.92326238336244</c:v>
                </c:pt>
                <c:pt idx="4861">
                  <c:v>403.92326238336244</c:v>
                </c:pt>
                <c:pt idx="4862">
                  <c:v>405.7951433837523</c:v>
                </c:pt>
                <c:pt idx="4863">
                  <c:v>409.33209495714777</c:v>
                </c:pt>
                <c:pt idx="4864">
                  <c:v>408.35013642991714</c:v>
                </c:pt>
                <c:pt idx="4865">
                  <c:v>407.89500911939115</c:v>
                </c:pt>
                <c:pt idx="4866">
                  <c:v>413.49116213263954</c:v>
                </c:pt>
                <c:pt idx="4867">
                  <c:v>413.49116213263954</c:v>
                </c:pt>
                <c:pt idx="4868">
                  <c:v>413.49116213263954</c:v>
                </c:pt>
                <c:pt idx="4869">
                  <c:v>415.16465430536419</c:v>
                </c:pt>
                <c:pt idx="4870">
                  <c:v>412.41091150583196</c:v>
                </c:pt>
                <c:pt idx="4871">
                  <c:v>417.33863011852981</c:v>
                </c:pt>
                <c:pt idx="4872">
                  <c:v>406.62322725326089</c:v>
                </c:pt>
                <c:pt idx="4873">
                  <c:v>406.90077911828433</c:v>
                </c:pt>
                <c:pt idx="4874">
                  <c:v>406.90077911828433</c:v>
                </c:pt>
                <c:pt idx="4875">
                  <c:v>406.90077911828433</c:v>
                </c:pt>
                <c:pt idx="4876">
                  <c:v>404.76133186396646</c:v>
                </c:pt>
                <c:pt idx="4877">
                  <c:v>409.70577336753479</c:v>
                </c:pt>
                <c:pt idx="4878">
                  <c:v>398.08962025803953</c:v>
                </c:pt>
                <c:pt idx="4879">
                  <c:v>397.72231820172544</c:v>
                </c:pt>
                <c:pt idx="4880">
                  <c:v>392.02065457485526</c:v>
                </c:pt>
                <c:pt idx="4881">
                  <c:v>392.02065457485526</c:v>
                </c:pt>
                <c:pt idx="4882">
                  <c:v>392.02065457485526</c:v>
                </c:pt>
                <c:pt idx="4883">
                  <c:v>387.80528298981392</c:v>
                </c:pt>
                <c:pt idx="4884">
                  <c:v>399.20054956953771</c:v>
                </c:pt>
                <c:pt idx="4885">
                  <c:v>396.42827925062375</c:v>
                </c:pt>
                <c:pt idx="4886">
                  <c:v>391.36100269972599</c:v>
                </c:pt>
                <c:pt idx="4887">
                  <c:v>393.45256714421328</c:v>
                </c:pt>
                <c:pt idx="4888">
                  <c:v>393.45256714421328</c:v>
                </c:pt>
                <c:pt idx="4889">
                  <c:v>393.45256714421328</c:v>
                </c:pt>
                <c:pt idx="4890">
                  <c:v>386.68737578140588</c:v>
                </c:pt>
                <c:pt idx="4891">
                  <c:v>388.23394241550903</c:v>
                </c:pt>
                <c:pt idx="4892">
                  <c:v>382.24101174693021</c:v>
                </c:pt>
                <c:pt idx="4893">
                  <c:v>382.24101174693021</c:v>
                </c:pt>
                <c:pt idx="4894">
                  <c:v>388.49140274977429</c:v>
                </c:pt>
                <c:pt idx="4895">
                  <c:v>388.49140274977429</c:v>
                </c:pt>
                <c:pt idx="4896">
                  <c:v>388.49140274977429</c:v>
                </c:pt>
                <c:pt idx="4897">
                  <c:v>379.72379559093321</c:v>
                </c:pt>
                <c:pt idx="4898">
                  <c:v>385.26917838873305</c:v>
                </c:pt>
                <c:pt idx="4899">
                  <c:v>396.20715210371725</c:v>
                </c:pt>
                <c:pt idx="4900">
                  <c:v>396.49132093994837</c:v>
                </c:pt>
                <c:pt idx="4901">
                  <c:v>399.4450165785222</c:v>
                </c:pt>
                <c:pt idx="4902">
                  <c:v>399.4450165785222</c:v>
                </c:pt>
                <c:pt idx="4903">
                  <c:v>399.4450165785222</c:v>
                </c:pt>
                <c:pt idx="4904">
                  <c:v>397.24577596619974</c:v>
                </c:pt>
                <c:pt idx="4905">
                  <c:v>394.67622558337786</c:v>
                </c:pt>
                <c:pt idx="4906">
                  <c:v>400.72979176993312</c:v>
                </c:pt>
                <c:pt idx="4907">
                  <c:v>406.82606749792023</c:v>
                </c:pt>
                <c:pt idx="4908">
                  <c:v>406.35325482798441</c:v>
                </c:pt>
                <c:pt idx="4909">
                  <c:v>406.35325482798441</c:v>
                </c:pt>
                <c:pt idx="4910">
                  <c:v>406.35325482798441</c:v>
                </c:pt>
                <c:pt idx="4911">
                  <c:v>409.47020919253856</c:v>
                </c:pt>
                <c:pt idx="4912">
                  <c:v>399.19224827838593</c:v>
                </c:pt>
                <c:pt idx="4913">
                  <c:v>401.52864065756</c:v>
                </c:pt>
                <c:pt idx="4914">
                  <c:v>402.00037055038911</c:v>
                </c:pt>
                <c:pt idx="4915">
                  <c:v>396.5147811105939</c:v>
                </c:pt>
                <c:pt idx="4916">
                  <c:v>396.5147811105939</c:v>
                </c:pt>
                <c:pt idx="4917">
                  <c:v>396.5147811105939</c:v>
                </c:pt>
                <c:pt idx="4918">
                  <c:v>390.50789464819508</c:v>
                </c:pt>
                <c:pt idx="4919">
                  <c:v>392.85306955279043</c:v>
                </c:pt>
                <c:pt idx="4920">
                  <c:v>392.47193201122377</c:v>
                </c:pt>
                <c:pt idx="4921">
                  <c:v>394.70534025669178</c:v>
                </c:pt>
                <c:pt idx="4922">
                  <c:v>401.19694993720037</c:v>
                </c:pt>
                <c:pt idx="4923">
                  <c:v>401.19694993720037</c:v>
                </c:pt>
                <c:pt idx="4924">
                  <c:v>401.19694993720037</c:v>
                </c:pt>
                <c:pt idx="4925">
                  <c:v>404.40678251579794</c:v>
                </c:pt>
                <c:pt idx="4926">
                  <c:v>404.40678251579794</c:v>
                </c:pt>
                <c:pt idx="4927">
                  <c:v>404.74328557885411</c:v>
                </c:pt>
                <c:pt idx="4928">
                  <c:v>399.09588111588744</c:v>
                </c:pt>
                <c:pt idx="4929">
                  <c:v>399.62680282388413</c:v>
                </c:pt>
                <c:pt idx="4930">
                  <c:v>399.62680282388413</c:v>
                </c:pt>
                <c:pt idx="4931">
                  <c:v>399.62680282388413</c:v>
                </c:pt>
                <c:pt idx="4932">
                  <c:v>396.96341175847959</c:v>
                </c:pt>
                <c:pt idx="4933">
                  <c:v>396.96341175847959</c:v>
                </c:pt>
                <c:pt idx="4934">
                  <c:v>391.46903979326322</c:v>
                </c:pt>
                <c:pt idx="4935">
                  <c:v>391.37315386503451</c:v>
                </c:pt>
                <c:pt idx="4936">
                  <c:v>381.64945452095679</c:v>
                </c:pt>
                <c:pt idx="4937">
                  <c:v>381.64945452095679</c:v>
                </c:pt>
                <c:pt idx="4938">
                  <c:v>381.64945452095679</c:v>
                </c:pt>
                <c:pt idx="4939">
                  <c:v>382.6657009899003</c:v>
                </c:pt>
                <c:pt idx="4940">
                  <c:v>375.67505137175965</c:v>
                </c:pt>
                <c:pt idx="4941">
                  <c:v>380.57028667125576</c:v>
                </c:pt>
                <c:pt idx="4942">
                  <c:v>383.51459824157132</c:v>
                </c:pt>
                <c:pt idx="4943">
                  <c:v>378.29777814137839</c:v>
                </c:pt>
                <c:pt idx="4944">
                  <c:v>378.29777814137839</c:v>
                </c:pt>
                <c:pt idx="4945">
                  <c:v>378.29777814137839</c:v>
                </c:pt>
                <c:pt idx="4946">
                  <c:v>382.44962680282526</c:v>
                </c:pt>
                <c:pt idx="4947">
                  <c:v>372.94717491422136</c:v>
                </c:pt>
                <c:pt idx="4948">
                  <c:v>370.82625517928523</c:v>
                </c:pt>
                <c:pt idx="4949">
                  <c:v>360.10519781134786</c:v>
                </c:pt>
                <c:pt idx="4950">
                  <c:v>357.98969196194531</c:v>
                </c:pt>
                <c:pt idx="4951">
                  <c:v>357.98969196194531</c:v>
                </c:pt>
                <c:pt idx="4952">
                  <c:v>357.98969196194531</c:v>
                </c:pt>
                <c:pt idx="4953">
                  <c:v>357.98969196194531</c:v>
                </c:pt>
                <c:pt idx="4954">
                  <c:v>354.10444708588716</c:v>
                </c:pt>
                <c:pt idx="4955">
                  <c:v>361.58595565907569</c:v>
                </c:pt>
                <c:pt idx="4956">
                  <c:v>365.53953580142479</c:v>
                </c:pt>
                <c:pt idx="4957">
                  <c:v>359.79347831317892</c:v>
                </c:pt>
                <c:pt idx="4958">
                  <c:v>359.79347831317892</c:v>
                </c:pt>
                <c:pt idx="4959">
                  <c:v>359.79347831317892</c:v>
                </c:pt>
                <c:pt idx="4960">
                  <c:v>366.21807612163809</c:v>
                </c:pt>
                <c:pt idx="4961">
                  <c:v>368.43115221921317</c:v>
                </c:pt>
                <c:pt idx="4962">
                  <c:v>366.52305834003181</c:v>
                </c:pt>
                <c:pt idx="4963">
                  <c:v>372.73543183557314</c:v>
                </c:pt>
                <c:pt idx="4964">
                  <c:v>377.55535397186833</c:v>
                </c:pt>
                <c:pt idx="4965">
                  <c:v>377.55535397186833</c:v>
                </c:pt>
                <c:pt idx="4966">
                  <c:v>377.55535397186833</c:v>
                </c:pt>
                <c:pt idx="4967">
                  <c:v>373.64604738232748</c:v>
                </c:pt>
                <c:pt idx="4968">
                  <c:v>361.8737337523292</c:v>
                </c:pt>
                <c:pt idx="4969">
                  <c:v>359.12492360406088</c:v>
                </c:pt>
                <c:pt idx="4970">
                  <c:v>361.92053378505307</c:v>
                </c:pt>
                <c:pt idx="4971">
                  <c:v>360.65464703872607</c:v>
                </c:pt>
                <c:pt idx="4972">
                  <c:v>360.65464703872607</c:v>
                </c:pt>
                <c:pt idx="4973">
                  <c:v>360.65464703872607</c:v>
                </c:pt>
                <c:pt idx="4974">
                  <c:v>362.88143831298635</c:v>
                </c:pt>
                <c:pt idx="4975">
                  <c:v>365.33958296238313</c:v>
                </c:pt>
                <c:pt idx="4976">
                  <c:v>370.46809657409437</c:v>
                </c:pt>
                <c:pt idx="4977">
                  <c:v>365.48130645479642</c:v>
                </c:pt>
                <c:pt idx="4978">
                  <c:v>365.73732308625284</c:v>
                </c:pt>
                <c:pt idx="4979">
                  <c:v>365.73732308625284</c:v>
                </c:pt>
                <c:pt idx="4980">
                  <c:v>365.73732308625284</c:v>
                </c:pt>
                <c:pt idx="4981">
                  <c:v>365.73732308625284</c:v>
                </c:pt>
                <c:pt idx="4982">
                  <c:v>365.47336608934722</c:v>
                </c:pt>
                <c:pt idx="4983">
                  <c:v>368.54857338100885</c:v>
                </c:pt>
                <c:pt idx="4984">
                  <c:v>363.93919123768762</c:v>
                </c:pt>
                <c:pt idx="4985">
                  <c:v>366.76920966896017</c:v>
                </c:pt>
                <c:pt idx="4986">
                  <c:v>366.76920966896017</c:v>
                </c:pt>
                <c:pt idx="4987">
                  <c:v>366.76920966896017</c:v>
                </c:pt>
                <c:pt idx="4988">
                  <c:v>371.95751663867611</c:v>
                </c:pt>
                <c:pt idx="4989">
                  <c:v>374.51587832472853</c:v>
                </c:pt>
                <c:pt idx="4990">
                  <c:v>374.06929292248884</c:v>
                </c:pt>
                <c:pt idx="4991">
                  <c:v>370.81999913377956</c:v>
                </c:pt>
                <c:pt idx="4992">
                  <c:v>360.90368577327251</c:v>
                </c:pt>
                <c:pt idx="4993">
                  <c:v>360.90368577327251</c:v>
                </c:pt>
                <c:pt idx="4994">
                  <c:v>360.90368577327251</c:v>
                </c:pt>
                <c:pt idx="4995">
                  <c:v>361.09798410964561</c:v>
                </c:pt>
                <c:pt idx="4996">
                  <c:v>359.84232359154879</c:v>
                </c:pt>
                <c:pt idx="4997">
                  <c:v>361.95782944095134</c:v>
                </c:pt>
                <c:pt idx="4998">
                  <c:v>354.02408096285467</c:v>
                </c:pt>
                <c:pt idx="4999">
                  <c:v>350.99062074408556</c:v>
                </c:pt>
                <c:pt idx="5000">
                  <c:v>350.99062074408556</c:v>
                </c:pt>
                <c:pt idx="5001">
                  <c:v>350.99062074408556</c:v>
                </c:pt>
                <c:pt idx="5002">
                  <c:v>345.3648718232534</c:v>
                </c:pt>
                <c:pt idx="5003">
                  <c:v>358.16209413904892</c:v>
                </c:pt>
                <c:pt idx="5004">
                  <c:v>355.2347460767387</c:v>
                </c:pt>
                <c:pt idx="5005">
                  <c:v>357.23680094707015</c:v>
                </c:pt>
                <c:pt idx="5006">
                  <c:v>349.91602461994626</c:v>
                </c:pt>
                <c:pt idx="5007">
                  <c:v>349.91602461994626</c:v>
                </c:pt>
                <c:pt idx="5008">
                  <c:v>349.91602461994626</c:v>
                </c:pt>
                <c:pt idx="5009">
                  <c:v>346.48097440315024</c:v>
                </c:pt>
                <c:pt idx="5010">
                  <c:v>360.99848892439434</c:v>
                </c:pt>
                <c:pt idx="5011">
                  <c:v>352.22077584589056</c:v>
                </c:pt>
                <c:pt idx="5012">
                  <c:v>360.43532452033082</c:v>
                </c:pt>
                <c:pt idx="5013">
                  <c:v>360.43532452033082</c:v>
                </c:pt>
                <c:pt idx="5014">
                  <c:v>360.43532452033082</c:v>
                </c:pt>
                <c:pt idx="5015">
                  <c:v>360.43532452033082</c:v>
                </c:pt>
                <c:pt idx="5016">
                  <c:v>366.16574189481292</c:v>
                </c:pt>
                <c:pt idx="5017">
                  <c:v>367.34464554689976</c:v>
                </c:pt>
                <c:pt idx="5018">
                  <c:v>364.28158942054688</c:v>
                </c:pt>
                <c:pt idx="5019">
                  <c:v>360.14429809575711</c:v>
                </c:pt>
                <c:pt idx="5020">
                  <c:v>357.26002050058099</c:v>
                </c:pt>
                <c:pt idx="5021">
                  <c:v>357.26002050058099</c:v>
                </c:pt>
                <c:pt idx="5022">
                  <c:v>357.26002050058099</c:v>
                </c:pt>
                <c:pt idx="5023">
                  <c:v>359.39633973214609</c:v>
                </c:pt>
                <c:pt idx="5024">
                  <c:v>372.11560209625765</c:v>
                </c:pt>
                <c:pt idx="5025">
                  <c:v>371.54979090371097</c:v>
                </c:pt>
                <c:pt idx="5026">
                  <c:v>372.13581393558314</c:v>
                </c:pt>
                <c:pt idx="5027">
                  <c:v>372.58288057209245</c:v>
                </c:pt>
                <c:pt idx="5028">
                  <c:v>372.58288057209245</c:v>
                </c:pt>
                <c:pt idx="5029">
                  <c:v>372.58288057209245</c:v>
                </c:pt>
                <c:pt idx="5030">
                  <c:v>373.15025577601551</c:v>
                </c:pt>
                <c:pt idx="5031">
                  <c:v>371.53126338432924</c:v>
                </c:pt>
                <c:pt idx="5032">
                  <c:v>368.44715325867895</c:v>
                </c:pt>
                <c:pt idx="5033">
                  <c:v>370.33864455555715</c:v>
                </c:pt>
                <c:pt idx="5034">
                  <c:v>362.76570147113421</c:v>
                </c:pt>
                <c:pt idx="5035">
                  <c:v>362.76570147113421</c:v>
                </c:pt>
                <c:pt idx="5036">
                  <c:v>362.76570147113421</c:v>
                </c:pt>
                <c:pt idx="5037">
                  <c:v>361.58114331637887</c:v>
                </c:pt>
                <c:pt idx="5038">
                  <c:v>363.19159379977867</c:v>
                </c:pt>
                <c:pt idx="5039">
                  <c:v>371.55412201213778</c:v>
                </c:pt>
                <c:pt idx="5040">
                  <c:v>371.68201001929856</c:v>
                </c:pt>
                <c:pt idx="5041">
                  <c:v>378.28298018758619</c:v>
                </c:pt>
                <c:pt idx="5042">
                  <c:v>378.28298018758619</c:v>
                </c:pt>
                <c:pt idx="5043">
                  <c:v>378.28298018758619</c:v>
                </c:pt>
                <c:pt idx="5044">
                  <c:v>377.85492230472823</c:v>
                </c:pt>
                <c:pt idx="5045">
                  <c:v>374.61248610436155</c:v>
                </c:pt>
                <c:pt idx="5046">
                  <c:v>375.67240458327632</c:v>
                </c:pt>
                <c:pt idx="5047">
                  <c:v>377.91615936554189</c:v>
                </c:pt>
                <c:pt idx="5048">
                  <c:v>380.39620017420799</c:v>
                </c:pt>
                <c:pt idx="5049">
                  <c:v>380.39620017420799</c:v>
                </c:pt>
                <c:pt idx="5050">
                  <c:v>380.39620017420799</c:v>
                </c:pt>
                <c:pt idx="5051">
                  <c:v>379.99918190174276</c:v>
                </c:pt>
                <c:pt idx="5052">
                  <c:v>378.3792270415172</c:v>
                </c:pt>
                <c:pt idx="5053">
                  <c:v>377.06112637693269</c:v>
                </c:pt>
                <c:pt idx="5054">
                  <c:v>383.32294669368105</c:v>
                </c:pt>
                <c:pt idx="5055">
                  <c:v>384.55009408130081</c:v>
                </c:pt>
                <c:pt idx="5056">
                  <c:v>384.55009408130081</c:v>
                </c:pt>
                <c:pt idx="5057">
                  <c:v>384.55009408130081</c:v>
                </c:pt>
                <c:pt idx="5058">
                  <c:v>383.07715629045487</c:v>
                </c:pt>
                <c:pt idx="5059">
                  <c:v>386.01148224967511</c:v>
                </c:pt>
                <c:pt idx="5060">
                  <c:v>379.39739844753933</c:v>
                </c:pt>
                <c:pt idx="5061">
                  <c:v>380.94167921886157</c:v>
                </c:pt>
                <c:pt idx="5062">
                  <c:v>378.61334751370413</c:v>
                </c:pt>
                <c:pt idx="5063">
                  <c:v>378.61334751370413</c:v>
                </c:pt>
                <c:pt idx="5064">
                  <c:v>378.61334751370413</c:v>
                </c:pt>
                <c:pt idx="5065">
                  <c:v>382.71262133119131</c:v>
                </c:pt>
                <c:pt idx="5066">
                  <c:v>382.7679632722016</c:v>
                </c:pt>
                <c:pt idx="5067">
                  <c:v>384.25016482273838</c:v>
                </c:pt>
                <c:pt idx="5068">
                  <c:v>388.46637856775158</c:v>
                </c:pt>
                <c:pt idx="5069">
                  <c:v>389.16356671591399</c:v>
                </c:pt>
                <c:pt idx="5070">
                  <c:v>389.16356671591399</c:v>
                </c:pt>
                <c:pt idx="5071">
                  <c:v>389.16356671591399</c:v>
                </c:pt>
                <c:pt idx="5072">
                  <c:v>389.36412109779258</c:v>
                </c:pt>
                <c:pt idx="5073">
                  <c:v>385.91463385290689</c:v>
                </c:pt>
                <c:pt idx="5074">
                  <c:v>379.71429121410688</c:v>
                </c:pt>
                <c:pt idx="5075">
                  <c:v>380.73739527139304</c:v>
                </c:pt>
                <c:pt idx="5076">
                  <c:v>375.84745354886309</c:v>
                </c:pt>
                <c:pt idx="5077">
                  <c:v>375.84745354886309</c:v>
                </c:pt>
                <c:pt idx="5078">
                  <c:v>375.84745354886309</c:v>
                </c:pt>
                <c:pt idx="5079">
                  <c:v>375.84745354886309</c:v>
                </c:pt>
                <c:pt idx="5080">
                  <c:v>378.2828598790187</c:v>
                </c:pt>
                <c:pt idx="5081">
                  <c:v>379.97824821101261</c:v>
                </c:pt>
                <c:pt idx="5082">
                  <c:v>382.07703116954463</c:v>
                </c:pt>
                <c:pt idx="5083">
                  <c:v>382.83822347557111</c:v>
                </c:pt>
                <c:pt idx="5084">
                  <c:v>382.83822347557111</c:v>
                </c:pt>
                <c:pt idx="5085">
                  <c:v>382.83822347557111</c:v>
                </c:pt>
                <c:pt idx="5086">
                  <c:v>379.05223316762925</c:v>
                </c:pt>
                <c:pt idx="5087">
                  <c:v>377.05896082271909</c:v>
                </c:pt>
                <c:pt idx="5088">
                  <c:v>376.96391705446223</c:v>
                </c:pt>
                <c:pt idx="5089">
                  <c:v>384.51905447090792</c:v>
                </c:pt>
                <c:pt idx="5090">
                  <c:v>373.069047493011</c:v>
                </c:pt>
                <c:pt idx="5091">
                  <c:v>373.069047493011</c:v>
                </c:pt>
                <c:pt idx="5092">
                  <c:v>373.069047493011</c:v>
                </c:pt>
                <c:pt idx="5093">
                  <c:v>373.3441931866862</c:v>
                </c:pt>
                <c:pt idx="5094">
                  <c:v>372.19897593347508</c:v>
                </c:pt>
                <c:pt idx="5095">
                  <c:v>366.09692539425208</c:v>
                </c:pt>
                <c:pt idx="5096">
                  <c:v>367.16237806726781</c:v>
                </c:pt>
                <c:pt idx="5097">
                  <c:v>372.70487345944969</c:v>
                </c:pt>
                <c:pt idx="5098">
                  <c:v>372.70487345944969</c:v>
                </c:pt>
                <c:pt idx="5099">
                  <c:v>372.70487345944969</c:v>
                </c:pt>
                <c:pt idx="5100">
                  <c:v>372.97845514174844</c:v>
                </c:pt>
                <c:pt idx="5101">
                  <c:v>370.80099038012787</c:v>
                </c:pt>
                <c:pt idx="5102">
                  <c:v>367.25838430406401</c:v>
                </c:pt>
                <c:pt idx="5103">
                  <c:v>368.45196560137532</c:v>
                </c:pt>
                <c:pt idx="5104">
                  <c:v>361.74283803098274</c:v>
                </c:pt>
                <c:pt idx="5105">
                  <c:v>361.74283803098274</c:v>
                </c:pt>
                <c:pt idx="5106">
                  <c:v>361.74283803098274</c:v>
                </c:pt>
                <c:pt idx="5107">
                  <c:v>361.78987868084153</c:v>
                </c:pt>
                <c:pt idx="5108">
                  <c:v>360.47213894195926</c:v>
                </c:pt>
                <c:pt idx="5109">
                  <c:v>362.62084995596803</c:v>
                </c:pt>
                <c:pt idx="5110">
                  <c:v>352.21115116049737</c:v>
                </c:pt>
                <c:pt idx="5111">
                  <c:v>351.03345059408457</c:v>
                </c:pt>
                <c:pt idx="5112">
                  <c:v>351.03345059408457</c:v>
                </c:pt>
                <c:pt idx="5113">
                  <c:v>351.03345059408457</c:v>
                </c:pt>
                <c:pt idx="5114">
                  <c:v>351.44899638593154</c:v>
                </c:pt>
                <c:pt idx="5115">
                  <c:v>352.70309289265197</c:v>
                </c:pt>
                <c:pt idx="5116">
                  <c:v>345.98025014557425</c:v>
                </c:pt>
                <c:pt idx="5117">
                  <c:v>345.93645782703567</c:v>
                </c:pt>
                <c:pt idx="5118">
                  <c:v>345.93645782703567</c:v>
                </c:pt>
                <c:pt idx="5119">
                  <c:v>345.93645782703567</c:v>
                </c:pt>
                <c:pt idx="5120">
                  <c:v>345.93645782703567</c:v>
                </c:pt>
                <c:pt idx="5121">
                  <c:v>343.02619358129817</c:v>
                </c:pt>
                <c:pt idx="5122">
                  <c:v>348.87270872333448</c:v>
                </c:pt>
                <c:pt idx="5123">
                  <c:v>341.2094139047839</c:v>
                </c:pt>
                <c:pt idx="5124">
                  <c:v>343.7248254322696</c:v>
                </c:pt>
                <c:pt idx="5125">
                  <c:v>340.09571749623524</c:v>
                </c:pt>
                <c:pt idx="5126">
                  <c:v>340.09571749623524</c:v>
                </c:pt>
                <c:pt idx="5127">
                  <c:v>340.09571749623524</c:v>
                </c:pt>
                <c:pt idx="5128">
                  <c:v>337.27003017338956</c:v>
                </c:pt>
                <c:pt idx="5129">
                  <c:v>333.53805841221646</c:v>
                </c:pt>
                <c:pt idx="5130">
                  <c:v>341.53172055688509</c:v>
                </c:pt>
                <c:pt idx="5131">
                  <c:v>345.42406363842065</c:v>
                </c:pt>
                <c:pt idx="5132">
                  <c:v>345.41143123884223</c:v>
                </c:pt>
                <c:pt idx="5133">
                  <c:v>345.41143123884223</c:v>
                </c:pt>
                <c:pt idx="5134">
                  <c:v>345.41143123884223</c:v>
                </c:pt>
                <c:pt idx="5135">
                  <c:v>345.70426229192719</c:v>
                </c:pt>
                <c:pt idx="5136">
                  <c:v>349.944778367558</c:v>
                </c:pt>
                <c:pt idx="5137">
                  <c:v>351.12981775658301</c:v>
                </c:pt>
                <c:pt idx="5138">
                  <c:v>342.96002386922066</c:v>
                </c:pt>
                <c:pt idx="5139">
                  <c:v>344.48084446989731</c:v>
                </c:pt>
                <c:pt idx="5140">
                  <c:v>344.48084446989731</c:v>
                </c:pt>
                <c:pt idx="5141">
                  <c:v>344.48084446989731</c:v>
                </c:pt>
                <c:pt idx="5142">
                  <c:v>338.31478977281017</c:v>
                </c:pt>
                <c:pt idx="5143">
                  <c:v>345.99937920779303</c:v>
                </c:pt>
                <c:pt idx="5144">
                  <c:v>351.93456176401327</c:v>
                </c:pt>
                <c:pt idx="5145">
                  <c:v>347.28403409063657</c:v>
                </c:pt>
                <c:pt idx="5146">
                  <c:v>345.35789392634319</c:v>
                </c:pt>
                <c:pt idx="5147">
                  <c:v>345.35789392634319</c:v>
                </c:pt>
                <c:pt idx="5148">
                  <c:v>345.35789392634319</c:v>
                </c:pt>
                <c:pt idx="5149">
                  <c:v>341.82443130140274</c:v>
                </c:pt>
                <c:pt idx="5150">
                  <c:v>351.27370680320979</c:v>
                </c:pt>
                <c:pt idx="5151">
                  <c:v>352.84505700220018</c:v>
                </c:pt>
                <c:pt idx="5152">
                  <c:v>346.74541263432542</c:v>
                </c:pt>
                <c:pt idx="5153">
                  <c:v>354.62754873700163</c:v>
                </c:pt>
                <c:pt idx="5154">
                  <c:v>354.62754873700163</c:v>
                </c:pt>
                <c:pt idx="5155">
                  <c:v>354.62754873700163</c:v>
                </c:pt>
                <c:pt idx="5156">
                  <c:v>357.10734892853293</c:v>
                </c:pt>
                <c:pt idx="5157">
                  <c:v>352.98629926034391</c:v>
                </c:pt>
                <c:pt idx="5158">
                  <c:v>352.38632043465179</c:v>
                </c:pt>
                <c:pt idx="5159">
                  <c:v>354.33965033518069</c:v>
                </c:pt>
                <c:pt idx="5160">
                  <c:v>355.63741885187227</c:v>
                </c:pt>
                <c:pt idx="5161">
                  <c:v>355.63741885187227</c:v>
                </c:pt>
                <c:pt idx="5162">
                  <c:v>355.63741885187227</c:v>
                </c:pt>
                <c:pt idx="5163">
                  <c:v>350.34191694859067</c:v>
                </c:pt>
                <c:pt idx="5164">
                  <c:v>347.22195486985112</c:v>
                </c:pt>
                <c:pt idx="5165">
                  <c:v>349.42420319635897</c:v>
                </c:pt>
                <c:pt idx="5166">
                  <c:v>350.3173740008383</c:v>
                </c:pt>
                <c:pt idx="5167">
                  <c:v>354.15678131271181</c:v>
                </c:pt>
                <c:pt idx="5168">
                  <c:v>354.15678131271181</c:v>
                </c:pt>
                <c:pt idx="5169">
                  <c:v>354.15678131271181</c:v>
                </c:pt>
                <c:pt idx="5170">
                  <c:v>347.27693588515922</c:v>
                </c:pt>
                <c:pt idx="5171">
                  <c:v>348.62800109721513</c:v>
                </c:pt>
                <c:pt idx="5172">
                  <c:v>351.51769257792483</c:v>
                </c:pt>
                <c:pt idx="5173">
                  <c:v>356.62888175592855</c:v>
                </c:pt>
                <c:pt idx="5174">
                  <c:v>351.81617813367825</c:v>
                </c:pt>
                <c:pt idx="5175">
                  <c:v>351.81617813367825</c:v>
                </c:pt>
                <c:pt idx="5176">
                  <c:v>351.81617813367825</c:v>
                </c:pt>
                <c:pt idx="5177">
                  <c:v>351.81617813367825</c:v>
                </c:pt>
                <c:pt idx="5178">
                  <c:v>349.94489867612549</c:v>
                </c:pt>
                <c:pt idx="5179">
                  <c:v>348.95114990928829</c:v>
                </c:pt>
                <c:pt idx="5180">
                  <c:v>338.71204866241027</c:v>
                </c:pt>
                <c:pt idx="5181">
                  <c:v>340.24477981126086</c:v>
                </c:pt>
                <c:pt idx="5182">
                  <c:v>340.24477981126086</c:v>
                </c:pt>
                <c:pt idx="5183">
                  <c:v>340.24477981126086</c:v>
                </c:pt>
                <c:pt idx="5184">
                  <c:v>346.68429588207931</c:v>
                </c:pt>
                <c:pt idx="5185">
                  <c:v>334.70709676177552</c:v>
                </c:pt>
                <c:pt idx="5186">
                  <c:v>336.98538010288877</c:v>
                </c:pt>
                <c:pt idx="5187">
                  <c:v>341.57503164115411</c:v>
                </c:pt>
                <c:pt idx="5188">
                  <c:v>342.71002266613499</c:v>
                </c:pt>
                <c:pt idx="5189">
                  <c:v>342.71002266613499</c:v>
                </c:pt>
                <c:pt idx="5190">
                  <c:v>342.71002266613499</c:v>
                </c:pt>
                <c:pt idx="5191">
                  <c:v>326.64305410516977</c:v>
                </c:pt>
                <c:pt idx="5192">
                  <c:v>332.35698920591619</c:v>
                </c:pt>
                <c:pt idx="5193">
                  <c:v>316.81288167893092</c:v>
                </c:pt>
                <c:pt idx="5194">
                  <c:v>330.46429482336379</c:v>
                </c:pt>
                <c:pt idx="5195">
                  <c:v>344.1276185159706</c:v>
                </c:pt>
                <c:pt idx="5196">
                  <c:v>344.1276185159706</c:v>
                </c:pt>
                <c:pt idx="5197">
                  <c:v>344.1276185159706</c:v>
                </c:pt>
                <c:pt idx="5198">
                  <c:v>330.91954244245721</c:v>
                </c:pt>
                <c:pt idx="5199">
                  <c:v>325.78032136824606</c:v>
                </c:pt>
                <c:pt idx="5200">
                  <c:v>325.1615744060374</c:v>
                </c:pt>
                <c:pt idx="5201">
                  <c:v>331.36745123893849</c:v>
                </c:pt>
                <c:pt idx="5202">
                  <c:v>332.16690166940253</c:v>
                </c:pt>
                <c:pt idx="5203">
                  <c:v>332.16690166940253</c:v>
                </c:pt>
                <c:pt idx="5204">
                  <c:v>332.16690166940253</c:v>
                </c:pt>
                <c:pt idx="5205">
                  <c:v>303.10372042213947</c:v>
                </c:pt>
                <c:pt idx="5206">
                  <c:v>319.36835595936543</c:v>
                </c:pt>
                <c:pt idx="5207">
                  <c:v>317.68042675855116</c:v>
                </c:pt>
                <c:pt idx="5208">
                  <c:v>304.44119076607763</c:v>
                </c:pt>
                <c:pt idx="5209">
                  <c:v>300.22148807260942</c:v>
                </c:pt>
                <c:pt idx="5210">
                  <c:v>300.22148807260942</c:v>
                </c:pt>
                <c:pt idx="5211">
                  <c:v>300.22148807260942</c:v>
                </c:pt>
                <c:pt idx="5212">
                  <c:v>288.41885668362289</c:v>
                </c:pt>
                <c:pt idx="5213">
                  <c:v>271.78391137589756</c:v>
                </c:pt>
                <c:pt idx="5214">
                  <c:v>268.8357499314248</c:v>
                </c:pt>
                <c:pt idx="5215">
                  <c:v>248.65302527923677</c:v>
                </c:pt>
                <c:pt idx="5216">
                  <c:v>245.63352085428767</c:v>
                </c:pt>
                <c:pt idx="5217">
                  <c:v>245.63352085428767</c:v>
                </c:pt>
                <c:pt idx="5218">
                  <c:v>245.63352085428767</c:v>
                </c:pt>
                <c:pt idx="5219">
                  <c:v>274.31219592009654</c:v>
                </c:pt>
                <c:pt idx="5220">
                  <c:v>272.40121463529726</c:v>
                </c:pt>
                <c:pt idx="5221">
                  <c:v>247.69753463683713</c:v>
                </c:pt>
                <c:pt idx="5222">
                  <c:v>258.06007247388169</c:v>
                </c:pt>
                <c:pt idx="5223">
                  <c:v>256.8470011886493</c:v>
                </c:pt>
                <c:pt idx="5224">
                  <c:v>256.8470011886493</c:v>
                </c:pt>
                <c:pt idx="5225">
                  <c:v>256.8470011886493</c:v>
                </c:pt>
                <c:pt idx="5226">
                  <c:v>269.1212421618975</c:v>
                </c:pt>
                <c:pt idx="5227">
                  <c:v>260.8994749734124</c:v>
                </c:pt>
                <c:pt idx="5228">
                  <c:v>244.97062064783816</c:v>
                </c:pt>
                <c:pt idx="5229">
                  <c:v>247.57445897237298</c:v>
                </c:pt>
                <c:pt idx="5230">
                  <c:v>239.16019807602601</c:v>
                </c:pt>
                <c:pt idx="5231">
                  <c:v>239.16019807602601</c:v>
                </c:pt>
                <c:pt idx="5232">
                  <c:v>239.16019807602601</c:v>
                </c:pt>
                <c:pt idx="5233">
                  <c:v>231.36263889624166</c:v>
                </c:pt>
                <c:pt idx="5234">
                  <c:v>255.84254495931225</c:v>
                </c:pt>
                <c:pt idx="5235">
                  <c:v>253.84458058027289</c:v>
                </c:pt>
                <c:pt idx="5236">
                  <c:v>260.57379968142351</c:v>
                </c:pt>
                <c:pt idx="5237">
                  <c:v>264.6118364380971</c:v>
                </c:pt>
                <c:pt idx="5238">
                  <c:v>264.6118364380971</c:v>
                </c:pt>
                <c:pt idx="5239">
                  <c:v>264.6118364380971</c:v>
                </c:pt>
                <c:pt idx="5240">
                  <c:v>263.81106261339141</c:v>
                </c:pt>
                <c:pt idx="5241">
                  <c:v>274.55136935211493</c:v>
                </c:pt>
                <c:pt idx="5242">
                  <c:v>260.23116088142928</c:v>
                </c:pt>
                <c:pt idx="5243">
                  <c:v>247.16601138600342</c:v>
                </c:pt>
                <c:pt idx="5244">
                  <c:v>254.36852439135953</c:v>
                </c:pt>
                <c:pt idx="5245">
                  <c:v>254.36852439135953</c:v>
                </c:pt>
                <c:pt idx="5246">
                  <c:v>254.36852439135953</c:v>
                </c:pt>
                <c:pt idx="5247">
                  <c:v>251.00156882371965</c:v>
                </c:pt>
                <c:pt idx="5248">
                  <c:v>245.38376026833677</c:v>
                </c:pt>
                <c:pt idx="5249">
                  <c:v>232.69674060029215</c:v>
                </c:pt>
                <c:pt idx="5250">
                  <c:v>248.81580277094747</c:v>
                </c:pt>
                <c:pt idx="5251">
                  <c:v>238.47335646466109</c:v>
                </c:pt>
                <c:pt idx="5252">
                  <c:v>238.47335646466109</c:v>
                </c:pt>
                <c:pt idx="5253">
                  <c:v>238.47335646466109</c:v>
                </c:pt>
                <c:pt idx="5254">
                  <c:v>232.34231156069137</c:v>
                </c:pt>
                <c:pt idx="5255">
                  <c:v>234.53686013888475</c:v>
                </c:pt>
                <c:pt idx="5256">
                  <c:v>220.05086646230302</c:v>
                </c:pt>
                <c:pt idx="5257">
                  <c:v>205.08760869879114</c:v>
                </c:pt>
                <c:pt idx="5258">
                  <c:v>218.10860494997621</c:v>
                </c:pt>
                <c:pt idx="5259">
                  <c:v>218.10860494997621</c:v>
                </c:pt>
                <c:pt idx="5260">
                  <c:v>218.10860494997621</c:v>
                </c:pt>
                <c:pt idx="5261">
                  <c:v>232.2765027743161</c:v>
                </c:pt>
                <c:pt idx="5262">
                  <c:v>233.9550479068721</c:v>
                </c:pt>
                <c:pt idx="5263">
                  <c:v>242.4897376792002</c:v>
                </c:pt>
                <c:pt idx="5264">
                  <c:v>242.4897376792002</c:v>
                </c:pt>
                <c:pt idx="5265">
                  <c:v>244.85103393182894</c:v>
                </c:pt>
                <c:pt idx="5266">
                  <c:v>244.85103393182894</c:v>
                </c:pt>
                <c:pt idx="5267">
                  <c:v>244.85103393182894</c:v>
                </c:pt>
                <c:pt idx="5268">
                  <c:v>222.88678001337885</c:v>
                </c:pt>
                <c:pt idx="5269">
                  <c:v>231.73727977516793</c:v>
                </c:pt>
                <c:pt idx="5270">
                  <c:v>237.84125525146956</c:v>
                </c:pt>
                <c:pt idx="5271">
                  <c:v>230.69997930692699</c:v>
                </c:pt>
                <c:pt idx="5272">
                  <c:v>239.18678626942443</c:v>
                </c:pt>
                <c:pt idx="5273">
                  <c:v>239.18678626942443</c:v>
                </c:pt>
                <c:pt idx="5274">
                  <c:v>239.18678626942443</c:v>
                </c:pt>
                <c:pt idx="5275">
                  <c:v>248.39279784792095</c:v>
                </c:pt>
                <c:pt idx="5276">
                  <c:v>242.745874619224</c:v>
                </c:pt>
                <c:pt idx="5277">
                  <c:v>245.78486903209412</c:v>
                </c:pt>
                <c:pt idx="5278">
                  <c:v>238.76931554049887</c:v>
                </c:pt>
                <c:pt idx="5279">
                  <c:v>240.65106184341661</c:v>
                </c:pt>
                <c:pt idx="5280">
                  <c:v>240.65106184341661</c:v>
                </c:pt>
                <c:pt idx="5281">
                  <c:v>240.65106184341661</c:v>
                </c:pt>
                <c:pt idx="5282">
                  <c:v>237.58463707717618</c:v>
                </c:pt>
                <c:pt idx="5283">
                  <c:v>249.79703944677371</c:v>
                </c:pt>
                <c:pt idx="5284">
                  <c:v>247.68369915158462</c:v>
                </c:pt>
                <c:pt idx="5285">
                  <c:v>242.53437215771069</c:v>
                </c:pt>
                <c:pt idx="5286">
                  <c:v>243.31962617721993</c:v>
                </c:pt>
                <c:pt idx="5287">
                  <c:v>243.31962617721993</c:v>
                </c:pt>
                <c:pt idx="5288">
                  <c:v>243.31962617721993</c:v>
                </c:pt>
                <c:pt idx="5289">
                  <c:v>238.87181843993531</c:v>
                </c:pt>
                <c:pt idx="5290">
                  <c:v>236.73622105977469</c:v>
                </c:pt>
                <c:pt idx="5291">
                  <c:v>238.04999061593233</c:v>
                </c:pt>
                <c:pt idx="5292">
                  <c:v>238.04999061593233</c:v>
                </c:pt>
                <c:pt idx="5293">
                  <c:v>239.42824556422369</c:v>
                </c:pt>
                <c:pt idx="5294">
                  <c:v>239.42824556422369</c:v>
                </c:pt>
                <c:pt idx="5295">
                  <c:v>239.42824556422369</c:v>
                </c:pt>
                <c:pt idx="5296">
                  <c:v>238.48045467013853</c:v>
                </c:pt>
                <c:pt idx="5297">
                  <c:v>244.25863454588387</c:v>
                </c:pt>
                <c:pt idx="5298">
                  <c:v>247.81952752419465</c:v>
                </c:pt>
                <c:pt idx="5299">
                  <c:v>247.81952752419465</c:v>
                </c:pt>
                <c:pt idx="5300">
                  <c:v>255.68373765032618</c:v>
                </c:pt>
                <c:pt idx="5301">
                  <c:v>255.68373765032618</c:v>
                </c:pt>
                <c:pt idx="5302">
                  <c:v>255.68373765032618</c:v>
                </c:pt>
                <c:pt idx="5303">
                  <c:v>254.70635084865722</c:v>
                </c:pt>
                <c:pt idx="5304">
                  <c:v>256.81151016126222</c:v>
                </c:pt>
                <c:pt idx="5305">
                  <c:v>249.21979894032273</c:v>
                </c:pt>
                <c:pt idx="5306">
                  <c:v>250.21234462148578</c:v>
                </c:pt>
                <c:pt idx="5307">
                  <c:v>244.96027411104058</c:v>
                </c:pt>
                <c:pt idx="5308">
                  <c:v>244.96027411104058</c:v>
                </c:pt>
                <c:pt idx="5309">
                  <c:v>244.96027411104058</c:v>
                </c:pt>
                <c:pt idx="5310">
                  <c:v>239.27870201492846</c:v>
                </c:pt>
                <c:pt idx="5311">
                  <c:v>239.90731427966503</c:v>
                </c:pt>
                <c:pt idx="5312">
                  <c:v>231.83268446912695</c:v>
                </c:pt>
                <c:pt idx="5313">
                  <c:v>232.36035784580343</c:v>
                </c:pt>
                <c:pt idx="5314">
                  <c:v>234.14441359198122</c:v>
                </c:pt>
                <c:pt idx="5315">
                  <c:v>234.14441359198122</c:v>
                </c:pt>
                <c:pt idx="5316">
                  <c:v>234.14441359198122</c:v>
                </c:pt>
                <c:pt idx="5317">
                  <c:v>234.14441359198122</c:v>
                </c:pt>
                <c:pt idx="5318">
                  <c:v>221.7052295728088</c:v>
                </c:pt>
                <c:pt idx="5319">
                  <c:v>231.34218643978122</c:v>
                </c:pt>
                <c:pt idx="5320">
                  <c:v>227.68528722467431</c:v>
                </c:pt>
                <c:pt idx="5321">
                  <c:v>229.00254572928694</c:v>
                </c:pt>
                <c:pt idx="5322">
                  <c:v>229.00254572928694</c:v>
                </c:pt>
                <c:pt idx="5323">
                  <c:v>229.00254572928694</c:v>
                </c:pt>
                <c:pt idx="5324">
                  <c:v>230.26650753853528</c:v>
                </c:pt>
                <c:pt idx="5325">
                  <c:v>232.80910880225647</c:v>
                </c:pt>
                <c:pt idx="5326">
                  <c:v>240.62904537557978</c:v>
                </c:pt>
                <c:pt idx="5327">
                  <c:v>232.73199101054433</c:v>
                </c:pt>
                <c:pt idx="5328">
                  <c:v>227.53321719546341</c:v>
                </c:pt>
                <c:pt idx="5329">
                  <c:v>227.53321719546341</c:v>
                </c:pt>
                <c:pt idx="5330">
                  <c:v>227.53321719546341</c:v>
                </c:pt>
                <c:pt idx="5331">
                  <c:v>227.45249014672879</c:v>
                </c:pt>
                <c:pt idx="5332">
                  <c:v>230.93181391633306</c:v>
                </c:pt>
                <c:pt idx="5333">
                  <c:v>229.5239630604579</c:v>
                </c:pt>
                <c:pt idx="5334">
                  <c:v>233.31356262542209</c:v>
                </c:pt>
                <c:pt idx="5335">
                  <c:v>239.66080202503423</c:v>
                </c:pt>
                <c:pt idx="5336">
                  <c:v>239.66080202503423</c:v>
                </c:pt>
                <c:pt idx="5337">
                  <c:v>239.66080202503423</c:v>
                </c:pt>
                <c:pt idx="5338">
                  <c:v>240.04350357797725</c:v>
                </c:pt>
                <c:pt idx="5339">
                  <c:v>228.50771659151434</c:v>
                </c:pt>
                <c:pt idx="5340">
                  <c:v>230.27589160679352</c:v>
                </c:pt>
                <c:pt idx="5341">
                  <c:v>230.84555267349739</c:v>
                </c:pt>
                <c:pt idx="5342">
                  <c:v>228.61130226805753</c:v>
                </c:pt>
                <c:pt idx="5343">
                  <c:v>228.61130226805753</c:v>
                </c:pt>
                <c:pt idx="5344">
                  <c:v>228.61130226805753</c:v>
                </c:pt>
                <c:pt idx="5345">
                  <c:v>228.61130226805753</c:v>
                </c:pt>
                <c:pt idx="5346">
                  <c:v>218.29977526359647</c:v>
                </c:pt>
                <c:pt idx="5347">
                  <c:v>218.08682909927424</c:v>
                </c:pt>
                <c:pt idx="5348">
                  <c:v>215.63590296392226</c:v>
                </c:pt>
                <c:pt idx="5349">
                  <c:v>213.26847097435544</c:v>
                </c:pt>
                <c:pt idx="5350">
                  <c:v>213.26847097435544</c:v>
                </c:pt>
                <c:pt idx="5351">
                  <c:v>213.26847097435544</c:v>
                </c:pt>
                <c:pt idx="5352">
                  <c:v>205.80621177195309</c:v>
                </c:pt>
                <c:pt idx="5353">
                  <c:v>214.09499083248758</c:v>
                </c:pt>
                <c:pt idx="5354">
                  <c:v>211.91187156819853</c:v>
                </c:pt>
                <c:pt idx="5355">
                  <c:v>208.64910321993889</c:v>
                </c:pt>
                <c:pt idx="5356">
                  <c:v>203.98606345555118</c:v>
                </c:pt>
                <c:pt idx="5357">
                  <c:v>203.98606345555118</c:v>
                </c:pt>
                <c:pt idx="5358">
                  <c:v>203.98606345555118</c:v>
                </c:pt>
                <c:pt idx="5359">
                  <c:v>194.3531970798708</c:v>
                </c:pt>
                <c:pt idx="5360">
                  <c:v>193.21243124365407</c:v>
                </c:pt>
                <c:pt idx="5361">
                  <c:v>197.87414761380023</c:v>
                </c:pt>
                <c:pt idx="5362">
                  <c:v>189.53147031506441</c:v>
                </c:pt>
                <c:pt idx="5363">
                  <c:v>189.84956616730625</c:v>
                </c:pt>
                <c:pt idx="5364">
                  <c:v>189.84956616730625</c:v>
                </c:pt>
                <c:pt idx="5365">
                  <c:v>189.84956616730625</c:v>
                </c:pt>
                <c:pt idx="5366">
                  <c:v>187.97082757857387</c:v>
                </c:pt>
                <c:pt idx="5367">
                  <c:v>199.91229505435578</c:v>
                </c:pt>
                <c:pt idx="5368">
                  <c:v>200.38306247864557</c:v>
                </c:pt>
                <c:pt idx="5369">
                  <c:v>208.51014682457603</c:v>
                </c:pt>
                <c:pt idx="5370">
                  <c:v>210.02134273985956</c:v>
                </c:pt>
                <c:pt idx="5371">
                  <c:v>210.02134273985956</c:v>
                </c:pt>
                <c:pt idx="5372">
                  <c:v>210.02134273985956</c:v>
                </c:pt>
                <c:pt idx="5373">
                  <c:v>209.14886500897535</c:v>
                </c:pt>
                <c:pt idx="5374">
                  <c:v>215.84668357403103</c:v>
                </c:pt>
                <c:pt idx="5375">
                  <c:v>220.25755658111964</c:v>
                </c:pt>
                <c:pt idx="5376">
                  <c:v>217.64373264548956</c:v>
                </c:pt>
                <c:pt idx="5377">
                  <c:v>213.36916924528072</c:v>
                </c:pt>
                <c:pt idx="5378">
                  <c:v>213.36916924528072</c:v>
                </c:pt>
                <c:pt idx="5379">
                  <c:v>213.36916924528072</c:v>
                </c:pt>
                <c:pt idx="5380">
                  <c:v>228.26589637101281</c:v>
                </c:pt>
                <c:pt idx="5381">
                  <c:v>223.72015745985348</c:v>
                </c:pt>
                <c:pt idx="5382">
                  <c:v>225.72088893594335</c:v>
                </c:pt>
                <c:pt idx="5383">
                  <c:v>231.06030346633094</c:v>
                </c:pt>
                <c:pt idx="5384">
                  <c:v>226.26672890629933</c:v>
                </c:pt>
                <c:pt idx="5385">
                  <c:v>226.26672890629933</c:v>
                </c:pt>
                <c:pt idx="5386">
                  <c:v>226.26672890629933</c:v>
                </c:pt>
                <c:pt idx="5387">
                  <c:v>218.50225458255377</c:v>
                </c:pt>
                <c:pt idx="5388">
                  <c:v>221.3329948652308</c:v>
                </c:pt>
                <c:pt idx="5389">
                  <c:v>224.92998041376566</c:v>
                </c:pt>
                <c:pt idx="5390">
                  <c:v>231.47645080101489</c:v>
                </c:pt>
                <c:pt idx="5391">
                  <c:v>233.89657794310895</c:v>
                </c:pt>
                <c:pt idx="5392">
                  <c:v>233.89657794310895</c:v>
                </c:pt>
                <c:pt idx="5393">
                  <c:v>233.89657794310895</c:v>
                </c:pt>
                <c:pt idx="5394">
                  <c:v>231.94589483106319</c:v>
                </c:pt>
                <c:pt idx="5395">
                  <c:v>226.41518967848785</c:v>
                </c:pt>
                <c:pt idx="5396">
                  <c:v>229.10155968026842</c:v>
                </c:pt>
                <c:pt idx="5397">
                  <c:v>237.74741456888677</c:v>
                </c:pt>
                <c:pt idx="5398">
                  <c:v>237.74741456888677</c:v>
                </c:pt>
                <c:pt idx="5399">
                  <c:v>237.74741456888677</c:v>
                </c:pt>
                <c:pt idx="5400">
                  <c:v>237.74741456888677</c:v>
                </c:pt>
                <c:pt idx="5401">
                  <c:v>238.28796096227657</c:v>
                </c:pt>
                <c:pt idx="5402">
                  <c:v>233.54563785196322</c:v>
                </c:pt>
                <c:pt idx="5403">
                  <c:v>236.38323572298282</c:v>
                </c:pt>
                <c:pt idx="5404">
                  <c:v>240.17030880803139</c:v>
                </c:pt>
                <c:pt idx="5405">
                  <c:v>241.37519911067963</c:v>
                </c:pt>
                <c:pt idx="5406">
                  <c:v>241.37519911067963</c:v>
                </c:pt>
                <c:pt idx="5407">
                  <c:v>241.37519911067963</c:v>
                </c:pt>
                <c:pt idx="5408">
                  <c:v>231.03179033585394</c:v>
                </c:pt>
                <c:pt idx="5409">
                  <c:v>235.93171766947924</c:v>
                </c:pt>
                <c:pt idx="5410">
                  <c:v>234.14766192330146</c:v>
                </c:pt>
                <c:pt idx="5411">
                  <c:v>236.31105058253465</c:v>
                </c:pt>
                <c:pt idx="5412">
                  <c:v>240.40815884580829</c:v>
                </c:pt>
                <c:pt idx="5413">
                  <c:v>240.40815884580829</c:v>
                </c:pt>
                <c:pt idx="5414">
                  <c:v>240.40815884580829</c:v>
                </c:pt>
                <c:pt idx="5415">
                  <c:v>238.0112512572251</c:v>
                </c:pt>
                <c:pt idx="5416">
                  <c:v>237.38107498111214</c:v>
                </c:pt>
                <c:pt idx="5417">
                  <c:v>242.63723598284938</c:v>
                </c:pt>
                <c:pt idx="5418">
                  <c:v>242.47000707414435</c:v>
                </c:pt>
                <c:pt idx="5419">
                  <c:v>243.76765528226855</c:v>
                </c:pt>
                <c:pt idx="5420">
                  <c:v>243.76765528226855</c:v>
                </c:pt>
                <c:pt idx="5421">
                  <c:v>243.76765528226855</c:v>
                </c:pt>
                <c:pt idx="5422">
                  <c:v>252.00927338437683</c:v>
                </c:pt>
                <c:pt idx="5423">
                  <c:v>250.99639555532087</c:v>
                </c:pt>
                <c:pt idx="5424">
                  <c:v>255.17326839878979</c:v>
                </c:pt>
                <c:pt idx="5425">
                  <c:v>251.68925259505639</c:v>
                </c:pt>
                <c:pt idx="5426">
                  <c:v>257.75521056405529</c:v>
                </c:pt>
                <c:pt idx="5427">
                  <c:v>257.75521056405529</c:v>
                </c:pt>
                <c:pt idx="5428">
                  <c:v>257.75521056405529</c:v>
                </c:pt>
                <c:pt idx="5429">
                  <c:v>252.38535796611208</c:v>
                </c:pt>
                <c:pt idx="5430">
                  <c:v>252.12128066063897</c:v>
                </c:pt>
                <c:pt idx="5431">
                  <c:v>245.33792270415216</c:v>
                </c:pt>
                <c:pt idx="5432">
                  <c:v>247.87895995649697</c:v>
                </c:pt>
                <c:pt idx="5433">
                  <c:v>245.09718526075733</c:v>
                </c:pt>
                <c:pt idx="5434">
                  <c:v>245.09718526075733</c:v>
                </c:pt>
                <c:pt idx="5435">
                  <c:v>245.09718526075733</c:v>
                </c:pt>
                <c:pt idx="5436">
                  <c:v>252.63174991217525</c:v>
                </c:pt>
                <c:pt idx="5437">
                  <c:v>252.2764787126026</c:v>
                </c:pt>
                <c:pt idx="5438">
                  <c:v>251.09709382624609</c:v>
                </c:pt>
                <c:pt idx="5439">
                  <c:v>246.90614488038975</c:v>
                </c:pt>
                <c:pt idx="5440">
                  <c:v>246.57385261719313</c:v>
                </c:pt>
                <c:pt idx="5441">
                  <c:v>246.57385261719313</c:v>
                </c:pt>
                <c:pt idx="5442">
                  <c:v>246.57385261719313</c:v>
                </c:pt>
                <c:pt idx="5443">
                  <c:v>246.57385261719313</c:v>
                </c:pt>
                <c:pt idx="5444">
                  <c:v>253.03839287003359</c:v>
                </c:pt>
                <c:pt idx="5445">
                  <c:v>248.38040606547725</c:v>
                </c:pt>
                <c:pt idx="5446">
                  <c:v>252.18949561836251</c:v>
                </c:pt>
                <c:pt idx="5447">
                  <c:v>255.61395868122614</c:v>
                </c:pt>
                <c:pt idx="5448">
                  <c:v>255.61395868122614</c:v>
                </c:pt>
                <c:pt idx="5449">
                  <c:v>255.61395868122614</c:v>
                </c:pt>
                <c:pt idx="5450">
                  <c:v>262.2784517731082</c:v>
                </c:pt>
                <c:pt idx="5451">
                  <c:v>262.8164716865823</c:v>
                </c:pt>
                <c:pt idx="5452">
                  <c:v>259.08642486248789</c:v>
                </c:pt>
                <c:pt idx="5453">
                  <c:v>262.06682900302752</c:v>
                </c:pt>
                <c:pt idx="5454">
                  <c:v>261.42498279587545</c:v>
                </c:pt>
                <c:pt idx="5455">
                  <c:v>261.42498279587545</c:v>
                </c:pt>
                <c:pt idx="5456">
                  <c:v>261.42498279587545</c:v>
                </c:pt>
                <c:pt idx="5457">
                  <c:v>261.12228644026254</c:v>
                </c:pt>
                <c:pt idx="5458">
                  <c:v>262.21998180934514</c:v>
                </c:pt>
                <c:pt idx="5459">
                  <c:v>261.38191232874129</c:v>
                </c:pt>
                <c:pt idx="5460">
                  <c:v>263.07393202084756</c:v>
                </c:pt>
                <c:pt idx="5461">
                  <c:v>263.33018926943879</c:v>
                </c:pt>
                <c:pt idx="5462">
                  <c:v>263.33018926943879</c:v>
                </c:pt>
                <c:pt idx="5463">
                  <c:v>263.33018926943879</c:v>
                </c:pt>
                <c:pt idx="5464">
                  <c:v>257.12130472235236</c:v>
                </c:pt>
                <c:pt idx="5465">
                  <c:v>253.77263605695939</c:v>
                </c:pt>
                <c:pt idx="5466">
                  <c:v>253.42434275429673</c:v>
                </c:pt>
                <c:pt idx="5467">
                  <c:v>255.46982901746449</c:v>
                </c:pt>
                <c:pt idx="5468">
                  <c:v>256.29454424708541</c:v>
                </c:pt>
                <c:pt idx="5469">
                  <c:v>256.29454424708541</c:v>
                </c:pt>
                <c:pt idx="5470">
                  <c:v>256.29454424708541</c:v>
                </c:pt>
                <c:pt idx="5471">
                  <c:v>248.49108994749781</c:v>
                </c:pt>
                <c:pt idx="5472">
                  <c:v>249.06135255703882</c:v>
                </c:pt>
                <c:pt idx="5473">
                  <c:v>250.81388745855423</c:v>
                </c:pt>
                <c:pt idx="5474">
                  <c:v>256.12286392138606</c:v>
                </c:pt>
                <c:pt idx="5475">
                  <c:v>255.89030746057537</c:v>
                </c:pt>
                <c:pt idx="5476">
                  <c:v>255.89030746057537</c:v>
                </c:pt>
                <c:pt idx="5477">
                  <c:v>255.89030746057537</c:v>
                </c:pt>
                <c:pt idx="5478">
                  <c:v>258.11144423216712</c:v>
                </c:pt>
                <c:pt idx="5479">
                  <c:v>256.05765667784783</c:v>
                </c:pt>
                <c:pt idx="5480">
                  <c:v>257.13189187628478</c:v>
                </c:pt>
                <c:pt idx="5481">
                  <c:v>249.73676485449931</c:v>
                </c:pt>
                <c:pt idx="5482">
                  <c:v>249.73676485449931</c:v>
                </c:pt>
                <c:pt idx="5483">
                  <c:v>249.73676485449931</c:v>
                </c:pt>
                <c:pt idx="5484">
                  <c:v>249.73676485449931</c:v>
                </c:pt>
                <c:pt idx="5485">
                  <c:v>250.17288341137402</c:v>
                </c:pt>
                <c:pt idx="5486">
                  <c:v>245.21003469699133</c:v>
                </c:pt>
                <c:pt idx="5487">
                  <c:v>244.95004788281034</c:v>
                </c:pt>
                <c:pt idx="5488">
                  <c:v>245.85488861832877</c:v>
                </c:pt>
                <c:pt idx="5489">
                  <c:v>244.87786274236208</c:v>
                </c:pt>
                <c:pt idx="5490">
                  <c:v>244.87786274236208</c:v>
                </c:pt>
                <c:pt idx="5491">
                  <c:v>244.87786274236208</c:v>
                </c:pt>
                <c:pt idx="5492">
                  <c:v>250.86297335405899</c:v>
                </c:pt>
                <c:pt idx="5493">
                  <c:v>252.25963551316468</c:v>
                </c:pt>
                <c:pt idx="5494">
                  <c:v>259.69771269351691</c:v>
                </c:pt>
                <c:pt idx="5495">
                  <c:v>262.03759402114599</c:v>
                </c:pt>
                <c:pt idx="5496">
                  <c:v>261.95831067522039</c:v>
                </c:pt>
                <c:pt idx="5497">
                  <c:v>261.95831067522039</c:v>
                </c:pt>
                <c:pt idx="5498">
                  <c:v>261.95831067522039</c:v>
                </c:pt>
                <c:pt idx="5499">
                  <c:v>264.95218937531035</c:v>
                </c:pt>
                <c:pt idx="5500">
                  <c:v>266.06023128119057</c:v>
                </c:pt>
                <c:pt idx="5501">
                  <c:v>265.97372942122013</c:v>
                </c:pt>
                <c:pt idx="5502">
                  <c:v>272.20511167041286</c:v>
                </c:pt>
                <c:pt idx="5503">
                  <c:v>273.20150722573317</c:v>
                </c:pt>
                <c:pt idx="5504">
                  <c:v>273.20150722573317</c:v>
                </c:pt>
                <c:pt idx="5505">
                  <c:v>273.20150722573317</c:v>
                </c:pt>
                <c:pt idx="5506">
                  <c:v>273.897371979654</c:v>
                </c:pt>
                <c:pt idx="5507">
                  <c:v>273.15603058725077</c:v>
                </c:pt>
                <c:pt idx="5508">
                  <c:v>271.80556691803196</c:v>
                </c:pt>
                <c:pt idx="5509">
                  <c:v>275.03284423890454</c:v>
                </c:pt>
                <c:pt idx="5510">
                  <c:v>275.245549786092</c:v>
                </c:pt>
                <c:pt idx="5511">
                  <c:v>275.245549786092</c:v>
                </c:pt>
                <c:pt idx="5512">
                  <c:v>275.245549786092</c:v>
                </c:pt>
                <c:pt idx="5513">
                  <c:v>279.60805874908027</c:v>
                </c:pt>
                <c:pt idx="5514">
                  <c:v>280.38344746606157</c:v>
                </c:pt>
                <c:pt idx="5515">
                  <c:v>279.59831375511976</c:v>
                </c:pt>
                <c:pt idx="5516">
                  <c:v>278.06329674348831</c:v>
                </c:pt>
                <c:pt idx="5517">
                  <c:v>281.73282835817361</c:v>
                </c:pt>
                <c:pt idx="5518">
                  <c:v>281.73282835817361</c:v>
                </c:pt>
                <c:pt idx="5519">
                  <c:v>281.73282835817361</c:v>
                </c:pt>
                <c:pt idx="5520">
                  <c:v>280.78527808122334</c:v>
                </c:pt>
                <c:pt idx="5521">
                  <c:v>277.31569930557953</c:v>
                </c:pt>
                <c:pt idx="5522">
                  <c:v>280.57786611100215</c:v>
                </c:pt>
                <c:pt idx="5523">
                  <c:v>282.56632611321578</c:v>
                </c:pt>
                <c:pt idx="5524">
                  <c:v>280.10036140693711</c:v>
                </c:pt>
                <c:pt idx="5525">
                  <c:v>280.10036140693711</c:v>
                </c:pt>
                <c:pt idx="5526">
                  <c:v>280.10036140693711</c:v>
                </c:pt>
                <c:pt idx="5527">
                  <c:v>273.3168831418829</c:v>
                </c:pt>
                <c:pt idx="5528">
                  <c:v>276.15628564141372</c:v>
                </c:pt>
                <c:pt idx="5529">
                  <c:v>278.1311507755097</c:v>
                </c:pt>
                <c:pt idx="5530">
                  <c:v>281.09783973936425</c:v>
                </c:pt>
                <c:pt idx="5531">
                  <c:v>286.25318216160878</c:v>
                </c:pt>
                <c:pt idx="5532">
                  <c:v>286.25318216160878</c:v>
                </c:pt>
                <c:pt idx="5533">
                  <c:v>286.25318216160878</c:v>
                </c:pt>
                <c:pt idx="5534">
                  <c:v>286.07524579040393</c:v>
                </c:pt>
                <c:pt idx="5535">
                  <c:v>286.68268374727575</c:v>
                </c:pt>
                <c:pt idx="5536">
                  <c:v>286.68557115289366</c:v>
                </c:pt>
                <c:pt idx="5537">
                  <c:v>287.49332287450926</c:v>
                </c:pt>
                <c:pt idx="5538">
                  <c:v>287.0150963190398</c:v>
                </c:pt>
                <c:pt idx="5539">
                  <c:v>287.0150963190398</c:v>
                </c:pt>
                <c:pt idx="5540">
                  <c:v>287.0150963190398</c:v>
                </c:pt>
                <c:pt idx="5541">
                  <c:v>284.62059490180491</c:v>
                </c:pt>
                <c:pt idx="5542">
                  <c:v>278.51120553996964</c:v>
                </c:pt>
                <c:pt idx="5543">
                  <c:v>277.63668256343942</c:v>
                </c:pt>
                <c:pt idx="5544">
                  <c:v>280.13296502870639</c:v>
                </c:pt>
                <c:pt idx="5545">
                  <c:v>283.81164009451516</c:v>
                </c:pt>
                <c:pt idx="5546">
                  <c:v>283.81164009451516</c:v>
                </c:pt>
                <c:pt idx="5547">
                  <c:v>283.81164009451516</c:v>
                </c:pt>
                <c:pt idx="5548">
                  <c:v>283.81164009451516</c:v>
                </c:pt>
                <c:pt idx="5549">
                  <c:v>286.45722549194249</c:v>
                </c:pt>
                <c:pt idx="5550">
                  <c:v>288.69436330300027</c:v>
                </c:pt>
                <c:pt idx="5551">
                  <c:v>291.66345843820307</c:v>
                </c:pt>
                <c:pt idx="5552">
                  <c:v>291.40671995534223</c:v>
                </c:pt>
                <c:pt idx="5553">
                  <c:v>291.40671995534223</c:v>
                </c:pt>
                <c:pt idx="5554">
                  <c:v>291.40671995534223</c:v>
                </c:pt>
                <c:pt idx="5555">
                  <c:v>293.20689704955345</c:v>
                </c:pt>
                <c:pt idx="5556">
                  <c:v>294.15324424082968</c:v>
                </c:pt>
                <c:pt idx="5557">
                  <c:v>298.65880009047294</c:v>
                </c:pt>
                <c:pt idx="5558">
                  <c:v>297.73759738978617</c:v>
                </c:pt>
                <c:pt idx="5559">
                  <c:v>298.42335622404437</c:v>
                </c:pt>
                <c:pt idx="5560">
                  <c:v>298.42335622404437</c:v>
                </c:pt>
                <c:pt idx="5561">
                  <c:v>298.42335622404437</c:v>
                </c:pt>
                <c:pt idx="5562">
                  <c:v>297.48603217532417</c:v>
                </c:pt>
                <c:pt idx="5563">
                  <c:v>299.48556056573989</c:v>
                </c:pt>
                <c:pt idx="5564">
                  <c:v>296.37979489795515</c:v>
                </c:pt>
                <c:pt idx="5565">
                  <c:v>293.49972810263853</c:v>
                </c:pt>
                <c:pt idx="5566">
                  <c:v>291.80289606783572</c:v>
                </c:pt>
                <c:pt idx="5567">
                  <c:v>291.80289606783572</c:v>
                </c:pt>
                <c:pt idx="5568">
                  <c:v>291.80289606783572</c:v>
                </c:pt>
                <c:pt idx="5569">
                  <c:v>297.0390858473823</c:v>
                </c:pt>
                <c:pt idx="5570">
                  <c:v>296.45318312407755</c:v>
                </c:pt>
                <c:pt idx="5571">
                  <c:v>295.52632592072234</c:v>
                </c:pt>
                <c:pt idx="5572">
                  <c:v>287.96601523587782</c:v>
                </c:pt>
                <c:pt idx="5573">
                  <c:v>286.63395877747325</c:v>
                </c:pt>
                <c:pt idx="5574">
                  <c:v>286.63395877747325</c:v>
                </c:pt>
                <c:pt idx="5575">
                  <c:v>286.63395877747325</c:v>
                </c:pt>
                <c:pt idx="5576">
                  <c:v>290.83489333442492</c:v>
                </c:pt>
                <c:pt idx="5577">
                  <c:v>294.84802621764379</c:v>
                </c:pt>
                <c:pt idx="5578">
                  <c:v>295.76128855288124</c:v>
                </c:pt>
                <c:pt idx="5579">
                  <c:v>298.09960586913394</c:v>
                </c:pt>
                <c:pt idx="5580">
                  <c:v>299.75481113961172</c:v>
                </c:pt>
                <c:pt idx="5581">
                  <c:v>299.75481113961172</c:v>
                </c:pt>
                <c:pt idx="5582">
                  <c:v>299.75481113961172</c:v>
                </c:pt>
                <c:pt idx="5583">
                  <c:v>301.0602794046178</c:v>
                </c:pt>
                <c:pt idx="5584">
                  <c:v>300.22870658665431</c:v>
                </c:pt>
                <c:pt idx="5585">
                  <c:v>305.45226396662247</c:v>
                </c:pt>
                <c:pt idx="5586">
                  <c:v>306.70010442783735</c:v>
                </c:pt>
                <c:pt idx="5587">
                  <c:v>304.29657986804642</c:v>
                </c:pt>
                <c:pt idx="5588">
                  <c:v>304.29657986804642</c:v>
                </c:pt>
                <c:pt idx="5589">
                  <c:v>304.29657986804642</c:v>
                </c:pt>
                <c:pt idx="5590">
                  <c:v>307.21261892501974</c:v>
                </c:pt>
                <c:pt idx="5591">
                  <c:v>305.26265766437842</c:v>
                </c:pt>
                <c:pt idx="5592">
                  <c:v>302.59746197046263</c:v>
                </c:pt>
                <c:pt idx="5593">
                  <c:v>305.75159168234768</c:v>
                </c:pt>
                <c:pt idx="5594">
                  <c:v>302.05523125712904</c:v>
                </c:pt>
                <c:pt idx="5595">
                  <c:v>302.05523125712904</c:v>
                </c:pt>
                <c:pt idx="5596">
                  <c:v>302.05523125712904</c:v>
                </c:pt>
                <c:pt idx="5597">
                  <c:v>298.49566167305983</c:v>
                </c:pt>
                <c:pt idx="5598">
                  <c:v>297.42118585748801</c:v>
                </c:pt>
                <c:pt idx="5599">
                  <c:v>291.47024287893663</c:v>
                </c:pt>
                <c:pt idx="5600">
                  <c:v>297.97316156478212</c:v>
                </c:pt>
                <c:pt idx="5601">
                  <c:v>289.69773675523055</c:v>
                </c:pt>
                <c:pt idx="5602">
                  <c:v>289.69773675523055</c:v>
                </c:pt>
                <c:pt idx="5603">
                  <c:v>289.69773675523055</c:v>
                </c:pt>
                <c:pt idx="5604">
                  <c:v>291.56215862444071</c:v>
                </c:pt>
                <c:pt idx="5605">
                  <c:v>292.48829397639133</c:v>
                </c:pt>
                <c:pt idx="5606">
                  <c:v>292.89614001992379</c:v>
                </c:pt>
                <c:pt idx="5607">
                  <c:v>298.52104678078399</c:v>
                </c:pt>
                <c:pt idx="5608">
                  <c:v>299.22052079172721</c:v>
                </c:pt>
                <c:pt idx="5609">
                  <c:v>299.22052079172721</c:v>
                </c:pt>
                <c:pt idx="5610">
                  <c:v>299.22052079172721</c:v>
                </c:pt>
                <c:pt idx="5611">
                  <c:v>305.880562466615</c:v>
                </c:pt>
                <c:pt idx="5612">
                  <c:v>305.91545195116498</c:v>
                </c:pt>
                <c:pt idx="5613">
                  <c:v>307.42941496349897</c:v>
                </c:pt>
                <c:pt idx="5614">
                  <c:v>304.29934696509667</c:v>
                </c:pt>
                <c:pt idx="5615">
                  <c:v>306.07931221998246</c:v>
                </c:pt>
                <c:pt idx="5616">
                  <c:v>306.07931221998246</c:v>
                </c:pt>
                <c:pt idx="5617">
                  <c:v>306.07931221998246</c:v>
                </c:pt>
                <c:pt idx="5618">
                  <c:v>310.51340478058188</c:v>
                </c:pt>
                <c:pt idx="5619">
                  <c:v>310.8535171006605</c:v>
                </c:pt>
                <c:pt idx="5620">
                  <c:v>310.66222647847269</c:v>
                </c:pt>
                <c:pt idx="5621">
                  <c:v>306.46754796702652</c:v>
                </c:pt>
                <c:pt idx="5622">
                  <c:v>305.46682130327929</c:v>
                </c:pt>
                <c:pt idx="5623">
                  <c:v>305.46682130327929</c:v>
                </c:pt>
                <c:pt idx="5624">
                  <c:v>305.46682130327929</c:v>
                </c:pt>
                <c:pt idx="5625">
                  <c:v>309.48729300911043</c:v>
                </c:pt>
                <c:pt idx="5626">
                  <c:v>309.36999215588207</c:v>
                </c:pt>
                <c:pt idx="5627">
                  <c:v>310.86482610599734</c:v>
                </c:pt>
                <c:pt idx="5628">
                  <c:v>310.86482610599734</c:v>
                </c:pt>
                <c:pt idx="5629">
                  <c:v>305.5962733218164</c:v>
                </c:pt>
                <c:pt idx="5630">
                  <c:v>305.5962733218164</c:v>
                </c:pt>
                <c:pt idx="5631">
                  <c:v>305.5962733218164</c:v>
                </c:pt>
                <c:pt idx="5632">
                  <c:v>306.7109321989044</c:v>
                </c:pt>
                <c:pt idx="5633">
                  <c:v>310.47767313605999</c:v>
                </c:pt>
                <c:pt idx="5634">
                  <c:v>310.65284241021436</c:v>
                </c:pt>
                <c:pt idx="5635">
                  <c:v>308.00629454424774</c:v>
                </c:pt>
                <c:pt idx="5636">
                  <c:v>309.6211964446419</c:v>
                </c:pt>
                <c:pt idx="5637">
                  <c:v>309.6211964446419</c:v>
                </c:pt>
                <c:pt idx="5638">
                  <c:v>309.6211964446419</c:v>
                </c:pt>
                <c:pt idx="5639">
                  <c:v>308.9301440334176</c:v>
                </c:pt>
                <c:pt idx="5640">
                  <c:v>305.75159168234757</c:v>
                </c:pt>
                <c:pt idx="5641">
                  <c:v>306.90968195227191</c:v>
                </c:pt>
                <c:pt idx="5642">
                  <c:v>308.77963801558303</c:v>
                </c:pt>
                <c:pt idx="5643">
                  <c:v>309.87276165910401</c:v>
                </c:pt>
                <c:pt idx="5644">
                  <c:v>309.87276165910401</c:v>
                </c:pt>
                <c:pt idx="5645">
                  <c:v>309.87276165910401</c:v>
                </c:pt>
                <c:pt idx="5646">
                  <c:v>312.13143470372881</c:v>
                </c:pt>
                <c:pt idx="5647">
                  <c:v>310.50931428928982</c:v>
                </c:pt>
                <c:pt idx="5648">
                  <c:v>310.95938863998447</c:v>
                </c:pt>
                <c:pt idx="5649">
                  <c:v>307.35518457740483</c:v>
                </c:pt>
                <c:pt idx="5650">
                  <c:v>309.19975553299173</c:v>
                </c:pt>
                <c:pt idx="5651">
                  <c:v>309.19975553299173</c:v>
                </c:pt>
                <c:pt idx="5652">
                  <c:v>309.19975553299173</c:v>
                </c:pt>
                <c:pt idx="5653">
                  <c:v>312.3739767756349</c:v>
                </c:pt>
                <c:pt idx="5654">
                  <c:v>313.50126805230133</c:v>
                </c:pt>
                <c:pt idx="5655">
                  <c:v>314.37097868613506</c:v>
                </c:pt>
                <c:pt idx="5656">
                  <c:v>316.02028883680947</c:v>
                </c:pt>
                <c:pt idx="5657">
                  <c:v>316.02028883680947</c:v>
                </c:pt>
                <c:pt idx="5658">
                  <c:v>316.02028883680947</c:v>
                </c:pt>
                <c:pt idx="5659">
                  <c:v>316.02028883680947</c:v>
                </c:pt>
                <c:pt idx="5660">
                  <c:v>316.40876520098828</c:v>
                </c:pt>
                <c:pt idx="5661">
                  <c:v>315.97854176391689</c:v>
                </c:pt>
                <c:pt idx="5662">
                  <c:v>316.06131405829751</c:v>
                </c:pt>
                <c:pt idx="5663">
                  <c:v>312.88372417576682</c:v>
                </c:pt>
                <c:pt idx="5664">
                  <c:v>312.88372417576682</c:v>
                </c:pt>
                <c:pt idx="5665">
                  <c:v>312.88372417576682</c:v>
                </c:pt>
                <c:pt idx="5666">
                  <c:v>312.88372417576682</c:v>
                </c:pt>
                <c:pt idx="5667">
                  <c:v>317.97409997160798</c:v>
                </c:pt>
                <c:pt idx="5668">
                  <c:v>318.96796904701256</c:v>
                </c:pt>
                <c:pt idx="5669">
                  <c:v>319.33635388043336</c:v>
                </c:pt>
                <c:pt idx="5670">
                  <c:v>320.54148480021638</c:v>
                </c:pt>
                <c:pt idx="5671">
                  <c:v>321.5205559218291</c:v>
                </c:pt>
                <c:pt idx="5672">
                  <c:v>321.5205559218291</c:v>
                </c:pt>
                <c:pt idx="5673">
                  <c:v>321.5205559218291</c:v>
                </c:pt>
                <c:pt idx="5674">
                  <c:v>322.03896553881475</c:v>
                </c:pt>
                <c:pt idx="5675">
                  <c:v>318.97398447538325</c:v>
                </c:pt>
                <c:pt idx="5676">
                  <c:v>321.7041467957024</c:v>
                </c:pt>
                <c:pt idx="5677">
                  <c:v>322.44933806226288</c:v>
                </c:pt>
                <c:pt idx="5678">
                  <c:v>319.00141482875358</c:v>
                </c:pt>
                <c:pt idx="5679">
                  <c:v>319.00141482875358</c:v>
                </c:pt>
                <c:pt idx="5680">
                  <c:v>319.00141482875358</c:v>
                </c:pt>
                <c:pt idx="5681">
                  <c:v>319.00141482875358</c:v>
                </c:pt>
                <c:pt idx="5682">
                  <c:v>323.02020221464096</c:v>
                </c:pt>
                <c:pt idx="5683">
                  <c:v>319.74552331820735</c:v>
                </c:pt>
                <c:pt idx="5684">
                  <c:v>313.95615474569252</c:v>
                </c:pt>
                <c:pt idx="5685">
                  <c:v>307.01940336575325</c:v>
                </c:pt>
                <c:pt idx="5686">
                  <c:v>307.01940336575325</c:v>
                </c:pt>
                <c:pt idx="5687">
                  <c:v>307.01940336575325</c:v>
                </c:pt>
                <c:pt idx="5688">
                  <c:v>308.38695085154484</c:v>
                </c:pt>
                <c:pt idx="5689">
                  <c:v>307.07546715816801</c:v>
                </c:pt>
                <c:pt idx="5690">
                  <c:v>308.53817872078378</c:v>
                </c:pt>
                <c:pt idx="5691">
                  <c:v>304.83159206733501</c:v>
                </c:pt>
                <c:pt idx="5692">
                  <c:v>301.81750152791949</c:v>
                </c:pt>
                <c:pt idx="5693">
                  <c:v>301.81750152791949</c:v>
                </c:pt>
                <c:pt idx="5694">
                  <c:v>301.81750152791949</c:v>
                </c:pt>
                <c:pt idx="5695">
                  <c:v>306.12286392138628</c:v>
                </c:pt>
                <c:pt idx="5696">
                  <c:v>310.09485127454968</c:v>
                </c:pt>
                <c:pt idx="5697">
                  <c:v>308.46226401474576</c:v>
                </c:pt>
                <c:pt idx="5698">
                  <c:v>298.88329587726673</c:v>
                </c:pt>
                <c:pt idx="5699">
                  <c:v>299.67528717655114</c:v>
                </c:pt>
                <c:pt idx="5700">
                  <c:v>299.67528717655114</c:v>
                </c:pt>
                <c:pt idx="5701">
                  <c:v>299.67528717655114</c:v>
                </c:pt>
                <c:pt idx="5702">
                  <c:v>297.20102117912086</c:v>
                </c:pt>
                <c:pt idx="5703">
                  <c:v>301.0087873377646</c:v>
                </c:pt>
                <c:pt idx="5704">
                  <c:v>300.36248971361817</c:v>
                </c:pt>
                <c:pt idx="5705">
                  <c:v>303.41447745176896</c:v>
                </c:pt>
                <c:pt idx="5706">
                  <c:v>302.70922862958986</c:v>
                </c:pt>
                <c:pt idx="5707">
                  <c:v>302.70922862958986</c:v>
                </c:pt>
                <c:pt idx="5708">
                  <c:v>302.70922862958986</c:v>
                </c:pt>
                <c:pt idx="5709">
                  <c:v>302.70922862958986</c:v>
                </c:pt>
                <c:pt idx="5710">
                  <c:v>308.14729618525666</c:v>
                </c:pt>
                <c:pt idx="5711">
                  <c:v>309.5855851086875</c:v>
                </c:pt>
                <c:pt idx="5712">
                  <c:v>311.60628780696811</c:v>
                </c:pt>
                <c:pt idx="5713">
                  <c:v>312.28795614993413</c:v>
                </c:pt>
                <c:pt idx="5714">
                  <c:v>312.28795614993413</c:v>
                </c:pt>
                <c:pt idx="5715">
                  <c:v>312.28795614993413</c:v>
                </c:pt>
                <c:pt idx="5716">
                  <c:v>311.92318057353583</c:v>
                </c:pt>
                <c:pt idx="5717">
                  <c:v>308.10025553539799</c:v>
                </c:pt>
                <c:pt idx="5718">
                  <c:v>311.03782982593833</c:v>
                </c:pt>
                <c:pt idx="5719">
                  <c:v>310.49944898676205</c:v>
                </c:pt>
                <c:pt idx="5720">
                  <c:v>310.92137113268194</c:v>
                </c:pt>
                <c:pt idx="5721">
                  <c:v>310.92137113268194</c:v>
                </c:pt>
                <c:pt idx="5722">
                  <c:v>310.92137113268194</c:v>
                </c:pt>
                <c:pt idx="5723">
                  <c:v>314.12518828290882</c:v>
                </c:pt>
                <c:pt idx="5724">
                  <c:v>314.9405194442715</c:v>
                </c:pt>
                <c:pt idx="5725">
                  <c:v>315.05324857193813</c:v>
                </c:pt>
                <c:pt idx="5726">
                  <c:v>316.14180048989726</c:v>
                </c:pt>
                <c:pt idx="5727">
                  <c:v>320.55231257128366</c:v>
                </c:pt>
                <c:pt idx="5728">
                  <c:v>320.55231257128366</c:v>
                </c:pt>
                <c:pt idx="5729">
                  <c:v>320.55231257128366</c:v>
                </c:pt>
                <c:pt idx="5730">
                  <c:v>320.58094601032809</c:v>
                </c:pt>
                <c:pt idx="5731">
                  <c:v>321.16239731663848</c:v>
                </c:pt>
                <c:pt idx="5732">
                  <c:v>322.70246728810127</c:v>
                </c:pt>
                <c:pt idx="5733">
                  <c:v>324.05220910591561</c:v>
                </c:pt>
                <c:pt idx="5734">
                  <c:v>324.03103479805083</c:v>
                </c:pt>
                <c:pt idx="5735">
                  <c:v>324.03103479805083</c:v>
                </c:pt>
                <c:pt idx="5736">
                  <c:v>324.03103479805083</c:v>
                </c:pt>
                <c:pt idx="5737">
                  <c:v>324.0703756995951</c:v>
                </c:pt>
                <c:pt idx="5738">
                  <c:v>326.66350656163007</c:v>
                </c:pt>
                <c:pt idx="5739">
                  <c:v>328.52287547100889</c:v>
                </c:pt>
                <c:pt idx="5740">
                  <c:v>328.26397143393456</c:v>
                </c:pt>
                <c:pt idx="5741">
                  <c:v>326.50903036107087</c:v>
                </c:pt>
                <c:pt idx="5742">
                  <c:v>326.50903036107087</c:v>
                </c:pt>
                <c:pt idx="5743">
                  <c:v>326.50903036107087</c:v>
                </c:pt>
                <c:pt idx="5744">
                  <c:v>328.22547269236219</c:v>
                </c:pt>
                <c:pt idx="5745">
                  <c:v>330.6457201430236</c:v>
                </c:pt>
                <c:pt idx="5746">
                  <c:v>328.85083662577858</c:v>
                </c:pt>
                <c:pt idx="5747">
                  <c:v>328.1297070727008</c:v>
                </c:pt>
                <c:pt idx="5748">
                  <c:v>328.36599309910133</c:v>
                </c:pt>
                <c:pt idx="5749">
                  <c:v>328.36599309910133</c:v>
                </c:pt>
                <c:pt idx="5750">
                  <c:v>328.36599309910133</c:v>
                </c:pt>
                <c:pt idx="5751">
                  <c:v>330.32269163951781</c:v>
                </c:pt>
                <c:pt idx="5752">
                  <c:v>330.42399145328011</c:v>
                </c:pt>
                <c:pt idx="5753">
                  <c:v>329.39402980765141</c:v>
                </c:pt>
                <c:pt idx="5754">
                  <c:v>331.86468654805924</c:v>
                </c:pt>
                <c:pt idx="5755">
                  <c:v>331.86468654805924</c:v>
                </c:pt>
                <c:pt idx="5756">
                  <c:v>331.86468654805924</c:v>
                </c:pt>
                <c:pt idx="5757">
                  <c:v>331.86468654805924</c:v>
                </c:pt>
                <c:pt idx="5758">
                  <c:v>334.61915119899595</c:v>
                </c:pt>
                <c:pt idx="5759">
                  <c:v>335.1482682784814</c:v>
                </c:pt>
                <c:pt idx="5760">
                  <c:v>333.28974152907455</c:v>
                </c:pt>
                <c:pt idx="5761">
                  <c:v>334.36108932189359</c:v>
                </c:pt>
                <c:pt idx="5762">
                  <c:v>336.64478654854054</c:v>
                </c:pt>
                <c:pt idx="5763">
                  <c:v>336.64478654854054</c:v>
                </c:pt>
                <c:pt idx="5764">
                  <c:v>336.64478654854054</c:v>
                </c:pt>
                <c:pt idx="5765">
                  <c:v>337.2162522437556</c:v>
                </c:pt>
                <c:pt idx="5766">
                  <c:v>337.46180202984698</c:v>
                </c:pt>
                <c:pt idx="5767">
                  <c:v>341.26102628020425</c:v>
                </c:pt>
                <c:pt idx="5768">
                  <c:v>341.4957482952284</c:v>
                </c:pt>
                <c:pt idx="5769">
                  <c:v>336.11193990346516</c:v>
                </c:pt>
                <c:pt idx="5770">
                  <c:v>336.11193990346516</c:v>
                </c:pt>
                <c:pt idx="5771">
                  <c:v>336.11193990346516</c:v>
                </c:pt>
                <c:pt idx="5772">
                  <c:v>337.483337263414</c:v>
                </c:pt>
                <c:pt idx="5773">
                  <c:v>340.3439140708096</c:v>
                </c:pt>
                <c:pt idx="5774">
                  <c:v>339.91116415382248</c:v>
                </c:pt>
                <c:pt idx="5775">
                  <c:v>340.74165419467931</c:v>
                </c:pt>
                <c:pt idx="5776">
                  <c:v>343.24335054547981</c:v>
                </c:pt>
                <c:pt idx="5777">
                  <c:v>343.24335054547981</c:v>
                </c:pt>
                <c:pt idx="5778">
                  <c:v>343.24335054547981</c:v>
                </c:pt>
                <c:pt idx="5779">
                  <c:v>341.73636543005574</c:v>
                </c:pt>
                <c:pt idx="5780">
                  <c:v>333.79515782077948</c:v>
                </c:pt>
                <c:pt idx="5781">
                  <c:v>335.95277166877685</c:v>
                </c:pt>
                <c:pt idx="5782">
                  <c:v>340.24658443977188</c:v>
                </c:pt>
                <c:pt idx="5783">
                  <c:v>334.57126838916531</c:v>
                </c:pt>
                <c:pt idx="5784">
                  <c:v>334.57126838916531</c:v>
                </c:pt>
                <c:pt idx="5785">
                  <c:v>334.57126838916531</c:v>
                </c:pt>
                <c:pt idx="5786">
                  <c:v>338.86002820032894</c:v>
                </c:pt>
                <c:pt idx="5787">
                  <c:v>330.7181459006066</c:v>
                </c:pt>
                <c:pt idx="5788">
                  <c:v>328.47018031848154</c:v>
                </c:pt>
                <c:pt idx="5789">
                  <c:v>317.8969821798957</c:v>
                </c:pt>
                <c:pt idx="5790">
                  <c:v>312.91584656326614</c:v>
                </c:pt>
                <c:pt idx="5791">
                  <c:v>312.91584656326614</c:v>
                </c:pt>
                <c:pt idx="5792">
                  <c:v>312.91584656326614</c:v>
                </c:pt>
                <c:pt idx="5793">
                  <c:v>326.5156473322786</c:v>
                </c:pt>
                <c:pt idx="5794">
                  <c:v>325.50060394900919</c:v>
                </c:pt>
                <c:pt idx="5795">
                  <c:v>330.21790287730045</c:v>
                </c:pt>
                <c:pt idx="5796">
                  <c:v>326.26733044913669</c:v>
                </c:pt>
                <c:pt idx="5797">
                  <c:v>320.03065462297775</c:v>
                </c:pt>
                <c:pt idx="5798">
                  <c:v>320.03065462297775</c:v>
                </c:pt>
                <c:pt idx="5799">
                  <c:v>320.03065462297775</c:v>
                </c:pt>
                <c:pt idx="5800">
                  <c:v>320.41937160429143</c:v>
                </c:pt>
                <c:pt idx="5801">
                  <c:v>315.92115457726044</c:v>
                </c:pt>
                <c:pt idx="5802">
                  <c:v>314.24248913613707</c:v>
                </c:pt>
                <c:pt idx="5803">
                  <c:v>302.00626567019157</c:v>
                </c:pt>
                <c:pt idx="5804">
                  <c:v>306.52240867376713</c:v>
                </c:pt>
                <c:pt idx="5805">
                  <c:v>306.52240867376713</c:v>
                </c:pt>
                <c:pt idx="5806">
                  <c:v>306.52240867376713</c:v>
                </c:pt>
                <c:pt idx="5807">
                  <c:v>302.63920904335504</c:v>
                </c:pt>
                <c:pt idx="5808">
                  <c:v>302.72691398899963</c:v>
                </c:pt>
                <c:pt idx="5809">
                  <c:v>301.16939927526181</c:v>
                </c:pt>
                <c:pt idx="5810">
                  <c:v>311.17245511287416</c:v>
                </c:pt>
                <c:pt idx="5811">
                  <c:v>307.39332239327496</c:v>
                </c:pt>
                <c:pt idx="5812">
                  <c:v>307.39332239327496</c:v>
                </c:pt>
                <c:pt idx="5813">
                  <c:v>307.39332239327496</c:v>
                </c:pt>
                <c:pt idx="5814">
                  <c:v>307.39332239327496</c:v>
                </c:pt>
                <c:pt idx="5815">
                  <c:v>301.95453298620362</c:v>
                </c:pt>
                <c:pt idx="5816">
                  <c:v>309.79660633593102</c:v>
                </c:pt>
                <c:pt idx="5817">
                  <c:v>311.26942381820965</c:v>
                </c:pt>
                <c:pt idx="5818">
                  <c:v>300.56749551249112</c:v>
                </c:pt>
                <c:pt idx="5819">
                  <c:v>300.56749551249112</c:v>
                </c:pt>
                <c:pt idx="5820">
                  <c:v>300.56749551249112</c:v>
                </c:pt>
                <c:pt idx="5821">
                  <c:v>296.43333221045407</c:v>
                </c:pt>
                <c:pt idx="5822">
                  <c:v>299.49061352557106</c:v>
                </c:pt>
                <c:pt idx="5823">
                  <c:v>297.83215992377319</c:v>
                </c:pt>
                <c:pt idx="5824">
                  <c:v>306.64680773247289</c:v>
                </c:pt>
                <c:pt idx="5825">
                  <c:v>308.20805201180053</c:v>
                </c:pt>
                <c:pt idx="5826">
                  <c:v>308.20805201180053</c:v>
                </c:pt>
                <c:pt idx="5827">
                  <c:v>308.20805201180053</c:v>
                </c:pt>
                <c:pt idx="5828">
                  <c:v>307.71947891953346</c:v>
                </c:pt>
                <c:pt idx="5829">
                  <c:v>314.94352715845662</c:v>
                </c:pt>
                <c:pt idx="5830">
                  <c:v>314.72047507447166</c:v>
                </c:pt>
                <c:pt idx="5831">
                  <c:v>315.11797458120657</c:v>
                </c:pt>
                <c:pt idx="5832">
                  <c:v>315.5625147378002</c:v>
                </c:pt>
                <c:pt idx="5833">
                  <c:v>315.5625147378002</c:v>
                </c:pt>
                <c:pt idx="5834">
                  <c:v>315.5625147378002</c:v>
                </c:pt>
                <c:pt idx="5835">
                  <c:v>314.33247994456246</c:v>
                </c:pt>
                <c:pt idx="5836">
                  <c:v>309.22971236627762</c:v>
                </c:pt>
                <c:pt idx="5837">
                  <c:v>308.32294669368059</c:v>
                </c:pt>
                <c:pt idx="5838">
                  <c:v>303.05944686933105</c:v>
                </c:pt>
                <c:pt idx="5839">
                  <c:v>303.91616417788407</c:v>
                </c:pt>
                <c:pt idx="5840">
                  <c:v>303.91616417788407</c:v>
                </c:pt>
                <c:pt idx="5841">
                  <c:v>303.91616417788407</c:v>
                </c:pt>
                <c:pt idx="5842">
                  <c:v>303.31426041511332</c:v>
                </c:pt>
                <c:pt idx="5843">
                  <c:v>293.7878671215941</c:v>
                </c:pt>
                <c:pt idx="5844">
                  <c:v>290.90647693203596</c:v>
                </c:pt>
                <c:pt idx="5845">
                  <c:v>290.0202840244666</c:v>
                </c:pt>
                <c:pt idx="5846">
                  <c:v>288.73081679892653</c:v>
                </c:pt>
                <c:pt idx="5847">
                  <c:v>288.73081679892653</c:v>
                </c:pt>
                <c:pt idx="5848">
                  <c:v>288.73081679892653</c:v>
                </c:pt>
                <c:pt idx="5849">
                  <c:v>288.73081679892653</c:v>
                </c:pt>
                <c:pt idx="5850">
                  <c:v>290.23816284005284</c:v>
                </c:pt>
                <c:pt idx="5851">
                  <c:v>299.43611374453269</c:v>
                </c:pt>
                <c:pt idx="5852">
                  <c:v>302.28105043816453</c:v>
                </c:pt>
                <c:pt idx="5853">
                  <c:v>304.44889051439208</c:v>
                </c:pt>
                <c:pt idx="5854">
                  <c:v>304.44889051439208</c:v>
                </c:pt>
                <c:pt idx="5855">
                  <c:v>304.44889051439208</c:v>
                </c:pt>
                <c:pt idx="5856">
                  <c:v>304.62887213124299</c:v>
                </c:pt>
                <c:pt idx="5857">
                  <c:v>309.35483327638804</c:v>
                </c:pt>
                <c:pt idx="5858">
                  <c:v>309.33389958565806</c:v>
                </c:pt>
                <c:pt idx="5859">
                  <c:v>309.66655277455698</c:v>
                </c:pt>
                <c:pt idx="5860">
                  <c:v>300.81448900139156</c:v>
                </c:pt>
                <c:pt idx="5861">
                  <c:v>300.81448900139156</c:v>
                </c:pt>
                <c:pt idx="5862">
                  <c:v>300.81448900139156</c:v>
                </c:pt>
                <c:pt idx="5863">
                  <c:v>302.62212522678243</c:v>
                </c:pt>
                <c:pt idx="5864">
                  <c:v>306.13838372658273</c:v>
                </c:pt>
                <c:pt idx="5865">
                  <c:v>302.2295583713115</c:v>
                </c:pt>
                <c:pt idx="5866">
                  <c:v>308.97550036333269</c:v>
                </c:pt>
                <c:pt idx="5867">
                  <c:v>311.48766355949817</c:v>
                </c:pt>
                <c:pt idx="5868">
                  <c:v>311.48766355949817</c:v>
                </c:pt>
                <c:pt idx="5869">
                  <c:v>311.48766355949817</c:v>
                </c:pt>
                <c:pt idx="5870">
                  <c:v>314.99923002516937</c:v>
                </c:pt>
                <c:pt idx="5871">
                  <c:v>314.57634541071025</c:v>
                </c:pt>
                <c:pt idx="5872">
                  <c:v>312.37445800990463</c:v>
                </c:pt>
                <c:pt idx="5873">
                  <c:v>310.99475935880429</c:v>
                </c:pt>
                <c:pt idx="5874">
                  <c:v>311.12878310290313</c:v>
                </c:pt>
                <c:pt idx="5875">
                  <c:v>311.12878310290313</c:v>
                </c:pt>
                <c:pt idx="5876">
                  <c:v>311.12878310290313</c:v>
                </c:pt>
                <c:pt idx="5877">
                  <c:v>317.93921048705795</c:v>
                </c:pt>
                <c:pt idx="5878">
                  <c:v>316.40515594396584</c:v>
                </c:pt>
                <c:pt idx="5879">
                  <c:v>318.51260111935164</c:v>
                </c:pt>
                <c:pt idx="5880">
                  <c:v>318.14650214871176</c:v>
                </c:pt>
                <c:pt idx="5881">
                  <c:v>317.06456720196036</c:v>
                </c:pt>
                <c:pt idx="5882">
                  <c:v>317.06456720196036</c:v>
                </c:pt>
                <c:pt idx="5883">
                  <c:v>317.06456720196036</c:v>
                </c:pt>
                <c:pt idx="5884">
                  <c:v>318.78016737327982</c:v>
                </c:pt>
                <c:pt idx="5885">
                  <c:v>316.79567755379082</c:v>
                </c:pt>
                <c:pt idx="5886">
                  <c:v>307.99727140169188</c:v>
                </c:pt>
                <c:pt idx="5887">
                  <c:v>306.42195101997686</c:v>
                </c:pt>
                <c:pt idx="5888">
                  <c:v>305.22307614569928</c:v>
                </c:pt>
                <c:pt idx="5889">
                  <c:v>305.22307614569928</c:v>
                </c:pt>
                <c:pt idx="5890">
                  <c:v>305.22307614569928</c:v>
                </c:pt>
                <c:pt idx="5891">
                  <c:v>305.28467413221512</c:v>
                </c:pt>
                <c:pt idx="5892">
                  <c:v>309.13478890658848</c:v>
                </c:pt>
                <c:pt idx="5893">
                  <c:v>309.6168653362152</c:v>
                </c:pt>
                <c:pt idx="5894">
                  <c:v>304.45430439992577</c:v>
                </c:pt>
                <c:pt idx="5895">
                  <c:v>303.38091136146073</c:v>
                </c:pt>
                <c:pt idx="5896">
                  <c:v>303.38091136146073</c:v>
                </c:pt>
                <c:pt idx="5897">
                  <c:v>303.38091136146073</c:v>
                </c:pt>
                <c:pt idx="5898">
                  <c:v>302.14125188282992</c:v>
                </c:pt>
                <c:pt idx="5899">
                  <c:v>297.74313158388725</c:v>
                </c:pt>
                <c:pt idx="5900">
                  <c:v>298.77261199524628</c:v>
                </c:pt>
                <c:pt idx="5901">
                  <c:v>296.46328904374025</c:v>
                </c:pt>
                <c:pt idx="5902">
                  <c:v>301.39786524478069</c:v>
                </c:pt>
                <c:pt idx="5903">
                  <c:v>301.39786524478069</c:v>
                </c:pt>
                <c:pt idx="5904">
                  <c:v>301.39786524478069</c:v>
                </c:pt>
                <c:pt idx="5905">
                  <c:v>297.0678395949941</c:v>
                </c:pt>
                <c:pt idx="5906">
                  <c:v>297.10321031381375</c:v>
                </c:pt>
                <c:pt idx="5907">
                  <c:v>305.90378202012607</c:v>
                </c:pt>
                <c:pt idx="5908">
                  <c:v>308.74968118229725</c:v>
                </c:pt>
                <c:pt idx="5909">
                  <c:v>312.80792977829628</c:v>
                </c:pt>
                <c:pt idx="5910">
                  <c:v>312.80792977829628</c:v>
                </c:pt>
                <c:pt idx="5911">
                  <c:v>312.80792977829628</c:v>
                </c:pt>
                <c:pt idx="5912">
                  <c:v>312.80792977829628</c:v>
                </c:pt>
                <c:pt idx="5913">
                  <c:v>309.2476383428226</c:v>
                </c:pt>
                <c:pt idx="5914">
                  <c:v>311.26497240121557</c:v>
                </c:pt>
                <c:pt idx="5915">
                  <c:v>312.72395439824152</c:v>
                </c:pt>
                <c:pt idx="5916">
                  <c:v>314.27064134091205</c:v>
                </c:pt>
                <c:pt idx="5917">
                  <c:v>314.27064134091205</c:v>
                </c:pt>
                <c:pt idx="5918">
                  <c:v>314.27064134091205</c:v>
                </c:pt>
                <c:pt idx="5919">
                  <c:v>317.86498010096386</c:v>
                </c:pt>
                <c:pt idx="5920">
                  <c:v>317.69690903228695</c:v>
                </c:pt>
                <c:pt idx="5921">
                  <c:v>318.83911857131261</c:v>
                </c:pt>
                <c:pt idx="5922">
                  <c:v>318.80398846962782</c:v>
                </c:pt>
                <c:pt idx="5923">
                  <c:v>319.12184370473483</c:v>
                </c:pt>
                <c:pt idx="5924">
                  <c:v>319.12184370473483</c:v>
                </c:pt>
                <c:pt idx="5925">
                  <c:v>319.12184370473483</c:v>
                </c:pt>
                <c:pt idx="5926">
                  <c:v>323.9475406522659</c:v>
                </c:pt>
                <c:pt idx="5927">
                  <c:v>323.11765215424617</c:v>
                </c:pt>
                <c:pt idx="5928">
                  <c:v>321.64820331185518</c:v>
                </c:pt>
                <c:pt idx="5929">
                  <c:v>319.09898507692628</c:v>
                </c:pt>
                <c:pt idx="5930">
                  <c:v>325.79006636220674</c:v>
                </c:pt>
                <c:pt idx="5931">
                  <c:v>325.79006636220674</c:v>
                </c:pt>
                <c:pt idx="5932">
                  <c:v>325.79006636220674</c:v>
                </c:pt>
                <c:pt idx="5933">
                  <c:v>323.98218951968101</c:v>
                </c:pt>
                <c:pt idx="5934">
                  <c:v>325.65965187513024</c:v>
                </c:pt>
                <c:pt idx="5935">
                  <c:v>324.97220872092834</c:v>
                </c:pt>
                <c:pt idx="5936">
                  <c:v>323.96426354313633</c:v>
                </c:pt>
                <c:pt idx="5937">
                  <c:v>325.41109437485352</c:v>
                </c:pt>
                <c:pt idx="5938">
                  <c:v>325.41109437485352</c:v>
                </c:pt>
                <c:pt idx="5939">
                  <c:v>325.41109437485352</c:v>
                </c:pt>
                <c:pt idx="5940">
                  <c:v>322.81303086155458</c:v>
                </c:pt>
                <c:pt idx="5941">
                  <c:v>329.46176353110548</c:v>
                </c:pt>
                <c:pt idx="5942">
                  <c:v>329.23089139023858</c:v>
                </c:pt>
                <c:pt idx="5943">
                  <c:v>328.74508539502204</c:v>
                </c:pt>
                <c:pt idx="5944">
                  <c:v>330.79261690383584</c:v>
                </c:pt>
                <c:pt idx="5945">
                  <c:v>330.79261690383584</c:v>
                </c:pt>
                <c:pt idx="5946">
                  <c:v>330.79261690383584</c:v>
                </c:pt>
                <c:pt idx="5947">
                  <c:v>330.86877222700878</c:v>
                </c:pt>
                <c:pt idx="5948">
                  <c:v>332.15727698400957</c:v>
                </c:pt>
                <c:pt idx="5949">
                  <c:v>334.54095063017724</c:v>
                </c:pt>
                <c:pt idx="5950">
                  <c:v>333.31115645407442</c:v>
                </c:pt>
                <c:pt idx="5951">
                  <c:v>334.10639608467903</c:v>
                </c:pt>
                <c:pt idx="5952">
                  <c:v>334.10639608467903</c:v>
                </c:pt>
                <c:pt idx="5953">
                  <c:v>334.10639608467903</c:v>
                </c:pt>
                <c:pt idx="5954">
                  <c:v>336.40573342508964</c:v>
                </c:pt>
                <c:pt idx="5955">
                  <c:v>331.00399905678182</c:v>
                </c:pt>
                <c:pt idx="5956">
                  <c:v>334.54985346416589</c:v>
                </c:pt>
                <c:pt idx="5957">
                  <c:v>335.16763795783527</c:v>
                </c:pt>
                <c:pt idx="5958">
                  <c:v>335.97960047931036</c:v>
                </c:pt>
                <c:pt idx="5959">
                  <c:v>335.97960047931036</c:v>
                </c:pt>
                <c:pt idx="5960">
                  <c:v>335.97960047931036</c:v>
                </c:pt>
                <c:pt idx="5961">
                  <c:v>336.7782087498025</c:v>
                </c:pt>
                <c:pt idx="5962">
                  <c:v>336.93100063041794</c:v>
                </c:pt>
                <c:pt idx="5963">
                  <c:v>336.18809522663832</c:v>
                </c:pt>
                <c:pt idx="5964">
                  <c:v>336.62144668646249</c:v>
                </c:pt>
                <c:pt idx="5965">
                  <c:v>336.60785181834478</c:v>
                </c:pt>
                <c:pt idx="5966">
                  <c:v>336.60785181834478</c:v>
                </c:pt>
                <c:pt idx="5967">
                  <c:v>336.60785181834478</c:v>
                </c:pt>
                <c:pt idx="5968">
                  <c:v>336.94339241286156</c:v>
                </c:pt>
                <c:pt idx="5969">
                  <c:v>339.5687659709634</c:v>
                </c:pt>
                <c:pt idx="5970">
                  <c:v>340.76812207951065</c:v>
                </c:pt>
                <c:pt idx="5971">
                  <c:v>347.33432307181573</c:v>
                </c:pt>
                <c:pt idx="5972">
                  <c:v>348.63016665142874</c:v>
                </c:pt>
                <c:pt idx="5973">
                  <c:v>348.63016665142874</c:v>
                </c:pt>
                <c:pt idx="5974">
                  <c:v>348.63016665142874</c:v>
                </c:pt>
                <c:pt idx="5975">
                  <c:v>348.04955750509021</c:v>
                </c:pt>
                <c:pt idx="5976">
                  <c:v>345.43669603799935</c:v>
                </c:pt>
                <c:pt idx="5977">
                  <c:v>347.05881645243829</c:v>
                </c:pt>
                <c:pt idx="5978">
                  <c:v>345.65337176791138</c:v>
                </c:pt>
                <c:pt idx="5979">
                  <c:v>341.49358274101525</c:v>
                </c:pt>
                <c:pt idx="5980">
                  <c:v>341.49358274101525</c:v>
                </c:pt>
                <c:pt idx="5981">
                  <c:v>341.49358274101525</c:v>
                </c:pt>
                <c:pt idx="5982">
                  <c:v>341.14384573554361</c:v>
                </c:pt>
                <c:pt idx="5983">
                  <c:v>335.64069124490601</c:v>
                </c:pt>
                <c:pt idx="5984">
                  <c:v>335.86181839181245</c:v>
                </c:pt>
                <c:pt idx="5985">
                  <c:v>340.99911452894497</c:v>
                </c:pt>
                <c:pt idx="5986">
                  <c:v>341.98059182190593</c:v>
                </c:pt>
                <c:pt idx="5987">
                  <c:v>341.98059182190593</c:v>
                </c:pt>
                <c:pt idx="5988">
                  <c:v>341.98059182190593</c:v>
                </c:pt>
                <c:pt idx="5989">
                  <c:v>341.57719719536777</c:v>
                </c:pt>
                <c:pt idx="5990">
                  <c:v>336.68954133561874</c:v>
                </c:pt>
                <c:pt idx="5991">
                  <c:v>341.76283331488719</c:v>
                </c:pt>
                <c:pt idx="5992">
                  <c:v>341.76283331488719</c:v>
                </c:pt>
                <c:pt idx="5993">
                  <c:v>339.2753333750415</c:v>
                </c:pt>
                <c:pt idx="5994">
                  <c:v>339.2753333750415</c:v>
                </c:pt>
                <c:pt idx="5995">
                  <c:v>339.2753333750415</c:v>
                </c:pt>
                <c:pt idx="5996">
                  <c:v>338.86592332013265</c:v>
                </c:pt>
                <c:pt idx="5997">
                  <c:v>336.75210179067392</c:v>
                </c:pt>
                <c:pt idx="5998">
                  <c:v>344.04580869012966</c:v>
                </c:pt>
                <c:pt idx="5999">
                  <c:v>348.37751865985996</c:v>
                </c:pt>
                <c:pt idx="6000">
                  <c:v>349.37451575801737</c:v>
                </c:pt>
                <c:pt idx="6001">
                  <c:v>349.37451575801737</c:v>
                </c:pt>
                <c:pt idx="6002">
                  <c:v>349.37451575801737</c:v>
                </c:pt>
                <c:pt idx="6003">
                  <c:v>348.99963426195626</c:v>
                </c:pt>
                <c:pt idx="6004">
                  <c:v>349.15747910240304</c:v>
                </c:pt>
                <c:pt idx="6005">
                  <c:v>350.34889484550098</c:v>
                </c:pt>
                <c:pt idx="6006">
                  <c:v>351.63812145390625</c:v>
                </c:pt>
                <c:pt idx="6007">
                  <c:v>353.743521383646</c:v>
                </c:pt>
                <c:pt idx="6008">
                  <c:v>353.743521383646</c:v>
                </c:pt>
                <c:pt idx="6009">
                  <c:v>353.743521383646</c:v>
                </c:pt>
                <c:pt idx="6010">
                  <c:v>353.78322321089252</c:v>
                </c:pt>
                <c:pt idx="6011">
                  <c:v>354.14992372436944</c:v>
                </c:pt>
                <c:pt idx="6012">
                  <c:v>352.34216719041115</c:v>
                </c:pt>
                <c:pt idx="6013">
                  <c:v>354.57160525315442</c:v>
                </c:pt>
                <c:pt idx="6014">
                  <c:v>355.0173484954222</c:v>
                </c:pt>
                <c:pt idx="6015">
                  <c:v>355.0173484954222</c:v>
                </c:pt>
                <c:pt idx="6016">
                  <c:v>355.0173484954222</c:v>
                </c:pt>
                <c:pt idx="6017">
                  <c:v>355.9389121218112</c:v>
                </c:pt>
                <c:pt idx="6018">
                  <c:v>358.08497634733681</c:v>
                </c:pt>
                <c:pt idx="6019">
                  <c:v>359.27603116473244</c:v>
                </c:pt>
                <c:pt idx="6020">
                  <c:v>358.73343952569661</c:v>
                </c:pt>
                <c:pt idx="6021">
                  <c:v>358.73343952569661</c:v>
                </c:pt>
                <c:pt idx="6022">
                  <c:v>358.73343952569661</c:v>
                </c:pt>
                <c:pt idx="6023">
                  <c:v>358.73343952569661</c:v>
                </c:pt>
                <c:pt idx="6024">
                  <c:v>358.90211213721057</c:v>
                </c:pt>
                <c:pt idx="6025">
                  <c:v>359.14369174057737</c:v>
                </c:pt>
                <c:pt idx="6026">
                  <c:v>359.6794257912706</c:v>
                </c:pt>
                <c:pt idx="6027">
                  <c:v>359.19085269900353</c:v>
                </c:pt>
                <c:pt idx="6028">
                  <c:v>359.1027868276567</c:v>
                </c:pt>
                <c:pt idx="6029">
                  <c:v>359.1027868276567</c:v>
                </c:pt>
                <c:pt idx="6030">
                  <c:v>359.1027868276567</c:v>
                </c:pt>
                <c:pt idx="6031">
                  <c:v>363.12229606494856</c:v>
                </c:pt>
                <c:pt idx="6032">
                  <c:v>362.58283244866556</c:v>
                </c:pt>
                <c:pt idx="6033">
                  <c:v>364.38048306296116</c:v>
                </c:pt>
                <c:pt idx="6034">
                  <c:v>363.73214019316879</c:v>
                </c:pt>
                <c:pt idx="6035">
                  <c:v>363.15008734402124</c:v>
                </c:pt>
                <c:pt idx="6036">
                  <c:v>363.15008734402124</c:v>
                </c:pt>
                <c:pt idx="6037">
                  <c:v>363.15008734402124</c:v>
                </c:pt>
                <c:pt idx="6038">
                  <c:v>362.71733742703412</c:v>
                </c:pt>
                <c:pt idx="6039">
                  <c:v>364.15285925341448</c:v>
                </c:pt>
                <c:pt idx="6040">
                  <c:v>367.39758131656203</c:v>
                </c:pt>
                <c:pt idx="6041">
                  <c:v>366.81853618159988</c:v>
                </c:pt>
                <c:pt idx="6042">
                  <c:v>369.50262032059959</c:v>
                </c:pt>
                <c:pt idx="6043">
                  <c:v>369.50262032059959</c:v>
                </c:pt>
                <c:pt idx="6044">
                  <c:v>369.50262032059959</c:v>
                </c:pt>
                <c:pt idx="6045">
                  <c:v>369.50262032059959</c:v>
                </c:pt>
                <c:pt idx="6046">
                  <c:v>370.11619401440942</c:v>
                </c:pt>
                <c:pt idx="6047">
                  <c:v>366.29543453048501</c:v>
                </c:pt>
                <c:pt idx="6048">
                  <c:v>365.75789585128058</c:v>
                </c:pt>
                <c:pt idx="6049">
                  <c:v>366.56552726432875</c:v>
                </c:pt>
                <c:pt idx="6050">
                  <c:v>366.56552726432875</c:v>
                </c:pt>
                <c:pt idx="6051">
                  <c:v>366.56552726432875</c:v>
                </c:pt>
                <c:pt idx="6052">
                  <c:v>368.71556167257899</c:v>
                </c:pt>
                <c:pt idx="6053">
                  <c:v>368.87460959869992</c:v>
                </c:pt>
                <c:pt idx="6054">
                  <c:v>370.58455526735094</c:v>
                </c:pt>
                <c:pt idx="6055">
                  <c:v>371.39062266902278</c:v>
                </c:pt>
                <c:pt idx="6056">
                  <c:v>364.81804532264482</c:v>
                </c:pt>
                <c:pt idx="6057">
                  <c:v>364.81804532264482</c:v>
                </c:pt>
                <c:pt idx="6058">
                  <c:v>364.81804532264482</c:v>
                </c:pt>
                <c:pt idx="6059">
                  <c:v>367.60342927540688</c:v>
                </c:pt>
                <c:pt idx="6060">
                  <c:v>373.70860783738271</c:v>
                </c:pt>
                <c:pt idx="6061">
                  <c:v>372.77224625720186</c:v>
                </c:pt>
                <c:pt idx="6062">
                  <c:v>373.6379867083109</c:v>
                </c:pt>
                <c:pt idx="6063">
                  <c:v>374.65266916587802</c:v>
                </c:pt>
                <c:pt idx="6064">
                  <c:v>374.65266916587802</c:v>
                </c:pt>
                <c:pt idx="6065">
                  <c:v>374.65266916587802</c:v>
                </c:pt>
                <c:pt idx="6066">
                  <c:v>376.9789556253894</c:v>
                </c:pt>
                <c:pt idx="6067">
                  <c:v>378.6411387927771</c:v>
                </c:pt>
                <c:pt idx="6068">
                  <c:v>377.62116275824371</c:v>
                </c:pt>
                <c:pt idx="6069">
                  <c:v>377.96644834672105</c:v>
                </c:pt>
                <c:pt idx="6070">
                  <c:v>380.12694960033633</c:v>
                </c:pt>
                <c:pt idx="6071">
                  <c:v>380.12694960033633</c:v>
                </c:pt>
                <c:pt idx="6072">
                  <c:v>380.12694960033633</c:v>
                </c:pt>
                <c:pt idx="6073">
                  <c:v>381.17194981689175</c:v>
                </c:pt>
                <c:pt idx="6074">
                  <c:v>379.8755046944417</c:v>
                </c:pt>
                <c:pt idx="6075">
                  <c:v>382.33485242951258</c:v>
                </c:pt>
                <c:pt idx="6076">
                  <c:v>383.56837617120527</c:v>
                </c:pt>
                <c:pt idx="6077">
                  <c:v>384.25136790841287</c:v>
                </c:pt>
                <c:pt idx="6078">
                  <c:v>384.25136790841287</c:v>
                </c:pt>
                <c:pt idx="6079">
                  <c:v>384.25136790841287</c:v>
                </c:pt>
                <c:pt idx="6080">
                  <c:v>384.25136790841287</c:v>
                </c:pt>
                <c:pt idx="6081">
                  <c:v>376.29187339688968</c:v>
                </c:pt>
                <c:pt idx="6082">
                  <c:v>373.87367119187422</c:v>
                </c:pt>
                <c:pt idx="6083">
                  <c:v>373.57614810466015</c:v>
                </c:pt>
                <c:pt idx="6084">
                  <c:v>377.71440189798932</c:v>
                </c:pt>
                <c:pt idx="6085">
                  <c:v>377.71440189798932</c:v>
                </c:pt>
                <c:pt idx="6086">
                  <c:v>377.71440189798932</c:v>
                </c:pt>
                <c:pt idx="6087">
                  <c:v>379.68782332927628</c:v>
                </c:pt>
                <c:pt idx="6088">
                  <c:v>373.69296772361889</c:v>
                </c:pt>
                <c:pt idx="6089">
                  <c:v>374.34792756461906</c:v>
                </c:pt>
                <c:pt idx="6090">
                  <c:v>380.85084625046454</c:v>
                </c:pt>
                <c:pt idx="6091">
                  <c:v>378.052829898124</c:v>
                </c:pt>
                <c:pt idx="6092">
                  <c:v>378.052829898124</c:v>
                </c:pt>
                <c:pt idx="6093">
                  <c:v>378.052829898124</c:v>
                </c:pt>
                <c:pt idx="6094">
                  <c:v>374.86970582149223</c:v>
                </c:pt>
                <c:pt idx="6095">
                  <c:v>378.16038575739179</c:v>
                </c:pt>
                <c:pt idx="6096">
                  <c:v>377.64763064307459</c:v>
                </c:pt>
                <c:pt idx="6097">
                  <c:v>370.47230737395392</c:v>
                </c:pt>
                <c:pt idx="6098">
                  <c:v>373.1399092392179</c:v>
                </c:pt>
                <c:pt idx="6099">
                  <c:v>373.1399092392179</c:v>
                </c:pt>
                <c:pt idx="6100">
                  <c:v>373.1399092392179</c:v>
                </c:pt>
                <c:pt idx="6101">
                  <c:v>370.97784397422623</c:v>
                </c:pt>
                <c:pt idx="6102">
                  <c:v>366.88590897935143</c:v>
                </c:pt>
                <c:pt idx="6103">
                  <c:v>359.88070202455367</c:v>
                </c:pt>
                <c:pt idx="6104">
                  <c:v>364.6085881067774</c:v>
                </c:pt>
                <c:pt idx="6105">
                  <c:v>366.16273418062758</c:v>
                </c:pt>
                <c:pt idx="6106">
                  <c:v>366.16273418062758</c:v>
                </c:pt>
                <c:pt idx="6107">
                  <c:v>366.16273418062758</c:v>
                </c:pt>
                <c:pt idx="6108">
                  <c:v>371.62041203278272</c:v>
                </c:pt>
                <c:pt idx="6109">
                  <c:v>370.31277821356321</c:v>
                </c:pt>
                <c:pt idx="6110">
                  <c:v>371.3873743377024</c:v>
                </c:pt>
                <c:pt idx="6111">
                  <c:v>374.91770893989008</c:v>
                </c:pt>
                <c:pt idx="6112">
                  <c:v>376.19165636023376</c:v>
                </c:pt>
                <c:pt idx="6113">
                  <c:v>376.19165636023376</c:v>
                </c:pt>
                <c:pt idx="6114">
                  <c:v>376.19165636023376</c:v>
                </c:pt>
                <c:pt idx="6115">
                  <c:v>375.13017386994272</c:v>
                </c:pt>
                <c:pt idx="6116">
                  <c:v>377.86911871568316</c:v>
                </c:pt>
                <c:pt idx="6117">
                  <c:v>380.53924706086292</c:v>
                </c:pt>
                <c:pt idx="6118">
                  <c:v>379.96910475988938</c:v>
                </c:pt>
                <c:pt idx="6119">
                  <c:v>381.9757313557825</c:v>
                </c:pt>
                <c:pt idx="6120">
                  <c:v>381.9757313557825</c:v>
                </c:pt>
                <c:pt idx="6121">
                  <c:v>381.9757313557825</c:v>
                </c:pt>
                <c:pt idx="6122">
                  <c:v>382.15860037825138</c:v>
                </c:pt>
                <c:pt idx="6123">
                  <c:v>382.12359058513397</c:v>
                </c:pt>
                <c:pt idx="6124">
                  <c:v>383.00304621292815</c:v>
                </c:pt>
                <c:pt idx="6125">
                  <c:v>382.42424169510087</c:v>
                </c:pt>
                <c:pt idx="6126">
                  <c:v>380.91882059105319</c:v>
                </c:pt>
                <c:pt idx="6127">
                  <c:v>380.91882059105319</c:v>
                </c:pt>
                <c:pt idx="6128">
                  <c:v>380.91882059105319</c:v>
                </c:pt>
                <c:pt idx="6129">
                  <c:v>379.86010519781263</c:v>
                </c:pt>
                <c:pt idx="6130">
                  <c:v>376.86839205193604</c:v>
                </c:pt>
                <c:pt idx="6131">
                  <c:v>377.12753670614512</c:v>
                </c:pt>
                <c:pt idx="6132">
                  <c:v>377.15725292229632</c:v>
                </c:pt>
                <c:pt idx="6133">
                  <c:v>378.69070592255139</c:v>
                </c:pt>
                <c:pt idx="6134">
                  <c:v>378.69070592255139</c:v>
                </c:pt>
                <c:pt idx="6135">
                  <c:v>378.69070592255139</c:v>
                </c:pt>
                <c:pt idx="6136">
                  <c:v>374.51299091911056</c:v>
                </c:pt>
                <c:pt idx="6137">
                  <c:v>376.64497904224885</c:v>
                </c:pt>
                <c:pt idx="6138">
                  <c:v>381.81560065255502</c:v>
                </c:pt>
                <c:pt idx="6139">
                  <c:v>383.83437841375695</c:v>
                </c:pt>
                <c:pt idx="6140">
                  <c:v>383.83437841375695</c:v>
                </c:pt>
                <c:pt idx="6141">
                  <c:v>383.83437841375695</c:v>
                </c:pt>
                <c:pt idx="6142">
                  <c:v>383.83437841375695</c:v>
                </c:pt>
                <c:pt idx="6143">
                  <c:v>383.20564584045292</c:v>
                </c:pt>
                <c:pt idx="6144">
                  <c:v>386.64165852578822</c:v>
                </c:pt>
                <c:pt idx="6145">
                  <c:v>389.13276772265635</c:v>
                </c:pt>
                <c:pt idx="6146">
                  <c:v>390.52545969903741</c:v>
                </c:pt>
                <c:pt idx="6147">
                  <c:v>391.47120534747648</c:v>
                </c:pt>
                <c:pt idx="6148">
                  <c:v>391.47120534747648</c:v>
                </c:pt>
                <c:pt idx="6149">
                  <c:v>391.47120534747648</c:v>
                </c:pt>
                <c:pt idx="6150">
                  <c:v>390.850774065324</c:v>
                </c:pt>
                <c:pt idx="6151">
                  <c:v>389.35293240102339</c:v>
                </c:pt>
                <c:pt idx="6152">
                  <c:v>386.71564829474755</c:v>
                </c:pt>
                <c:pt idx="6153">
                  <c:v>383.28144023792345</c:v>
                </c:pt>
                <c:pt idx="6154">
                  <c:v>384.82175082652105</c:v>
                </c:pt>
                <c:pt idx="6155">
                  <c:v>384.82175082652105</c:v>
                </c:pt>
                <c:pt idx="6156">
                  <c:v>384.82175082652105</c:v>
                </c:pt>
                <c:pt idx="6157">
                  <c:v>386.65814079952378</c:v>
                </c:pt>
                <c:pt idx="6158">
                  <c:v>389.79963811183029</c:v>
                </c:pt>
                <c:pt idx="6159">
                  <c:v>385.6335930394286</c:v>
                </c:pt>
                <c:pt idx="6160">
                  <c:v>387.5066771254925</c:v>
                </c:pt>
                <c:pt idx="6161">
                  <c:v>384.3790152984385</c:v>
                </c:pt>
                <c:pt idx="6162">
                  <c:v>384.3790152984385</c:v>
                </c:pt>
                <c:pt idx="6163">
                  <c:v>384.3790152984385</c:v>
                </c:pt>
                <c:pt idx="6164">
                  <c:v>381.93518736856396</c:v>
                </c:pt>
                <c:pt idx="6165">
                  <c:v>381.80573535002679</c:v>
                </c:pt>
                <c:pt idx="6166">
                  <c:v>385.28674343957488</c:v>
                </c:pt>
                <c:pt idx="6167">
                  <c:v>386.13756562832464</c:v>
                </c:pt>
                <c:pt idx="6168">
                  <c:v>383.27710912949641</c:v>
                </c:pt>
                <c:pt idx="6169">
                  <c:v>383.27710912949641</c:v>
                </c:pt>
                <c:pt idx="6170">
                  <c:v>383.27710912949641</c:v>
                </c:pt>
                <c:pt idx="6171">
                  <c:v>378.6417403356138</c:v>
                </c:pt>
                <c:pt idx="6172">
                  <c:v>378.29609382143423</c:v>
                </c:pt>
                <c:pt idx="6173">
                  <c:v>379.62490194851858</c:v>
                </c:pt>
                <c:pt idx="6174">
                  <c:v>381.27204654497962</c:v>
                </c:pt>
                <c:pt idx="6175">
                  <c:v>382.94674180337836</c:v>
                </c:pt>
                <c:pt idx="6176">
                  <c:v>382.94674180337836</c:v>
                </c:pt>
                <c:pt idx="6177">
                  <c:v>382.94674180337836</c:v>
                </c:pt>
                <c:pt idx="6178">
                  <c:v>382.94674180337836</c:v>
                </c:pt>
                <c:pt idx="6179">
                  <c:v>386.97503356609138</c:v>
                </c:pt>
                <c:pt idx="6180">
                  <c:v>378.2609637197495</c:v>
                </c:pt>
                <c:pt idx="6181">
                  <c:v>377.84998965346426</c:v>
                </c:pt>
                <c:pt idx="6182">
                  <c:v>374.1600055823186</c:v>
                </c:pt>
                <c:pt idx="6183">
                  <c:v>374.1600055823186</c:v>
                </c:pt>
                <c:pt idx="6184">
                  <c:v>374.1600055823186</c:v>
                </c:pt>
                <c:pt idx="6185">
                  <c:v>370.07324385584252</c:v>
                </c:pt>
                <c:pt idx="6186">
                  <c:v>369.79316551090341</c:v>
                </c:pt>
                <c:pt idx="6187">
                  <c:v>368.25369708227765</c:v>
                </c:pt>
                <c:pt idx="6188">
                  <c:v>370.91444135919915</c:v>
                </c:pt>
                <c:pt idx="6189">
                  <c:v>365.69774156757359</c:v>
                </c:pt>
                <c:pt idx="6190">
                  <c:v>365.69774156757359</c:v>
                </c:pt>
                <c:pt idx="6191">
                  <c:v>365.69774156757359</c:v>
                </c:pt>
                <c:pt idx="6192">
                  <c:v>365.89071650970516</c:v>
                </c:pt>
                <c:pt idx="6193">
                  <c:v>370.5327022747955</c:v>
                </c:pt>
                <c:pt idx="6194">
                  <c:v>364.07911010158961</c:v>
                </c:pt>
                <c:pt idx="6195">
                  <c:v>364.52713920663825</c:v>
                </c:pt>
                <c:pt idx="6196">
                  <c:v>365.51475223653733</c:v>
                </c:pt>
                <c:pt idx="6197">
                  <c:v>365.51475223653733</c:v>
                </c:pt>
                <c:pt idx="6198">
                  <c:v>365.51475223653733</c:v>
                </c:pt>
                <c:pt idx="6199">
                  <c:v>367.49106107344227</c:v>
                </c:pt>
                <c:pt idx="6200">
                  <c:v>372.62053715369291</c:v>
                </c:pt>
                <c:pt idx="6201">
                  <c:v>370.32757616735518</c:v>
                </c:pt>
                <c:pt idx="6202">
                  <c:v>369.4147950663874</c:v>
                </c:pt>
                <c:pt idx="6203">
                  <c:v>365.13770518626285</c:v>
                </c:pt>
                <c:pt idx="6204">
                  <c:v>365.13770518626285</c:v>
                </c:pt>
                <c:pt idx="6205">
                  <c:v>365.13770518626285</c:v>
                </c:pt>
                <c:pt idx="6206">
                  <c:v>368.43921289322969</c:v>
                </c:pt>
                <c:pt idx="6207">
                  <c:v>373.3235001130912</c:v>
                </c:pt>
                <c:pt idx="6208">
                  <c:v>376.46391464829105</c:v>
                </c:pt>
                <c:pt idx="6209">
                  <c:v>380.22933219120517</c:v>
                </c:pt>
                <c:pt idx="6210">
                  <c:v>385.72875711625289</c:v>
                </c:pt>
                <c:pt idx="6211">
                  <c:v>385.72875711625289</c:v>
                </c:pt>
                <c:pt idx="6212">
                  <c:v>385.72875711625289</c:v>
                </c:pt>
                <c:pt idx="6213">
                  <c:v>385.72875711625289</c:v>
                </c:pt>
                <c:pt idx="6214">
                  <c:v>385.3713203624668</c:v>
                </c:pt>
                <c:pt idx="6215">
                  <c:v>385.86266055178436</c:v>
                </c:pt>
                <c:pt idx="6216">
                  <c:v>389.89251632587377</c:v>
                </c:pt>
                <c:pt idx="6217">
                  <c:v>387.25703684810918</c:v>
                </c:pt>
                <c:pt idx="6218">
                  <c:v>387.25703684810918</c:v>
                </c:pt>
                <c:pt idx="6219">
                  <c:v>387.25703684810918</c:v>
                </c:pt>
                <c:pt idx="6220">
                  <c:v>380.15233470806044</c:v>
                </c:pt>
                <c:pt idx="6221">
                  <c:v>378.45598390752718</c:v>
                </c:pt>
                <c:pt idx="6222">
                  <c:v>379.69431999191647</c:v>
                </c:pt>
                <c:pt idx="6223">
                  <c:v>377.0534266286183</c:v>
                </c:pt>
                <c:pt idx="6224">
                  <c:v>379.36166680301761</c:v>
                </c:pt>
                <c:pt idx="6225">
                  <c:v>379.36166680301761</c:v>
                </c:pt>
                <c:pt idx="6226">
                  <c:v>379.36166680301761</c:v>
                </c:pt>
                <c:pt idx="6227">
                  <c:v>376.18094889773408</c:v>
                </c:pt>
                <c:pt idx="6228">
                  <c:v>382.35855321729287</c:v>
                </c:pt>
                <c:pt idx="6229">
                  <c:v>382.16942814931861</c:v>
                </c:pt>
                <c:pt idx="6230">
                  <c:v>387.26305227647993</c:v>
                </c:pt>
                <c:pt idx="6231">
                  <c:v>387.72924797520801</c:v>
                </c:pt>
                <c:pt idx="6232">
                  <c:v>387.72924797520801</c:v>
                </c:pt>
                <c:pt idx="6233">
                  <c:v>387.72924797520801</c:v>
                </c:pt>
                <c:pt idx="6234">
                  <c:v>385.48982430136937</c:v>
                </c:pt>
                <c:pt idx="6235">
                  <c:v>384.00509627091685</c:v>
                </c:pt>
                <c:pt idx="6236">
                  <c:v>376.1217570825666</c:v>
                </c:pt>
                <c:pt idx="6237">
                  <c:v>375.00132339424277</c:v>
                </c:pt>
                <c:pt idx="6238">
                  <c:v>372.6984971053771</c:v>
                </c:pt>
                <c:pt idx="6239">
                  <c:v>372.6984971053771</c:v>
                </c:pt>
                <c:pt idx="6240">
                  <c:v>372.6984971053771</c:v>
                </c:pt>
                <c:pt idx="6241">
                  <c:v>371.17791712183526</c:v>
                </c:pt>
                <c:pt idx="6242">
                  <c:v>361.57380449376677</c:v>
                </c:pt>
                <c:pt idx="6243">
                  <c:v>363.47624387027963</c:v>
                </c:pt>
                <c:pt idx="6244">
                  <c:v>345.85536985259904</c:v>
                </c:pt>
                <c:pt idx="6245">
                  <c:v>345.40024254207299</c:v>
                </c:pt>
                <c:pt idx="6246">
                  <c:v>345.40024254207299</c:v>
                </c:pt>
                <c:pt idx="6247">
                  <c:v>345.40024254207299</c:v>
                </c:pt>
                <c:pt idx="6248">
                  <c:v>322.21124740735138</c:v>
                </c:pt>
                <c:pt idx="6249">
                  <c:v>337.68064331397272</c:v>
                </c:pt>
                <c:pt idx="6250">
                  <c:v>323.25468361253047</c:v>
                </c:pt>
                <c:pt idx="6251">
                  <c:v>338.28146429963681</c:v>
                </c:pt>
                <c:pt idx="6252">
                  <c:v>340.11544810129124</c:v>
                </c:pt>
                <c:pt idx="6253">
                  <c:v>340.11544810129124</c:v>
                </c:pt>
                <c:pt idx="6254">
                  <c:v>340.11544810129124</c:v>
                </c:pt>
                <c:pt idx="6255">
                  <c:v>347.59322710888995</c:v>
                </c:pt>
                <c:pt idx="6256">
                  <c:v>344.20353322200884</c:v>
                </c:pt>
                <c:pt idx="6257">
                  <c:v>344.46135448197646</c:v>
                </c:pt>
                <c:pt idx="6258">
                  <c:v>328.99304135246189</c:v>
                </c:pt>
                <c:pt idx="6259">
                  <c:v>323.98038489116988</c:v>
                </c:pt>
                <c:pt idx="6260">
                  <c:v>323.98038489116988</c:v>
                </c:pt>
                <c:pt idx="6261">
                  <c:v>323.98038489116988</c:v>
                </c:pt>
                <c:pt idx="6262">
                  <c:v>324.00949956448403</c:v>
                </c:pt>
                <c:pt idx="6263">
                  <c:v>335.1499525984255</c:v>
                </c:pt>
                <c:pt idx="6264">
                  <c:v>339.55613357138498</c:v>
                </c:pt>
                <c:pt idx="6265">
                  <c:v>334.18098739647559</c:v>
                </c:pt>
                <c:pt idx="6266">
                  <c:v>339.4535103633811</c:v>
                </c:pt>
                <c:pt idx="6267">
                  <c:v>339.4535103633811</c:v>
                </c:pt>
                <c:pt idx="6268">
                  <c:v>339.4535103633811</c:v>
                </c:pt>
                <c:pt idx="6269">
                  <c:v>349.16806625633541</c:v>
                </c:pt>
                <c:pt idx="6270">
                  <c:v>350.11549622471836</c:v>
                </c:pt>
                <c:pt idx="6271">
                  <c:v>351.82111078494233</c:v>
                </c:pt>
                <c:pt idx="6272">
                  <c:v>347.67744310607958</c:v>
                </c:pt>
                <c:pt idx="6273">
                  <c:v>338.87987911395254</c:v>
                </c:pt>
                <c:pt idx="6274">
                  <c:v>338.87987911395254</c:v>
                </c:pt>
                <c:pt idx="6275">
                  <c:v>338.87987911395254</c:v>
                </c:pt>
                <c:pt idx="6276">
                  <c:v>338.87987911395254</c:v>
                </c:pt>
                <c:pt idx="6277">
                  <c:v>336.45048821216767</c:v>
                </c:pt>
                <c:pt idx="6278">
                  <c:v>346.21966419472778</c:v>
                </c:pt>
                <c:pt idx="6279">
                  <c:v>342.59909816697979</c:v>
                </c:pt>
                <c:pt idx="6280">
                  <c:v>333.47658073426834</c:v>
                </c:pt>
                <c:pt idx="6281">
                  <c:v>333.47658073426834</c:v>
                </c:pt>
                <c:pt idx="6282">
                  <c:v>333.47658073426834</c:v>
                </c:pt>
                <c:pt idx="6283">
                  <c:v>335.76737616639264</c:v>
                </c:pt>
                <c:pt idx="6284">
                  <c:v>338.97408072223749</c:v>
                </c:pt>
                <c:pt idx="6285">
                  <c:v>343.60439655628863</c:v>
                </c:pt>
                <c:pt idx="6286">
                  <c:v>349.45235540113396</c:v>
                </c:pt>
                <c:pt idx="6287">
                  <c:v>351.3496215092481</c:v>
                </c:pt>
                <c:pt idx="6288">
                  <c:v>351.3496215092481</c:v>
                </c:pt>
                <c:pt idx="6289">
                  <c:v>351.3496215092481</c:v>
                </c:pt>
                <c:pt idx="6290">
                  <c:v>347.99686235256303</c:v>
                </c:pt>
                <c:pt idx="6291">
                  <c:v>347.27886082223807</c:v>
                </c:pt>
                <c:pt idx="6292">
                  <c:v>337.17294115948704</c:v>
                </c:pt>
                <c:pt idx="6293">
                  <c:v>326.25144971823852</c:v>
                </c:pt>
                <c:pt idx="6294">
                  <c:v>328.26048248547988</c:v>
                </c:pt>
                <c:pt idx="6295">
                  <c:v>328.26048248547988</c:v>
                </c:pt>
                <c:pt idx="6296">
                  <c:v>328.26048248547988</c:v>
                </c:pt>
                <c:pt idx="6297">
                  <c:v>335.64069124490612</c:v>
                </c:pt>
                <c:pt idx="6298">
                  <c:v>339.31178687096792</c:v>
                </c:pt>
                <c:pt idx="6299">
                  <c:v>332.2547269236149</c:v>
                </c:pt>
                <c:pt idx="6300">
                  <c:v>334.71034509309595</c:v>
                </c:pt>
                <c:pt idx="6301">
                  <c:v>326.36357730306804</c:v>
                </c:pt>
                <c:pt idx="6302">
                  <c:v>326.36357730306804</c:v>
                </c:pt>
                <c:pt idx="6303">
                  <c:v>326.36357730306804</c:v>
                </c:pt>
                <c:pt idx="6304">
                  <c:v>316.87026886558755</c:v>
                </c:pt>
                <c:pt idx="6305">
                  <c:v>324.07759421364017</c:v>
                </c:pt>
                <c:pt idx="6306">
                  <c:v>330.06667500806179</c:v>
                </c:pt>
                <c:pt idx="6307">
                  <c:v>336.26232561273258</c:v>
                </c:pt>
                <c:pt idx="6308">
                  <c:v>333.48187431123449</c:v>
                </c:pt>
                <c:pt idx="6309">
                  <c:v>333.48187431123449</c:v>
                </c:pt>
                <c:pt idx="6310">
                  <c:v>333.48187431123449</c:v>
                </c:pt>
                <c:pt idx="6311">
                  <c:v>344.8428529492453</c:v>
                </c:pt>
                <c:pt idx="6312">
                  <c:v>345.03727159418582</c:v>
                </c:pt>
                <c:pt idx="6313">
                  <c:v>348.41565647572997</c:v>
                </c:pt>
                <c:pt idx="6314">
                  <c:v>347.56122502995788</c:v>
                </c:pt>
                <c:pt idx="6315">
                  <c:v>353.66724575190557</c:v>
                </c:pt>
                <c:pt idx="6316">
                  <c:v>353.66724575190557</c:v>
                </c:pt>
                <c:pt idx="6317">
                  <c:v>353.66724575190557</c:v>
                </c:pt>
                <c:pt idx="6318">
                  <c:v>346.77212113629145</c:v>
                </c:pt>
                <c:pt idx="6319">
                  <c:v>353.81763146117271</c:v>
                </c:pt>
                <c:pt idx="6320">
                  <c:v>349.3201362855462</c:v>
                </c:pt>
                <c:pt idx="6321">
                  <c:v>350.82976818945338</c:v>
                </c:pt>
                <c:pt idx="6322">
                  <c:v>357.51002170366667</c:v>
                </c:pt>
                <c:pt idx="6323">
                  <c:v>357.51002170366667</c:v>
                </c:pt>
                <c:pt idx="6324">
                  <c:v>357.51002170366667</c:v>
                </c:pt>
                <c:pt idx="6325">
                  <c:v>362.38564670667444</c:v>
                </c:pt>
                <c:pt idx="6326">
                  <c:v>355.09193980721869</c:v>
                </c:pt>
                <c:pt idx="6327">
                  <c:v>358.76111049620175</c:v>
                </c:pt>
                <c:pt idx="6328">
                  <c:v>370.98037045414196</c:v>
                </c:pt>
                <c:pt idx="6329">
                  <c:v>371.16793151073989</c:v>
                </c:pt>
                <c:pt idx="6330">
                  <c:v>371.16793151073989</c:v>
                </c:pt>
                <c:pt idx="6331">
                  <c:v>371.16793151073989</c:v>
                </c:pt>
                <c:pt idx="6332">
                  <c:v>362.07188196285949</c:v>
                </c:pt>
                <c:pt idx="6333">
                  <c:v>351.99471604772032</c:v>
                </c:pt>
                <c:pt idx="6334">
                  <c:v>357.60650917473254</c:v>
                </c:pt>
                <c:pt idx="6335">
                  <c:v>364.34968406970313</c:v>
                </c:pt>
                <c:pt idx="6336">
                  <c:v>362.29505435541193</c:v>
                </c:pt>
                <c:pt idx="6337">
                  <c:v>362.29505435541193</c:v>
                </c:pt>
                <c:pt idx="6338">
                  <c:v>362.29505435541193</c:v>
                </c:pt>
                <c:pt idx="6339">
                  <c:v>364.5147474241947</c:v>
                </c:pt>
                <c:pt idx="6340">
                  <c:v>368.87148157594709</c:v>
                </c:pt>
                <c:pt idx="6341">
                  <c:v>355.31535281690583</c:v>
                </c:pt>
                <c:pt idx="6342">
                  <c:v>358.25509266165966</c:v>
                </c:pt>
                <c:pt idx="6343">
                  <c:v>365.24923122825521</c:v>
                </c:pt>
                <c:pt idx="6344">
                  <c:v>365.24923122825521</c:v>
                </c:pt>
                <c:pt idx="6345">
                  <c:v>365.24923122825521</c:v>
                </c:pt>
                <c:pt idx="6346">
                  <c:v>361.86771832395829</c:v>
                </c:pt>
                <c:pt idx="6347">
                  <c:v>363.67571547505145</c:v>
                </c:pt>
                <c:pt idx="6348">
                  <c:v>357.75496994692088</c:v>
                </c:pt>
                <c:pt idx="6349">
                  <c:v>351.67385309842786</c:v>
                </c:pt>
                <c:pt idx="6350">
                  <c:v>351.47101285376834</c:v>
                </c:pt>
                <c:pt idx="6351">
                  <c:v>351.47101285376834</c:v>
                </c:pt>
                <c:pt idx="6352">
                  <c:v>351.47101285376834</c:v>
                </c:pt>
                <c:pt idx="6353">
                  <c:v>344.98457644165853</c:v>
                </c:pt>
                <c:pt idx="6354">
                  <c:v>343.58598934547422</c:v>
                </c:pt>
                <c:pt idx="6355">
                  <c:v>335.9846534391416</c:v>
                </c:pt>
                <c:pt idx="6356">
                  <c:v>335.9846534391416</c:v>
                </c:pt>
                <c:pt idx="6357">
                  <c:v>335.13250785615037</c:v>
                </c:pt>
                <c:pt idx="6358">
                  <c:v>335.13250785615037</c:v>
                </c:pt>
                <c:pt idx="6359">
                  <c:v>335.13250785615037</c:v>
                </c:pt>
                <c:pt idx="6360">
                  <c:v>344.9565445454511</c:v>
                </c:pt>
                <c:pt idx="6361">
                  <c:v>345.80760735133561</c:v>
                </c:pt>
                <c:pt idx="6362">
                  <c:v>360.77038388057787</c:v>
                </c:pt>
                <c:pt idx="6363">
                  <c:v>360.11915360516753</c:v>
                </c:pt>
                <c:pt idx="6364">
                  <c:v>360.10880706836997</c:v>
                </c:pt>
                <c:pt idx="6365">
                  <c:v>360.10880706836997</c:v>
                </c:pt>
                <c:pt idx="6366">
                  <c:v>360.10880706836997</c:v>
                </c:pt>
                <c:pt idx="6367">
                  <c:v>363.78627904850458</c:v>
                </c:pt>
                <c:pt idx="6368">
                  <c:v>364.10882631774075</c:v>
                </c:pt>
                <c:pt idx="6369">
                  <c:v>364.8191280997512</c:v>
                </c:pt>
                <c:pt idx="6370">
                  <c:v>357.05501470170793</c:v>
                </c:pt>
                <c:pt idx="6371">
                  <c:v>363.06707443250548</c:v>
                </c:pt>
                <c:pt idx="6372">
                  <c:v>363.06707443250548</c:v>
                </c:pt>
                <c:pt idx="6373">
                  <c:v>363.06707443250548</c:v>
                </c:pt>
                <c:pt idx="6374">
                  <c:v>357.68206295506815</c:v>
                </c:pt>
                <c:pt idx="6375">
                  <c:v>354.52191781481241</c:v>
                </c:pt>
                <c:pt idx="6376">
                  <c:v>350.4178316546288</c:v>
                </c:pt>
                <c:pt idx="6377">
                  <c:v>351.60732246064805</c:v>
                </c:pt>
                <c:pt idx="6378">
                  <c:v>352.88403697804227</c:v>
                </c:pt>
                <c:pt idx="6379">
                  <c:v>352.88403697804227</c:v>
                </c:pt>
                <c:pt idx="6380">
                  <c:v>352.88403697804227</c:v>
                </c:pt>
                <c:pt idx="6381">
                  <c:v>348.69056155227025</c:v>
                </c:pt>
                <c:pt idx="6382">
                  <c:v>359.1392403235829</c:v>
                </c:pt>
                <c:pt idx="6383">
                  <c:v>359.8183821866333</c:v>
                </c:pt>
                <c:pt idx="6384">
                  <c:v>362.87409949037396</c:v>
                </c:pt>
                <c:pt idx="6385">
                  <c:v>366.12062618203271</c:v>
                </c:pt>
                <c:pt idx="6386">
                  <c:v>366.12062618203271</c:v>
                </c:pt>
                <c:pt idx="6387">
                  <c:v>366.12062618203271</c:v>
                </c:pt>
                <c:pt idx="6388">
                  <c:v>366.12062618203271</c:v>
                </c:pt>
                <c:pt idx="6389">
                  <c:v>366.19353317388544</c:v>
                </c:pt>
                <c:pt idx="6390">
                  <c:v>361.58956491609786</c:v>
                </c:pt>
                <c:pt idx="6391">
                  <c:v>365.46795220381347</c:v>
                </c:pt>
                <c:pt idx="6392">
                  <c:v>363.99188639021469</c:v>
                </c:pt>
                <c:pt idx="6393">
                  <c:v>363.99188639021469</c:v>
                </c:pt>
                <c:pt idx="6394">
                  <c:v>363.99188639021469</c:v>
                </c:pt>
                <c:pt idx="6395">
                  <c:v>363.99188639021469</c:v>
                </c:pt>
                <c:pt idx="6396">
                  <c:v>369.60355920865948</c:v>
                </c:pt>
                <c:pt idx="6397">
                  <c:v>369.7546667693311</c:v>
                </c:pt>
                <c:pt idx="6398">
                  <c:v>370.96942237450725</c:v>
                </c:pt>
                <c:pt idx="6399">
                  <c:v>370.20053032016625</c:v>
                </c:pt>
                <c:pt idx="6400">
                  <c:v>370.20053032016625</c:v>
                </c:pt>
                <c:pt idx="6401">
                  <c:v>370.20053032016625</c:v>
                </c:pt>
                <c:pt idx="6402">
                  <c:v>371.06975971973026</c:v>
                </c:pt>
                <c:pt idx="6403">
                  <c:v>374.44261040717345</c:v>
                </c:pt>
                <c:pt idx="6404">
                  <c:v>374.65832366854619</c:v>
                </c:pt>
                <c:pt idx="6405">
                  <c:v>375.62428115631081</c:v>
                </c:pt>
                <c:pt idx="6406">
                  <c:v>373.78861303471257</c:v>
                </c:pt>
                <c:pt idx="6407">
                  <c:v>373.78861303471257</c:v>
                </c:pt>
                <c:pt idx="6408">
                  <c:v>373.78861303471257</c:v>
                </c:pt>
                <c:pt idx="6409">
                  <c:v>373.78861303471257</c:v>
                </c:pt>
                <c:pt idx="6410">
                  <c:v>375.11309005337006</c:v>
                </c:pt>
                <c:pt idx="6411">
                  <c:v>379.37032901987141</c:v>
                </c:pt>
                <c:pt idx="6412">
                  <c:v>381.26230155101922</c:v>
                </c:pt>
                <c:pt idx="6413">
                  <c:v>381.45467495031374</c:v>
                </c:pt>
                <c:pt idx="6414">
                  <c:v>381.45467495031374</c:v>
                </c:pt>
                <c:pt idx="6415">
                  <c:v>381.45467495031374</c:v>
                </c:pt>
                <c:pt idx="6416">
                  <c:v>381.65895889778216</c:v>
                </c:pt>
                <c:pt idx="6417">
                  <c:v>381.32943373163602</c:v>
                </c:pt>
                <c:pt idx="6418">
                  <c:v>384.7323615609327</c:v>
                </c:pt>
                <c:pt idx="6419">
                  <c:v>382.56512302754226</c:v>
                </c:pt>
                <c:pt idx="6420">
                  <c:v>382.05681933021935</c:v>
                </c:pt>
                <c:pt idx="6421">
                  <c:v>382.05681933021935</c:v>
                </c:pt>
                <c:pt idx="6422">
                  <c:v>382.05681933021935</c:v>
                </c:pt>
                <c:pt idx="6423">
                  <c:v>381.13224798964507</c:v>
                </c:pt>
                <c:pt idx="6424">
                  <c:v>381.0048412167539</c:v>
                </c:pt>
                <c:pt idx="6425">
                  <c:v>384.61494039913691</c:v>
                </c:pt>
                <c:pt idx="6426">
                  <c:v>385.13888421022358</c:v>
                </c:pt>
                <c:pt idx="6427">
                  <c:v>390.80986915240334</c:v>
                </c:pt>
                <c:pt idx="6428">
                  <c:v>390.80986915240334</c:v>
                </c:pt>
                <c:pt idx="6429">
                  <c:v>390.80986915240334</c:v>
                </c:pt>
                <c:pt idx="6430">
                  <c:v>390.71963772684308</c:v>
                </c:pt>
                <c:pt idx="6431">
                  <c:v>391.46254313062263</c:v>
                </c:pt>
                <c:pt idx="6432">
                  <c:v>392.37821163720827</c:v>
                </c:pt>
                <c:pt idx="6433">
                  <c:v>393.06998589983704</c:v>
                </c:pt>
                <c:pt idx="6434">
                  <c:v>390.28724873555814</c:v>
                </c:pt>
                <c:pt idx="6435">
                  <c:v>390.28724873555814</c:v>
                </c:pt>
                <c:pt idx="6436">
                  <c:v>390.28724873555814</c:v>
                </c:pt>
                <c:pt idx="6437">
                  <c:v>392.9840855827037</c:v>
                </c:pt>
                <c:pt idx="6438">
                  <c:v>392.70833834619151</c:v>
                </c:pt>
                <c:pt idx="6439">
                  <c:v>390.7838825018419</c:v>
                </c:pt>
                <c:pt idx="6440">
                  <c:v>395.23614165612082</c:v>
                </c:pt>
                <c:pt idx="6441">
                  <c:v>396.04076535498371</c:v>
                </c:pt>
                <c:pt idx="6442">
                  <c:v>396.04076535498371</c:v>
                </c:pt>
                <c:pt idx="6443">
                  <c:v>396.04076535498371</c:v>
                </c:pt>
                <c:pt idx="6444">
                  <c:v>396.04076535498371</c:v>
                </c:pt>
                <c:pt idx="6445">
                  <c:v>396.21292691495273</c:v>
                </c:pt>
                <c:pt idx="6446">
                  <c:v>394.97783916188365</c:v>
                </c:pt>
                <c:pt idx="6447">
                  <c:v>396.7894455699992</c:v>
                </c:pt>
                <c:pt idx="6448">
                  <c:v>397.49036328375149</c:v>
                </c:pt>
                <c:pt idx="6449">
                  <c:v>397.49036328375149</c:v>
                </c:pt>
                <c:pt idx="6450">
                  <c:v>397.49036328375149</c:v>
                </c:pt>
                <c:pt idx="6451">
                  <c:v>397.97111631913663</c:v>
                </c:pt>
                <c:pt idx="6452">
                  <c:v>399.32831726813055</c:v>
                </c:pt>
                <c:pt idx="6453">
                  <c:v>397.49962704344227</c:v>
                </c:pt>
                <c:pt idx="6454">
                  <c:v>400.06653063778106</c:v>
                </c:pt>
                <c:pt idx="6455">
                  <c:v>398.80016265718444</c:v>
                </c:pt>
                <c:pt idx="6456">
                  <c:v>398.80016265718444</c:v>
                </c:pt>
                <c:pt idx="6457">
                  <c:v>398.80016265718444</c:v>
                </c:pt>
                <c:pt idx="6458">
                  <c:v>397.17551576282978</c:v>
                </c:pt>
                <c:pt idx="6459">
                  <c:v>390.97421065549054</c:v>
                </c:pt>
                <c:pt idx="6460">
                  <c:v>393.83863733704339</c:v>
                </c:pt>
                <c:pt idx="6461">
                  <c:v>397.80460926183611</c:v>
                </c:pt>
                <c:pt idx="6462">
                  <c:v>399.20945240352592</c:v>
                </c:pt>
                <c:pt idx="6463">
                  <c:v>399.20945240352592</c:v>
                </c:pt>
                <c:pt idx="6464">
                  <c:v>399.20945240352592</c:v>
                </c:pt>
                <c:pt idx="6465">
                  <c:v>399.17468322754337</c:v>
                </c:pt>
                <c:pt idx="6466">
                  <c:v>406.47332277826308</c:v>
                </c:pt>
                <c:pt idx="6467">
                  <c:v>405.8891043749021</c:v>
                </c:pt>
                <c:pt idx="6468">
                  <c:v>408.32535286502957</c:v>
                </c:pt>
                <c:pt idx="6469">
                  <c:v>408.79997016347664</c:v>
                </c:pt>
                <c:pt idx="6470">
                  <c:v>408.79997016347664</c:v>
                </c:pt>
                <c:pt idx="6471">
                  <c:v>408.79997016347664</c:v>
                </c:pt>
                <c:pt idx="6472">
                  <c:v>410.39081035038805</c:v>
                </c:pt>
                <c:pt idx="6473">
                  <c:v>409.05382124071957</c:v>
                </c:pt>
                <c:pt idx="6474">
                  <c:v>408.39392874845538</c:v>
                </c:pt>
                <c:pt idx="6475">
                  <c:v>405.43734570426358</c:v>
                </c:pt>
                <c:pt idx="6476">
                  <c:v>406.73992656365175</c:v>
                </c:pt>
                <c:pt idx="6477">
                  <c:v>406.73992656365175</c:v>
                </c:pt>
                <c:pt idx="6478">
                  <c:v>406.73992656365175</c:v>
                </c:pt>
                <c:pt idx="6479">
                  <c:v>412.33090630850131</c:v>
                </c:pt>
                <c:pt idx="6480">
                  <c:v>411.12168489742618</c:v>
                </c:pt>
                <c:pt idx="6481">
                  <c:v>409.06669425743274</c:v>
                </c:pt>
                <c:pt idx="6482">
                  <c:v>408.49101776235813</c:v>
                </c:pt>
                <c:pt idx="6483">
                  <c:v>410.03938902497254</c:v>
                </c:pt>
                <c:pt idx="6484">
                  <c:v>410.03938902497254</c:v>
                </c:pt>
                <c:pt idx="6485">
                  <c:v>410.03938902497254</c:v>
                </c:pt>
                <c:pt idx="6486">
                  <c:v>413.16620869205468</c:v>
                </c:pt>
                <c:pt idx="6487">
                  <c:v>411.64574901708033</c:v>
                </c:pt>
                <c:pt idx="6488">
                  <c:v>407.38538202782621</c:v>
                </c:pt>
                <c:pt idx="6489">
                  <c:v>407.2488318038117</c:v>
                </c:pt>
                <c:pt idx="6490">
                  <c:v>407.2488318038117</c:v>
                </c:pt>
                <c:pt idx="6491">
                  <c:v>407.2488318038117</c:v>
                </c:pt>
                <c:pt idx="6492">
                  <c:v>407.2488318038117</c:v>
                </c:pt>
                <c:pt idx="6493">
                  <c:v>402.68324197902911</c:v>
                </c:pt>
                <c:pt idx="6494">
                  <c:v>395.70787154895004</c:v>
                </c:pt>
                <c:pt idx="6495">
                  <c:v>398.73603819075288</c:v>
                </c:pt>
                <c:pt idx="6496">
                  <c:v>404.26012637212051</c:v>
                </c:pt>
                <c:pt idx="6497">
                  <c:v>399.32482831967559</c:v>
                </c:pt>
                <c:pt idx="6498">
                  <c:v>399.32482831967559</c:v>
                </c:pt>
                <c:pt idx="6499">
                  <c:v>399.32482831967559</c:v>
                </c:pt>
                <c:pt idx="6500">
                  <c:v>398.9989124105519</c:v>
                </c:pt>
                <c:pt idx="6501">
                  <c:v>405.14006323418431</c:v>
                </c:pt>
                <c:pt idx="6502">
                  <c:v>403.56871303519398</c:v>
                </c:pt>
                <c:pt idx="6503">
                  <c:v>401.25806668944642</c:v>
                </c:pt>
                <c:pt idx="6504">
                  <c:v>401.73629324491588</c:v>
                </c:pt>
                <c:pt idx="6505">
                  <c:v>401.73629324491588</c:v>
                </c:pt>
                <c:pt idx="6506">
                  <c:v>401.73629324491588</c:v>
                </c:pt>
                <c:pt idx="6507">
                  <c:v>398.33565127840012</c:v>
                </c:pt>
                <c:pt idx="6508">
                  <c:v>399.70524400983777</c:v>
                </c:pt>
                <c:pt idx="6509">
                  <c:v>405.33712866760806</c:v>
                </c:pt>
                <c:pt idx="6510">
                  <c:v>408.08377326166294</c:v>
                </c:pt>
                <c:pt idx="6511">
                  <c:v>409.03457186993336</c:v>
                </c:pt>
                <c:pt idx="6512">
                  <c:v>409.03457186993336</c:v>
                </c:pt>
                <c:pt idx="6513">
                  <c:v>409.03457186993336</c:v>
                </c:pt>
                <c:pt idx="6514">
                  <c:v>407.42376046083126</c:v>
                </c:pt>
                <c:pt idx="6515">
                  <c:v>409.66029672905199</c:v>
                </c:pt>
                <c:pt idx="6516">
                  <c:v>408.71852126333755</c:v>
                </c:pt>
                <c:pt idx="6517">
                  <c:v>405.38416931746673</c:v>
                </c:pt>
                <c:pt idx="6518">
                  <c:v>398.82542745634134</c:v>
                </c:pt>
                <c:pt idx="6519">
                  <c:v>398.82542745634134</c:v>
                </c:pt>
                <c:pt idx="6520">
                  <c:v>398.82542745634134</c:v>
                </c:pt>
                <c:pt idx="6521">
                  <c:v>399.01635715282686</c:v>
                </c:pt>
                <c:pt idx="6522">
                  <c:v>397.365482990776</c:v>
                </c:pt>
                <c:pt idx="6523">
                  <c:v>394.80050433351585</c:v>
                </c:pt>
                <c:pt idx="6524">
                  <c:v>395.89483106271086</c:v>
                </c:pt>
                <c:pt idx="6525">
                  <c:v>394.63724560753542</c:v>
                </c:pt>
                <c:pt idx="6526">
                  <c:v>394.63724560753542</c:v>
                </c:pt>
                <c:pt idx="6527">
                  <c:v>394.63724560753542</c:v>
                </c:pt>
                <c:pt idx="6528">
                  <c:v>390.23262864595233</c:v>
                </c:pt>
                <c:pt idx="6529">
                  <c:v>388.00511552028763</c:v>
                </c:pt>
                <c:pt idx="6530">
                  <c:v>386.34834623843352</c:v>
                </c:pt>
                <c:pt idx="6531">
                  <c:v>380.34482841592234</c:v>
                </c:pt>
                <c:pt idx="6532">
                  <c:v>377.4547760095104</c:v>
                </c:pt>
                <c:pt idx="6533">
                  <c:v>377.4547760095104</c:v>
                </c:pt>
                <c:pt idx="6534">
                  <c:v>377.4547760095104</c:v>
                </c:pt>
                <c:pt idx="6535">
                  <c:v>383.70745287513535</c:v>
                </c:pt>
                <c:pt idx="6536">
                  <c:v>383.85699642443058</c:v>
                </c:pt>
                <c:pt idx="6537">
                  <c:v>384.55719228677839</c:v>
                </c:pt>
                <c:pt idx="6538">
                  <c:v>385.11205539969041</c:v>
                </c:pt>
                <c:pt idx="6539">
                  <c:v>384.33919316262478</c:v>
                </c:pt>
                <c:pt idx="6540">
                  <c:v>384.33919316262478</c:v>
                </c:pt>
                <c:pt idx="6541">
                  <c:v>384.33919316262478</c:v>
                </c:pt>
                <c:pt idx="6542">
                  <c:v>384.33919316262478</c:v>
                </c:pt>
                <c:pt idx="6543">
                  <c:v>388.6141174885359</c:v>
                </c:pt>
                <c:pt idx="6544">
                  <c:v>383.05381642837676</c:v>
                </c:pt>
                <c:pt idx="6545">
                  <c:v>382.09375406041539</c:v>
                </c:pt>
                <c:pt idx="6546">
                  <c:v>372.50058951198156</c:v>
                </c:pt>
                <c:pt idx="6547">
                  <c:v>372.50058951198156</c:v>
                </c:pt>
                <c:pt idx="6548">
                  <c:v>372.50058951198156</c:v>
                </c:pt>
                <c:pt idx="6549">
                  <c:v>372.46221107897657</c:v>
                </c:pt>
                <c:pt idx="6550">
                  <c:v>374.78308365295425</c:v>
                </c:pt>
                <c:pt idx="6551">
                  <c:v>383.48006968272341</c:v>
                </c:pt>
                <c:pt idx="6552">
                  <c:v>383.27843252373805</c:v>
                </c:pt>
                <c:pt idx="6553">
                  <c:v>386.3791452316915</c:v>
                </c:pt>
                <c:pt idx="6554">
                  <c:v>386.3791452316915</c:v>
                </c:pt>
                <c:pt idx="6555">
                  <c:v>386.3791452316915</c:v>
                </c:pt>
                <c:pt idx="6556">
                  <c:v>381.38838492966886</c:v>
                </c:pt>
                <c:pt idx="6557">
                  <c:v>385.82861322720646</c:v>
                </c:pt>
                <c:pt idx="6558">
                  <c:v>383.10169923820746</c:v>
                </c:pt>
                <c:pt idx="6559">
                  <c:v>387.13925476061138</c:v>
                </c:pt>
                <c:pt idx="6560">
                  <c:v>391.1586436893358</c:v>
                </c:pt>
                <c:pt idx="6561">
                  <c:v>391.1586436893358</c:v>
                </c:pt>
                <c:pt idx="6562">
                  <c:v>391.1586436893358</c:v>
                </c:pt>
                <c:pt idx="6563">
                  <c:v>391.88530743651455</c:v>
                </c:pt>
                <c:pt idx="6564">
                  <c:v>395.75695744445494</c:v>
                </c:pt>
                <c:pt idx="6565">
                  <c:v>395.12942795682511</c:v>
                </c:pt>
                <c:pt idx="6566">
                  <c:v>386.27592048085069</c:v>
                </c:pt>
                <c:pt idx="6567">
                  <c:v>389.02737741760205</c:v>
                </c:pt>
                <c:pt idx="6568">
                  <c:v>389.02737741760205</c:v>
                </c:pt>
                <c:pt idx="6569">
                  <c:v>389.02737741760205</c:v>
                </c:pt>
                <c:pt idx="6570">
                  <c:v>382.85326204649823</c:v>
                </c:pt>
                <c:pt idx="6571">
                  <c:v>384.74427210910676</c:v>
                </c:pt>
                <c:pt idx="6572">
                  <c:v>388.15225289823474</c:v>
                </c:pt>
                <c:pt idx="6573">
                  <c:v>387.24993864263195</c:v>
                </c:pt>
                <c:pt idx="6574">
                  <c:v>396.99397013460253</c:v>
                </c:pt>
                <c:pt idx="6575">
                  <c:v>396.99397013460253</c:v>
                </c:pt>
                <c:pt idx="6576">
                  <c:v>396.99397013460253</c:v>
                </c:pt>
                <c:pt idx="6577">
                  <c:v>398.04185775677587</c:v>
                </c:pt>
                <c:pt idx="6578">
                  <c:v>400.73616812400576</c:v>
                </c:pt>
                <c:pt idx="6579">
                  <c:v>400.73616812400576</c:v>
                </c:pt>
                <c:pt idx="6580">
                  <c:v>398.96474477740645</c:v>
                </c:pt>
                <c:pt idx="6581">
                  <c:v>395.24504449010959</c:v>
                </c:pt>
                <c:pt idx="6582">
                  <c:v>395.24504449010959</c:v>
                </c:pt>
                <c:pt idx="6583">
                  <c:v>395.24504449010959</c:v>
                </c:pt>
                <c:pt idx="6584">
                  <c:v>394.52932882256545</c:v>
                </c:pt>
                <c:pt idx="6585">
                  <c:v>391.27726793680563</c:v>
                </c:pt>
                <c:pt idx="6586">
                  <c:v>391.17693059158262</c:v>
                </c:pt>
                <c:pt idx="6587">
                  <c:v>389.26606961535072</c:v>
                </c:pt>
                <c:pt idx="6588">
                  <c:v>395.62293370035599</c:v>
                </c:pt>
                <c:pt idx="6589">
                  <c:v>395.62293370035599</c:v>
                </c:pt>
                <c:pt idx="6590">
                  <c:v>395.62293370035599</c:v>
                </c:pt>
                <c:pt idx="6591">
                  <c:v>394.68332378885498</c:v>
                </c:pt>
                <c:pt idx="6592">
                  <c:v>397.61319833108087</c:v>
                </c:pt>
                <c:pt idx="6593">
                  <c:v>400.31015548679386</c:v>
                </c:pt>
                <c:pt idx="6594">
                  <c:v>401.47221593944289</c:v>
                </c:pt>
                <c:pt idx="6595">
                  <c:v>397.42335141170213</c:v>
                </c:pt>
                <c:pt idx="6596">
                  <c:v>397.42335141170213</c:v>
                </c:pt>
                <c:pt idx="6597">
                  <c:v>397.42335141170213</c:v>
                </c:pt>
                <c:pt idx="6598">
                  <c:v>393.84934479954325</c:v>
                </c:pt>
                <c:pt idx="6599">
                  <c:v>390.25777313654197</c:v>
                </c:pt>
                <c:pt idx="6600">
                  <c:v>390.19340805297566</c:v>
                </c:pt>
                <c:pt idx="6601">
                  <c:v>396.63545060370978</c:v>
                </c:pt>
                <c:pt idx="6602">
                  <c:v>404.27047290891818</c:v>
                </c:pt>
                <c:pt idx="6603">
                  <c:v>404.27047290891818</c:v>
                </c:pt>
                <c:pt idx="6604">
                  <c:v>404.27047290891818</c:v>
                </c:pt>
                <c:pt idx="6605">
                  <c:v>404.05271440189932</c:v>
                </c:pt>
                <c:pt idx="6606">
                  <c:v>402.22931775417726</c:v>
                </c:pt>
                <c:pt idx="6607">
                  <c:v>401.01155443481576</c:v>
                </c:pt>
                <c:pt idx="6608">
                  <c:v>398.08974056660657</c:v>
                </c:pt>
                <c:pt idx="6609">
                  <c:v>405.68048931900677</c:v>
                </c:pt>
                <c:pt idx="6610">
                  <c:v>405.68048931900677</c:v>
                </c:pt>
                <c:pt idx="6611">
                  <c:v>405.68048931900677</c:v>
                </c:pt>
                <c:pt idx="6612">
                  <c:v>406.67303500016976</c:v>
                </c:pt>
                <c:pt idx="6613">
                  <c:v>408.84725143047018</c:v>
                </c:pt>
                <c:pt idx="6614">
                  <c:v>409.17461104240283</c:v>
                </c:pt>
                <c:pt idx="6615">
                  <c:v>409.48837578621772</c:v>
                </c:pt>
                <c:pt idx="6616">
                  <c:v>410.43327927468493</c:v>
                </c:pt>
                <c:pt idx="6617">
                  <c:v>410.43327927468493</c:v>
                </c:pt>
                <c:pt idx="6618">
                  <c:v>410.43327927468493</c:v>
                </c:pt>
                <c:pt idx="6619">
                  <c:v>409.91041824070498</c:v>
                </c:pt>
                <c:pt idx="6620">
                  <c:v>409.92798329154738</c:v>
                </c:pt>
                <c:pt idx="6621">
                  <c:v>410.61277965726617</c:v>
                </c:pt>
                <c:pt idx="6622">
                  <c:v>413.58704806086774</c:v>
                </c:pt>
                <c:pt idx="6623">
                  <c:v>414.37001621759612</c:v>
                </c:pt>
                <c:pt idx="6624">
                  <c:v>414.37001621759612</c:v>
                </c:pt>
                <c:pt idx="6625">
                  <c:v>414.37001621759612</c:v>
                </c:pt>
                <c:pt idx="6626">
                  <c:v>414.34439049273703</c:v>
                </c:pt>
                <c:pt idx="6627">
                  <c:v>412.93918642534493</c:v>
                </c:pt>
                <c:pt idx="6628">
                  <c:v>413.05167493587669</c:v>
                </c:pt>
                <c:pt idx="6629">
                  <c:v>409.80165929576299</c:v>
                </c:pt>
                <c:pt idx="6630">
                  <c:v>412.41752847703913</c:v>
                </c:pt>
                <c:pt idx="6631">
                  <c:v>412.41752847703913</c:v>
                </c:pt>
                <c:pt idx="6632">
                  <c:v>412.41752847703913</c:v>
                </c:pt>
                <c:pt idx="6633">
                  <c:v>412.20025120429</c:v>
                </c:pt>
                <c:pt idx="6634">
                  <c:v>411.96432610359176</c:v>
                </c:pt>
                <c:pt idx="6635">
                  <c:v>412.38600763237673</c:v>
                </c:pt>
                <c:pt idx="6636">
                  <c:v>409.25569901683963</c:v>
                </c:pt>
                <c:pt idx="6637">
                  <c:v>411.3476243870291</c:v>
                </c:pt>
                <c:pt idx="6638">
                  <c:v>411.3476243870291</c:v>
                </c:pt>
                <c:pt idx="6639">
                  <c:v>411.3476243870291</c:v>
                </c:pt>
                <c:pt idx="6640">
                  <c:v>411.3476243870291</c:v>
                </c:pt>
                <c:pt idx="6641">
                  <c:v>410.95878709714799</c:v>
                </c:pt>
                <c:pt idx="6642">
                  <c:v>410.61217811442913</c:v>
                </c:pt>
                <c:pt idx="6643">
                  <c:v>419.00478346864162</c:v>
                </c:pt>
                <c:pt idx="6644">
                  <c:v>420.80664488279666</c:v>
                </c:pt>
                <c:pt idx="6645">
                  <c:v>420.80664488279666</c:v>
                </c:pt>
                <c:pt idx="6646">
                  <c:v>420.80664488279666</c:v>
                </c:pt>
                <c:pt idx="6647">
                  <c:v>418.20232532399223</c:v>
                </c:pt>
                <c:pt idx="6648">
                  <c:v>419.46628713324054</c:v>
                </c:pt>
                <c:pt idx="6649">
                  <c:v>420.44920812901051</c:v>
                </c:pt>
                <c:pt idx="6650">
                  <c:v>427.19875937805409</c:v>
                </c:pt>
                <c:pt idx="6651">
                  <c:v>429.05439872184303</c:v>
                </c:pt>
                <c:pt idx="6652">
                  <c:v>429.05439872184303</c:v>
                </c:pt>
                <c:pt idx="6653">
                  <c:v>429.05439872184303</c:v>
                </c:pt>
                <c:pt idx="6654">
                  <c:v>427.56906914855347</c:v>
                </c:pt>
                <c:pt idx="6655">
                  <c:v>426.97835408255224</c:v>
                </c:pt>
                <c:pt idx="6656">
                  <c:v>427.51673492172858</c:v>
                </c:pt>
                <c:pt idx="6657">
                  <c:v>427.17746476162193</c:v>
                </c:pt>
                <c:pt idx="6658">
                  <c:v>427.19274394968352</c:v>
                </c:pt>
                <c:pt idx="6659">
                  <c:v>427.19274394968352</c:v>
                </c:pt>
                <c:pt idx="6660">
                  <c:v>427.19274394968352</c:v>
                </c:pt>
                <c:pt idx="6661">
                  <c:v>426.19153605166667</c:v>
                </c:pt>
                <c:pt idx="6662">
                  <c:v>421.66516681986087</c:v>
                </c:pt>
                <c:pt idx="6663">
                  <c:v>419.31999191526558</c:v>
                </c:pt>
                <c:pt idx="6664">
                  <c:v>423.42660455536492</c:v>
                </c:pt>
                <c:pt idx="6665">
                  <c:v>421.63641307224901</c:v>
                </c:pt>
                <c:pt idx="6666">
                  <c:v>421.63641307224901</c:v>
                </c:pt>
                <c:pt idx="6667">
                  <c:v>421.63641307224901</c:v>
                </c:pt>
                <c:pt idx="6668">
                  <c:v>422.69921895678169</c:v>
                </c:pt>
                <c:pt idx="6669">
                  <c:v>423.15855706716724</c:v>
                </c:pt>
                <c:pt idx="6670">
                  <c:v>424.7104172782366</c:v>
                </c:pt>
                <c:pt idx="6671">
                  <c:v>427.72932016034866</c:v>
                </c:pt>
                <c:pt idx="6672">
                  <c:v>427.67145173942271</c:v>
                </c:pt>
                <c:pt idx="6673">
                  <c:v>427.67145173942271</c:v>
                </c:pt>
                <c:pt idx="6674">
                  <c:v>427.67145173942271</c:v>
                </c:pt>
                <c:pt idx="6675">
                  <c:v>426.20392783411035</c:v>
                </c:pt>
                <c:pt idx="6676">
                  <c:v>421.99866216873176</c:v>
                </c:pt>
                <c:pt idx="6677">
                  <c:v>419.4090202551518</c:v>
                </c:pt>
                <c:pt idx="6678">
                  <c:v>419.63700499040078</c:v>
                </c:pt>
                <c:pt idx="6679">
                  <c:v>418.38808175207913</c:v>
                </c:pt>
                <c:pt idx="6680">
                  <c:v>418.38808175207913</c:v>
                </c:pt>
                <c:pt idx="6681">
                  <c:v>418.38808175207913</c:v>
                </c:pt>
                <c:pt idx="6682">
                  <c:v>421.7028234014615</c:v>
                </c:pt>
                <c:pt idx="6683">
                  <c:v>426.04331589661308</c:v>
                </c:pt>
                <c:pt idx="6684">
                  <c:v>427.80403178071259</c:v>
                </c:pt>
                <c:pt idx="6685">
                  <c:v>426.86093292075657</c:v>
                </c:pt>
                <c:pt idx="6686">
                  <c:v>419.84285294924564</c:v>
                </c:pt>
                <c:pt idx="6687">
                  <c:v>419.84285294924564</c:v>
                </c:pt>
                <c:pt idx="6688">
                  <c:v>419.84285294924564</c:v>
                </c:pt>
                <c:pt idx="6689">
                  <c:v>419.99720884123741</c:v>
                </c:pt>
                <c:pt idx="6690">
                  <c:v>414.01739180650674</c:v>
                </c:pt>
                <c:pt idx="6691">
                  <c:v>412.79565830442061</c:v>
                </c:pt>
                <c:pt idx="6692">
                  <c:v>413.99092392167574</c:v>
                </c:pt>
                <c:pt idx="6693">
                  <c:v>413.60810206016532</c:v>
                </c:pt>
                <c:pt idx="6694">
                  <c:v>413.60810206016532</c:v>
                </c:pt>
                <c:pt idx="6695">
                  <c:v>413.60810206016532</c:v>
                </c:pt>
                <c:pt idx="6696">
                  <c:v>413.60810206016532</c:v>
                </c:pt>
                <c:pt idx="6697">
                  <c:v>413.60810206016532</c:v>
                </c:pt>
                <c:pt idx="6698">
                  <c:v>413.85317061198708</c:v>
                </c:pt>
                <c:pt idx="6699">
                  <c:v>418.51981963339722</c:v>
                </c:pt>
                <c:pt idx="6700">
                  <c:v>414.58416546759281</c:v>
                </c:pt>
                <c:pt idx="6701">
                  <c:v>414.58416546759281</c:v>
                </c:pt>
                <c:pt idx="6702">
                  <c:v>414.58416546759281</c:v>
                </c:pt>
                <c:pt idx="6703">
                  <c:v>415.4499059187018</c:v>
                </c:pt>
                <c:pt idx="6704">
                  <c:v>418.71808815249506</c:v>
                </c:pt>
                <c:pt idx="6705">
                  <c:v>409.12720946684209</c:v>
                </c:pt>
                <c:pt idx="6706">
                  <c:v>404.12562139375223</c:v>
                </c:pt>
                <c:pt idx="6707">
                  <c:v>404.83508101579082</c:v>
                </c:pt>
                <c:pt idx="6708">
                  <c:v>404.83508101579082</c:v>
                </c:pt>
                <c:pt idx="6709">
                  <c:v>404.83508101579082</c:v>
                </c:pt>
                <c:pt idx="6710">
                  <c:v>404.88164043137999</c:v>
                </c:pt>
                <c:pt idx="6711">
                  <c:v>403.30896683814808</c:v>
                </c:pt>
                <c:pt idx="6712">
                  <c:v>397.79029254231409</c:v>
                </c:pt>
                <c:pt idx="6713">
                  <c:v>397.08841236002257</c:v>
                </c:pt>
                <c:pt idx="6714">
                  <c:v>399.16385545647631</c:v>
                </c:pt>
                <c:pt idx="6715">
                  <c:v>399.16385545647631</c:v>
                </c:pt>
                <c:pt idx="6716">
                  <c:v>399.16385545647631</c:v>
                </c:pt>
                <c:pt idx="6717">
                  <c:v>407.08196382080922</c:v>
                </c:pt>
                <c:pt idx="6718">
                  <c:v>407.40619540998915</c:v>
                </c:pt>
                <c:pt idx="6719">
                  <c:v>408.37155135491668</c:v>
                </c:pt>
                <c:pt idx="6720">
                  <c:v>408.37155135491668</c:v>
                </c:pt>
                <c:pt idx="6721">
                  <c:v>413.68931034316978</c:v>
                </c:pt>
                <c:pt idx="6722">
                  <c:v>413.68931034316978</c:v>
                </c:pt>
                <c:pt idx="6723">
                  <c:v>413.68931034316978</c:v>
                </c:pt>
                <c:pt idx="6724">
                  <c:v>412.86507634781844</c:v>
                </c:pt>
                <c:pt idx="6725">
                  <c:v>410.81213095347107</c:v>
                </c:pt>
                <c:pt idx="6726">
                  <c:v>414.13072247701058</c:v>
                </c:pt>
                <c:pt idx="6727">
                  <c:v>416.01343124846761</c:v>
                </c:pt>
                <c:pt idx="6728">
                  <c:v>416.182224168549</c:v>
                </c:pt>
                <c:pt idx="6729">
                  <c:v>416.182224168549</c:v>
                </c:pt>
                <c:pt idx="6730">
                  <c:v>416.182224168549</c:v>
                </c:pt>
                <c:pt idx="6731">
                  <c:v>414.19256108066116</c:v>
                </c:pt>
                <c:pt idx="6732">
                  <c:v>413.49898218952114</c:v>
                </c:pt>
                <c:pt idx="6733">
                  <c:v>414.30938069961985</c:v>
                </c:pt>
                <c:pt idx="6734">
                  <c:v>415.74670715451134</c:v>
                </c:pt>
                <c:pt idx="6735">
                  <c:v>416.99322422148475</c:v>
                </c:pt>
                <c:pt idx="6736">
                  <c:v>416.99322422148475</c:v>
                </c:pt>
                <c:pt idx="6737">
                  <c:v>416.99322422148475</c:v>
                </c:pt>
                <c:pt idx="6738">
                  <c:v>417.1804243523805</c:v>
                </c:pt>
                <c:pt idx="6739">
                  <c:v>419.8416498635716</c:v>
                </c:pt>
                <c:pt idx="6740">
                  <c:v>419.97759854474913</c:v>
                </c:pt>
                <c:pt idx="6741">
                  <c:v>417.37929441431532</c:v>
                </c:pt>
                <c:pt idx="6742">
                  <c:v>415.69220737347302</c:v>
                </c:pt>
                <c:pt idx="6743">
                  <c:v>415.69220737347302</c:v>
                </c:pt>
                <c:pt idx="6744">
                  <c:v>415.69220737347302</c:v>
                </c:pt>
                <c:pt idx="6745">
                  <c:v>420.52247604656577</c:v>
                </c:pt>
                <c:pt idx="6746">
                  <c:v>425.39028099269166</c:v>
                </c:pt>
                <c:pt idx="6747">
                  <c:v>422.34888040847324</c:v>
                </c:pt>
                <c:pt idx="6748">
                  <c:v>424.70067228427632</c:v>
                </c:pt>
                <c:pt idx="6749">
                  <c:v>420.74697183335979</c:v>
                </c:pt>
                <c:pt idx="6750">
                  <c:v>420.74697183335979</c:v>
                </c:pt>
                <c:pt idx="6751">
                  <c:v>420.74697183335979</c:v>
                </c:pt>
                <c:pt idx="6752">
                  <c:v>419.79557168225222</c:v>
                </c:pt>
                <c:pt idx="6753">
                  <c:v>419.79557168225222</c:v>
                </c:pt>
                <c:pt idx="6754">
                  <c:v>417.72060982006809</c:v>
                </c:pt>
                <c:pt idx="6755">
                  <c:v>417.30169538833354</c:v>
                </c:pt>
                <c:pt idx="6756">
                  <c:v>412.80853132113401</c:v>
                </c:pt>
                <c:pt idx="6757">
                  <c:v>412.80853132113401</c:v>
                </c:pt>
                <c:pt idx="6758">
                  <c:v>412.80853132113401</c:v>
                </c:pt>
                <c:pt idx="6759">
                  <c:v>419.79809816216789</c:v>
                </c:pt>
                <c:pt idx="6760">
                  <c:v>419.79809816216789</c:v>
                </c:pt>
                <c:pt idx="6761">
                  <c:v>430.46381358909497</c:v>
                </c:pt>
                <c:pt idx="6762">
                  <c:v>429.66412254149611</c:v>
                </c:pt>
                <c:pt idx="6763">
                  <c:v>431.83003768064498</c:v>
                </c:pt>
                <c:pt idx="6764">
                  <c:v>431.83003768064498</c:v>
                </c:pt>
                <c:pt idx="6765">
                  <c:v>431.83003768064498</c:v>
                </c:pt>
                <c:pt idx="6766">
                  <c:v>430.48498789695981</c:v>
                </c:pt>
                <c:pt idx="6767">
                  <c:v>429.26241223490177</c:v>
                </c:pt>
                <c:pt idx="6768">
                  <c:v>430.60216844162079</c:v>
                </c:pt>
                <c:pt idx="6769">
                  <c:v>433.77097579873026</c:v>
                </c:pt>
                <c:pt idx="6770">
                  <c:v>433.85013883608843</c:v>
                </c:pt>
                <c:pt idx="6771">
                  <c:v>433.85013883608843</c:v>
                </c:pt>
                <c:pt idx="6772">
                  <c:v>433.85013883608843</c:v>
                </c:pt>
                <c:pt idx="6773">
                  <c:v>433.45588766067368</c:v>
                </c:pt>
                <c:pt idx="6774">
                  <c:v>433.99005769999053</c:v>
                </c:pt>
                <c:pt idx="6775">
                  <c:v>433.9911404770973</c:v>
                </c:pt>
                <c:pt idx="6776">
                  <c:v>436.46227845177469</c:v>
                </c:pt>
                <c:pt idx="6777">
                  <c:v>437.92511032295789</c:v>
                </c:pt>
                <c:pt idx="6778">
                  <c:v>437.92511032295789</c:v>
                </c:pt>
                <c:pt idx="6779">
                  <c:v>437.92511032295789</c:v>
                </c:pt>
                <c:pt idx="6780">
                  <c:v>437.92511032295789</c:v>
                </c:pt>
                <c:pt idx="6781">
                  <c:v>439.94424900986212</c:v>
                </c:pt>
                <c:pt idx="6782">
                  <c:v>440.56407874917755</c:v>
                </c:pt>
                <c:pt idx="6783">
                  <c:v>440.69473385338875</c:v>
                </c:pt>
                <c:pt idx="6784">
                  <c:v>443.19125693579053</c:v>
                </c:pt>
                <c:pt idx="6785">
                  <c:v>443.19125693579053</c:v>
                </c:pt>
                <c:pt idx="6786">
                  <c:v>443.19125693579053</c:v>
                </c:pt>
                <c:pt idx="6787">
                  <c:v>442.4407720922639</c:v>
                </c:pt>
                <c:pt idx="6788">
                  <c:v>444.49323625234166</c:v>
                </c:pt>
                <c:pt idx="6789">
                  <c:v>442.87352200925096</c:v>
                </c:pt>
                <c:pt idx="6790">
                  <c:v>441.84765085491432</c:v>
                </c:pt>
                <c:pt idx="6791">
                  <c:v>446.20943796649817</c:v>
                </c:pt>
                <c:pt idx="6792">
                  <c:v>446.20943796649817</c:v>
                </c:pt>
                <c:pt idx="6793">
                  <c:v>446.20943796649817</c:v>
                </c:pt>
                <c:pt idx="6794">
                  <c:v>441.08284929186544</c:v>
                </c:pt>
                <c:pt idx="6795">
                  <c:v>445.69944994923151</c:v>
                </c:pt>
                <c:pt idx="6796">
                  <c:v>446.00828204178242</c:v>
                </c:pt>
                <c:pt idx="6797">
                  <c:v>445.26345170092424</c:v>
                </c:pt>
                <c:pt idx="6798">
                  <c:v>447.8850956934362</c:v>
                </c:pt>
                <c:pt idx="6799">
                  <c:v>447.8850956934362</c:v>
                </c:pt>
                <c:pt idx="6800">
                  <c:v>447.8850956934362</c:v>
                </c:pt>
                <c:pt idx="6801">
                  <c:v>447.57975254934024</c:v>
                </c:pt>
                <c:pt idx="6802">
                  <c:v>448.23230621899216</c:v>
                </c:pt>
                <c:pt idx="6803">
                  <c:v>448.64628799946274</c:v>
                </c:pt>
                <c:pt idx="6804">
                  <c:v>448.98459569103005</c:v>
                </c:pt>
                <c:pt idx="6805">
                  <c:v>448.49349611884736</c:v>
                </c:pt>
                <c:pt idx="6806">
                  <c:v>448.49349611884736</c:v>
                </c:pt>
                <c:pt idx="6807">
                  <c:v>448.49349611884736</c:v>
                </c:pt>
                <c:pt idx="6808">
                  <c:v>448.49349611884736</c:v>
                </c:pt>
                <c:pt idx="6809">
                  <c:v>451.70778011443923</c:v>
                </c:pt>
                <c:pt idx="6810">
                  <c:v>446.03956226931001</c:v>
                </c:pt>
                <c:pt idx="6811">
                  <c:v>443.18006823902113</c:v>
                </c:pt>
                <c:pt idx="6812">
                  <c:v>447.16264274611689</c:v>
                </c:pt>
                <c:pt idx="6813">
                  <c:v>447.16264274611689</c:v>
                </c:pt>
                <c:pt idx="6814">
                  <c:v>447.16264274611689</c:v>
                </c:pt>
                <c:pt idx="6815">
                  <c:v>439.1176088431626</c:v>
                </c:pt>
                <c:pt idx="6816">
                  <c:v>441.85258350617829</c:v>
                </c:pt>
                <c:pt idx="6817">
                  <c:v>447.5440209048183</c:v>
                </c:pt>
                <c:pt idx="6818">
                  <c:v>447.21281141872839</c:v>
                </c:pt>
                <c:pt idx="6819">
                  <c:v>448.19717611730727</c:v>
                </c:pt>
                <c:pt idx="6820">
                  <c:v>448.19717611730727</c:v>
                </c:pt>
                <c:pt idx="6821">
                  <c:v>448.19717611730727</c:v>
                </c:pt>
                <c:pt idx="6822">
                  <c:v>450.25493385435129</c:v>
                </c:pt>
                <c:pt idx="6823">
                  <c:v>454.58279394992439</c:v>
                </c:pt>
                <c:pt idx="6824">
                  <c:v>455.1679748218246</c:v>
                </c:pt>
                <c:pt idx="6825">
                  <c:v>456.08580888262367</c:v>
                </c:pt>
                <c:pt idx="6826">
                  <c:v>458.13598717992056</c:v>
                </c:pt>
                <c:pt idx="6827">
                  <c:v>458.13598717992056</c:v>
                </c:pt>
                <c:pt idx="6828">
                  <c:v>458.13598717992056</c:v>
                </c:pt>
                <c:pt idx="6829">
                  <c:v>459.57571980616035</c:v>
                </c:pt>
                <c:pt idx="6830">
                  <c:v>458.50473293904355</c:v>
                </c:pt>
                <c:pt idx="6831">
                  <c:v>459.19217609324545</c:v>
                </c:pt>
                <c:pt idx="6832">
                  <c:v>461.79457071497131</c:v>
                </c:pt>
                <c:pt idx="6833">
                  <c:v>461.00462466133291</c:v>
                </c:pt>
                <c:pt idx="6834">
                  <c:v>461.00462466133291</c:v>
                </c:pt>
                <c:pt idx="6835">
                  <c:v>461.00462466133291</c:v>
                </c:pt>
                <c:pt idx="6836">
                  <c:v>458.47898690561703</c:v>
                </c:pt>
                <c:pt idx="6837">
                  <c:v>457.33172440675997</c:v>
                </c:pt>
                <c:pt idx="6838">
                  <c:v>460.46347672510603</c:v>
                </c:pt>
                <c:pt idx="6839">
                  <c:v>456.68121598275411</c:v>
                </c:pt>
                <c:pt idx="6840">
                  <c:v>459.90921515503118</c:v>
                </c:pt>
                <c:pt idx="6841">
                  <c:v>459.90921515503118</c:v>
                </c:pt>
                <c:pt idx="6842">
                  <c:v>459.90921515503118</c:v>
                </c:pt>
                <c:pt idx="6843">
                  <c:v>458.34063205309133</c:v>
                </c:pt>
                <c:pt idx="6844">
                  <c:v>462.02267575878773</c:v>
                </c:pt>
                <c:pt idx="6845">
                  <c:v>461.92293995640176</c:v>
                </c:pt>
                <c:pt idx="6846">
                  <c:v>463.82790581283029</c:v>
                </c:pt>
                <c:pt idx="6847">
                  <c:v>463.82790581283029</c:v>
                </c:pt>
                <c:pt idx="6848">
                  <c:v>463.82790581283029</c:v>
                </c:pt>
                <c:pt idx="6849">
                  <c:v>463.82790581283029</c:v>
                </c:pt>
                <c:pt idx="6850">
                  <c:v>461.73862723112393</c:v>
                </c:pt>
                <c:pt idx="6851">
                  <c:v>463.94280049471035</c:v>
                </c:pt>
                <c:pt idx="6852">
                  <c:v>459.08137190265745</c:v>
                </c:pt>
                <c:pt idx="6853">
                  <c:v>460.9776755422323</c:v>
                </c:pt>
                <c:pt idx="6854">
                  <c:v>459.09520738791014</c:v>
                </c:pt>
                <c:pt idx="6855">
                  <c:v>459.09520738791014</c:v>
                </c:pt>
                <c:pt idx="6856">
                  <c:v>459.09520738791014</c:v>
                </c:pt>
                <c:pt idx="6857">
                  <c:v>462.07946140260697</c:v>
                </c:pt>
                <c:pt idx="6858">
                  <c:v>463.64527740749628</c:v>
                </c:pt>
                <c:pt idx="6859">
                  <c:v>469.34886597144509</c:v>
                </c:pt>
                <c:pt idx="6860">
                  <c:v>471.13749344318461</c:v>
                </c:pt>
                <c:pt idx="6861">
                  <c:v>469.83034085823471</c:v>
                </c:pt>
                <c:pt idx="6862">
                  <c:v>469.83034085823471</c:v>
                </c:pt>
                <c:pt idx="6863">
                  <c:v>469.83034085823471</c:v>
                </c:pt>
                <c:pt idx="6864">
                  <c:v>458.84183754493677</c:v>
                </c:pt>
                <c:pt idx="6865">
                  <c:v>465.43306271926389</c:v>
                </c:pt>
                <c:pt idx="6866">
                  <c:v>458.79756399212852</c:v>
                </c:pt>
                <c:pt idx="6867">
                  <c:v>455.74966674526974</c:v>
                </c:pt>
                <c:pt idx="6868">
                  <c:v>459.95697765629433</c:v>
                </c:pt>
                <c:pt idx="6869">
                  <c:v>459.95697765629433</c:v>
                </c:pt>
                <c:pt idx="6870">
                  <c:v>459.95697765629433</c:v>
                </c:pt>
                <c:pt idx="6871">
                  <c:v>462.1151930471288</c:v>
                </c:pt>
                <c:pt idx="6872">
                  <c:v>466.94762727443498</c:v>
                </c:pt>
                <c:pt idx="6873">
                  <c:v>467.0734700359497</c:v>
                </c:pt>
                <c:pt idx="6874">
                  <c:v>468.98384977791193</c:v>
                </c:pt>
                <c:pt idx="6875">
                  <c:v>468.12232012666237</c:v>
                </c:pt>
                <c:pt idx="6876">
                  <c:v>468.12232012666237</c:v>
                </c:pt>
                <c:pt idx="6877">
                  <c:v>468.12232012666237</c:v>
                </c:pt>
                <c:pt idx="6878">
                  <c:v>471.49541143124031</c:v>
                </c:pt>
                <c:pt idx="6879">
                  <c:v>472.84503294048727</c:v>
                </c:pt>
                <c:pt idx="6880">
                  <c:v>468.39505964898922</c:v>
                </c:pt>
                <c:pt idx="6881">
                  <c:v>472.83083652953241</c:v>
                </c:pt>
                <c:pt idx="6882">
                  <c:v>477.66278952256891</c:v>
                </c:pt>
                <c:pt idx="6883">
                  <c:v>477.66278952256891</c:v>
                </c:pt>
                <c:pt idx="6884">
                  <c:v>477.66278952256891</c:v>
                </c:pt>
                <c:pt idx="6885">
                  <c:v>478.56149452114931</c:v>
                </c:pt>
                <c:pt idx="6886">
                  <c:v>481.05657390074208</c:v>
                </c:pt>
                <c:pt idx="6887">
                  <c:v>483.22958724536841</c:v>
                </c:pt>
                <c:pt idx="6888">
                  <c:v>481.58893931154768</c:v>
                </c:pt>
                <c:pt idx="6889">
                  <c:v>483.67785696755186</c:v>
                </c:pt>
                <c:pt idx="6890">
                  <c:v>483.67785696755186</c:v>
                </c:pt>
                <c:pt idx="6891">
                  <c:v>483.67785696755186</c:v>
                </c:pt>
                <c:pt idx="6892">
                  <c:v>483.66053253384428</c:v>
                </c:pt>
                <c:pt idx="6893">
                  <c:v>488.58331849527821</c:v>
                </c:pt>
                <c:pt idx="6894">
                  <c:v>491.11100149664009</c:v>
                </c:pt>
                <c:pt idx="6895">
                  <c:v>488.65093191016473</c:v>
                </c:pt>
                <c:pt idx="6896">
                  <c:v>493.60187007637342</c:v>
                </c:pt>
                <c:pt idx="6897">
                  <c:v>493.60187007637342</c:v>
                </c:pt>
                <c:pt idx="6898">
                  <c:v>493.60187007637342</c:v>
                </c:pt>
                <c:pt idx="6899">
                  <c:v>493.20521272961048</c:v>
                </c:pt>
                <c:pt idx="6900">
                  <c:v>494.07480305487661</c:v>
                </c:pt>
                <c:pt idx="6901">
                  <c:v>489.84030240761655</c:v>
                </c:pt>
                <c:pt idx="6902">
                  <c:v>488.44015130005585</c:v>
                </c:pt>
                <c:pt idx="6903">
                  <c:v>488.10930273966812</c:v>
                </c:pt>
                <c:pt idx="6904">
                  <c:v>488.10930273966812</c:v>
                </c:pt>
                <c:pt idx="6905">
                  <c:v>488.10930273966812</c:v>
                </c:pt>
                <c:pt idx="6906">
                  <c:v>488.10930273966812</c:v>
                </c:pt>
                <c:pt idx="6907">
                  <c:v>491.07141997796089</c:v>
                </c:pt>
                <c:pt idx="6908">
                  <c:v>487.57116251762659</c:v>
                </c:pt>
                <c:pt idx="6909">
                  <c:v>489.44424660369054</c:v>
                </c:pt>
                <c:pt idx="6910">
                  <c:v>482.45467976265661</c:v>
                </c:pt>
                <c:pt idx="6911">
                  <c:v>482.45467976265661</c:v>
                </c:pt>
                <c:pt idx="6912">
                  <c:v>482.45467976265661</c:v>
                </c:pt>
                <c:pt idx="6913">
                  <c:v>485.1421325415439</c:v>
                </c:pt>
                <c:pt idx="6914">
                  <c:v>482.47044018498781</c:v>
                </c:pt>
                <c:pt idx="6915">
                  <c:v>475.93034615181153</c:v>
                </c:pt>
                <c:pt idx="6916">
                  <c:v>480.13693521143159</c:v>
                </c:pt>
                <c:pt idx="6917">
                  <c:v>486.24067007059841</c:v>
                </c:pt>
                <c:pt idx="6918">
                  <c:v>486.24067007059841</c:v>
                </c:pt>
                <c:pt idx="6919">
                  <c:v>486.24067007059841</c:v>
                </c:pt>
                <c:pt idx="6920">
                  <c:v>486.14815278225728</c:v>
                </c:pt>
                <c:pt idx="6921">
                  <c:v>481.11408139596574</c:v>
                </c:pt>
                <c:pt idx="6922">
                  <c:v>477.12669454617338</c:v>
                </c:pt>
                <c:pt idx="6923">
                  <c:v>484.18820591052065</c:v>
                </c:pt>
                <c:pt idx="6924">
                  <c:v>481.51314491407697</c:v>
                </c:pt>
                <c:pt idx="6925">
                  <c:v>481.51314491407697</c:v>
                </c:pt>
                <c:pt idx="6926">
                  <c:v>481.51314491407697</c:v>
                </c:pt>
                <c:pt idx="6927">
                  <c:v>485.13900451879118</c:v>
                </c:pt>
                <c:pt idx="6928">
                  <c:v>488.9070688501883</c:v>
                </c:pt>
                <c:pt idx="6929">
                  <c:v>482.16894691504905</c:v>
                </c:pt>
                <c:pt idx="6930">
                  <c:v>470.04292609685456</c:v>
                </c:pt>
                <c:pt idx="6931">
                  <c:v>471.11920654093751</c:v>
                </c:pt>
                <c:pt idx="6932">
                  <c:v>471.11920654093751</c:v>
                </c:pt>
                <c:pt idx="6933">
                  <c:v>471.11920654093751</c:v>
                </c:pt>
                <c:pt idx="6934">
                  <c:v>465.43089716505023</c:v>
                </c:pt>
                <c:pt idx="6935">
                  <c:v>469.93681394039567</c:v>
                </c:pt>
                <c:pt idx="6936">
                  <c:v>474.58349173961511</c:v>
                </c:pt>
                <c:pt idx="6937">
                  <c:v>477.73665898296082</c:v>
                </c:pt>
                <c:pt idx="6938">
                  <c:v>475.78417124240383</c:v>
                </c:pt>
                <c:pt idx="6939">
                  <c:v>475.78417124240383</c:v>
                </c:pt>
                <c:pt idx="6940">
                  <c:v>475.78417124240383</c:v>
                </c:pt>
                <c:pt idx="6941">
                  <c:v>478.48690320935265</c:v>
                </c:pt>
                <c:pt idx="6942">
                  <c:v>478.23509737775572</c:v>
                </c:pt>
                <c:pt idx="6943">
                  <c:v>478.68817944263577</c:v>
                </c:pt>
                <c:pt idx="6944">
                  <c:v>478.68817944263577</c:v>
                </c:pt>
                <c:pt idx="6945">
                  <c:v>483.45420334072963</c:v>
                </c:pt>
                <c:pt idx="6946">
                  <c:v>483.45420334072963</c:v>
                </c:pt>
                <c:pt idx="6947">
                  <c:v>483.45420334072963</c:v>
                </c:pt>
                <c:pt idx="6948">
                  <c:v>486.03494242032087</c:v>
                </c:pt>
                <c:pt idx="6949">
                  <c:v>489.60173051843492</c:v>
                </c:pt>
                <c:pt idx="6950">
                  <c:v>489.78050904961168</c:v>
                </c:pt>
                <c:pt idx="6951">
                  <c:v>496.4564314553981</c:v>
                </c:pt>
                <c:pt idx="6952">
                  <c:v>497.99674204399577</c:v>
                </c:pt>
                <c:pt idx="6953">
                  <c:v>497.99674204399577</c:v>
                </c:pt>
                <c:pt idx="6954">
                  <c:v>497.99674204399577</c:v>
                </c:pt>
                <c:pt idx="6955">
                  <c:v>498.76370916125808</c:v>
                </c:pt>
                <c:pt idx="6956">
                  <c:v>496.85826207055987</c:v>
                </c:pt>
                <c:pt idx="6957">
                  <c:v>498.30629598795122</c:v>
                </c:pt>
                <c:pt idx="6958">
                  <c:v>500.8414381204928</c:v>
                </c:pt>
                <c:pt idx="6959">
                  <c:v>501.61020986626625</c:v>
                </c:pt>
                <c:pt idx="6960">
                  <c:v>501.61020986626625</c:v>
                </c:pt>
                <c:pt idx="6961">
                  <c:v>501.61020986626625</c:v>
                </c:pt>
                <c:pt idx="6962">
                  <c:v>502.64137459756915</c:v>
                </c:pt>
                <c:pt idx="6963">
                  <c:v>501.74543669603929</c:v>
                </c:pt>
                <c:pt idx="6964">
                  <c:v>499.85887805042495</c:v>
                </c:pt>
                <c:pt idx="6965">
                  <c:v>501.58650907848579</c:v>
                </c:pt>
                <c:pt idx="6966">
                  <c:v>501.95742039182221</c:v>
                </c:pt>
                <c:pt idx="6967">
                  <c:v>501.95742039182221</c:v>
                </c:pt>
                <c:pt idx="6968">
                  <c:v>501.95742039182221</c:v>
                </c:pt>
                <c:pt idx="6969">
                  <c:v>500.18936568511049</c:v>
                </c:pt>
                <c:pt idx="6970">
                  <c:v>500.61970943074931</c:v>
                </c:pt>
                <c:pt idx="6971">
                  <c:v>500.61429554521567</c:v>
                </c:pt>
                <c:pt idx="6972">
                  <c:v>507.05224760465774</c:v>
                </c:pt>
                <c:pt idx="6973">
                  <c:v>507.88370011405391</c:v>
                </c:pt>
                <c:pt idx="6974">
                  <c:v>507.88370011405391</c:v>
                </c:pt>
                <c:pt idx="6975">
                  <c:v>507.88370011405391</c:v>
                </c:pt>
                <c:pt idx="6976">
                  <c:v>507.23992896982321</c:v>
                </c:pt>
                <c:pt idx="6977">
                  <c:v>504.24869705821624</c:v>
                </c:pt>
                <c:pt idx="6978">
                  <c:v>502.47631124307759</c:v>
                </c:pt>
                <c:pt idx="6979">
                  <c:v>504.49749517562782</c:v>
                </c:pt>
                <c:pt idx="6980">
                  <c:v>502.88836808646954</c:v>
                </c:pt>
                <c:pt idx="6981">
                  <c:v>502.88836808646954</c:v>
                </c:pt>
                <c:pt idx="6982">
                  <c:v>502.88836808646954</c:v>
                </c:pt>
                <c:pt idx="6983">
                  <c:v>502.31100727145122</c:v>
                </c:pt>
                <c:pt idx="6984">
                  <c:v>503.63416089586707</c:v>
                </c:pt>
                <c:pt idx="6985">
                  <c:v>501.02815701711887</c:v>
                </c:pt>
                <c:pt idx="6986">
                  <c:v>493.89927285501989</c:v>
                </c:pt>
                <c:pt idx="6987">
                  <c:v>492.28846144591785</c:v>
                </c:pt>
                <c:pt idx="6988">
                  <c:v>492.28846144591785</c:v>
                </c:pt>
                <c:pt idx="6989">
                  <c:v>492.28846144591785</c:v>
                </c:pt>
                <c:pt idx="6990">
                  <c:v>489.40177767939349</c:v>
                </c:pt>
                <c:pt idx="6991">
                  <c:v>491.48492052416179</c:v>
                </c:pt>
                <c:pt idx="6992">
                  <c:v>488.71926717645562</c:v>
                </c:pt>
                <c:pt idx="6993">
                  <c:v>492.9890182339679</c:v>
                </c:pt>
                <c:pt idx="6994">
                  <c:v>495.15397090457748</c:v>
                </c:pt>
                <c:pt idx="6995">
                  <c:v>495.15397090457748</c:v>
                </c:pt>
                <c:pt idx="6996">
                  <c:v>495.15397090457748</c:v>
                </c:pt>
                <c:pt idx="6997">
                  <c:v>493.33201795966431</c:v>
                </c:pt>
                <c:pt idx="6998">
                  <c:v>485.44242272580857</c:v>
                </c:pt>
                <c:pt idx="6999">
                  <c:v>486.89611114586836</c:v>
                </c:pt>
                <c:pt idx="7000">
                  <c:v>488.07453356368563</c:v>
                </c:pt>
                <c:pt idx="7001">
                  <c:v>486.47418899994852</c:v>
                </c:pt>
                <c:pt idx="7002">
                  <c:v>486.47418899994852</c:v>
                </c:pt>
                <c:pt idx="7003">
                  <c:v>486.47418899994852</c:v>
                </c:pt>
                <c:pt idx="7004">
                  <c:v>486.47418899994852</c:v>
                </c:pt>
                <c:pt idx="7005">
                  <c:v>488.49441046395941</c:v>
                </c:pt>
                <c:pt idx="7006">
                  <c:v>492.47746620532484</c:v>
                </c:pt>
                <c:pt idx="7007">
                  <c:v>493.14565998874048</c:v>
                </c:pt>
                <c:pt idx="7008">
                  <c:v>493.31397167455231</c:v>
                </c:pt>
                <c:pt idx="7009">
                  <c:v>493.31397167455231</c:v>
                </c:pt>
                <c:pt idx="7010">
                  <c:v>493.31397167455231</c:v>
                </c:pt>
                <c:pt idx="7011">
                  <c:v>498.31880807896243</c:v>
                </c:pt>
                <c:pt idx="7012">
                  <c:v>501.97173711134468</c:v>
                </c:pt>
                <c:pt idx="7013">
                  <c:v>503.65220718097942</c:v>
                </c:pt>
                <c:pt idx="7014">
                  <c:v>502.05186261724225</c:v>
                </c:pt>
                <c:pt idx="7015">
                  <c:v>503.39522808098371</c:v>
                </c:pt>
                <c:pt idx="7016">
                  <c:v>503.39522808098371</c:v>
                </c:pt>
                <c:pt idx="7017">
                  <c:v>503.39522808098371</c:v>
                </c:pt>
                <c:pt idx="7018">
                  <c:v>506.06535642616353</c:v>
                </c:pt>
                <c:pt idx="7019">
                  <c:v>508.38839455435459</c:v>
                </c:pt>
                <c:pt idx="7020">
                  <c:v>514.55240400579567</c:v>
                </c:pt>
                <c:pt idx="7021">
                  <c:v>513.77400757462897</c:v>
                </c:pt>
                <c:pt idx="7022">
                  <c:v>510.07740653227557</c:v>
                </c:pt>
                <c:pt idx="7023">
                  <c:v>510.07740653227557</c:v>
                </c:pt>
                <c:pt idx="7024">
                  <c:v>510.07740653227557</c:v>
                </c:pt>
                <c:pt idx="7025">
                  <c:v>507.67436320675421</c:v>
                </c:pt>
                <c:pt idx="7026">
                  <c:v>506.55597476407644</c:v>
                </c:pt>
                <c:pt idx="7027">
                  <c:v>505.29911116030547</c:v>
                </c:pt>
                <c:pt idx="7028">
                  <c:v>507.25665186069381</c:v>
                </c:pt>
                <c:pt idx="7029">
                  <c:v>505.28190703516532</c:v>
                </c:pt>
                <c:pt idx="7030">
                  <c:v>505.28190703516532</c:v>
                </c:pt>
                <c:pt idx="7031">
                  <c:v>505.28190703516532</c:v>
                </c:pt>
                <c:pt idx="7032">
                  <c:v>502.35443866428773</c:v>
                </c:pt>
                <c:pt idx="7033">
                  <c:v>506.58520974595802</c:v>
                </c:pt>
                <c:pt idx="7034">
                  <c:v>506.27144500214308</c:v>
                </c:pt>
                <c:pt idx="7035">
                  <c:v>501.66266440165896</c:v>
                </c:pt>
                <c:pt idx="7036">
                  <c:v>505.28214765230024</c:v>
                </c:pt>
                <c:pt idx="7037">
                  <c:v>505.28214765230024</c:v>
                </c:pt>
                <c:pt idx="7038">
                  <c:v>505.28214765230024</c:v>
                </c:pt>
                <c:pt idx="7039">
                  <c:v>500.97040890476052</c:v>
                </c:pt>
                <c:pt idx="7040">
                  <c:v>494.58430983787372</c:v>
                </c:pt>
                <c:pt idx="7041">
                  <c:v>494.76260713478081</c:v>
                </c:pt>
                <c:pt idx="7042">
                  <c:v>505.64018594892337</c:v>
                </c:pt>
                <c:pt idx="7043">
                  <c:v>508.85459025308262</c:v>
                </c:pt>
                <c:pt idx="7044">
                  <c:v>508.85459025308262</c:v>
                </c:pt>
                <c:pt idx="7045">
                  <c:v>508.85459025308262</c:v>
                </c:pt>
                <c:pt idx="7046">
                  <c:v>510.95036549742929</c:v>
                </c:pt>
                <c:pt idx="7047">
                  <c:v>507.41654194678665</c:v>
                </c:pt>
                <c:pt idx="7048">
                  <c:v>514.50043070467279</c:v>
                </c:pt>
                <c:pt idx="7049">
                  <c:v>518.10415353298288</c:v>
                </c:pt>
                <c:pt idx="7050">
                  <c:v>521.60802025033945</c:v>
                </c:pt>
                <c:pt idx="7051">
                  <c:v>521.60802025033945</c:v>
                </c:pt>
                <c:pt idx="7052">
                  <c:v>521.60802025033945</c:v>
                </c:pt>
                <c:pt idx="7053">
                  <c:v>521.61511845581686</c:v>
                </c:pt>
                <c:pt idx="7054">
                  <c:v>524.44405410998263</c:v>
                </c:pt>
                <c:pt idx="7055">
                  <c:v>521.83444097421193</c:v>
                </c:pt>
                <c:pt idx="7056">
                  <c:v>523.60983450353604</c:v>
                </c:pt>
                <c:pt idx="7057">
                  <c:v>525.71210641052301</c:v>
                </c:pt>
                <c:pt idx="7058">
                  <c:v>525.71210641052301</c:v>
                </c:pt>
                <c:pt idx="7059">
                  <c:v>525.71210641052301</c:v>
                </c:pt>
                <c:pt idx="7060">
                  <c:v>526.24519367273308</c:v>
                </c:pt>
                <c:pt idx="7061">
                  <c:v>529.00567375204048</c:v>
                </c:pt>
                <c:pt idx="7062">
                  <c:v>526.33807188677645</c:v>
                </c:pt>
                <c:pt idx="7063">
                  <c:v>524.46450656644299</c:v>
                </c:pt>
                <c:pt idx="7064">
                  <c:v>525.88186179914385</c:v>
                </c:pt>
                <c:pt idx="7065">
                  <c:v>525.88186179914385</c:v>
                </c:pt>
                <c:pt idx="7066">
                  <c:v>525.88186179914385</c:v>
                </c:pt>
                <c:pt idx="7067">
                  <c:v>527.72679368043305</c:v>
                </c:pt>
                <c:pt idx="7068">
                  <c:v>526.28633920278867</c:v>
                </c:pt>
                <c:pt idx="7069">
                  <c:v>528.51782251117811</c:v>
                </c:pt>
                <c:pt idx="7070">
                  <c:v>521.40566123994961</c:v>
                </c:pt>
                <c:pt idx="7071">
                  <c:v>528.25843723983417</c:v>
                </c:pt>
                <c:pt idx="7072">
                  <c:v>528.25843723983417</c:v>
                </c:pt>
                <c:pt idx="7073">
                  <c:v>528.25843723983417</c:v>
                </c:pt>
                <c:pt idx="7074">
                  <c:v>528.65533520373197</c:v>
                </c:pt>
                <c:pt idx="7075">
                  <c:v>527.47258167748782</c:v>
                </c:pt>
                <c:pt idx="7076">
                  <c:v>532.01025991463041</c:v>
                </c:pt>
                <c:pt idx="7077">
                  <c:v>534.58630696009266</c:v>
                </c:pt>
                <c:pt idx="7078">
                  <c:v>536.88059134067191</c:v>
                </c:pt>
                <c:pt idx="7079">
                  <c:v>536.88059134067191</c:v>
                </c:pt>
                <c:pt idx="7080">
                  <c:v>536.88059134067191</c:v>
                </c:pt>
                <c:pt idx="7081">
                  <c:v>534.51123441402649</c:v>
                </c:pt>
                <c:pt idx="7082">
                  <c:v>533.29190708328861</c:v>
                </c:pt>
                <c:pt idx="7083">
                  <c:v>531.3780383928713</c:v>
                </c:pt>
                <c:pt idx="7084">
                  <c:v>535.84798290655999</c:v>
                </c:pt>
                <c:pt idx="7085">
                  <c:v>538.51486292041943</c:v>
                </c:pt>
                <c:pt idx="7086">
                  <c:v>538.51486292041943</c:v>
                </c:pt>
                <c:pt idx="7087">
                  <c:v>538.51486292041943</c:v>
                </c:pt>
                <c:pt idx="7088">
                  <c:v>537.75631740287611</c:v>
                </c:pt>
                <c:pt idx="7089">
                  <c:v>538.01317619430438</c:v>
                </c:pt>
                <c:pt idx="7090">
                  <c:v>539.4556759175947</c:v>
                </c:pt>
                <c:pt idx="7091">
                  <c:v>539.4556759175947</c:v>
                </c:pt>
                <c:pt idx="7092">
                  <c:v>539.05889826226428</c:v>
                </c:pt>
                <c:pt idx="7093">
                  <c:v>539.05889826226428</c:v>
                </c:pt>
                <c:pt idx="7094">
                  <c:v>539.05889826226428</c:v>
                </c:pt>
                <c:pt idx="7095">
                  <c:v>537.71878112984302</c:v>
                </c:pt>
                <c:pt idx="7096">
                  <c:v>536.07476455613482</c:v>
                </c:pt>
                <c:pt idx="7097">
                  <c:v>535.57981510979482</c:v>
                </c:pt>
                <c:pt idx="7098">
                  <c:v>533.41666706769649</c:v>
                </c:pt>
                <c:pt idx="7099">
                  <c:v>539.2020654574867</c:v>
                </c:pt>
                <c:pt idx="7100">
                  <c:v>539.2020654574867</c:v>
                </c:pt>
                <c:pt idx="7101">
                  <c:v>539.2020654574867</c:v>
                </c:pt>
                <c:pt idx="7102">
                  <c:v>540.24429857699158</c:v>
                </c:pt>
                <c:pt idx="7103">
                  <c:v>538.67643732645627</c:v>
                </c:pt>
                <c:pt idx="7104">
                  <c:v>532.53071477726201</c:v>
                </c:pt>
                <c:pt idx="7105">
                  <c:v>530.80933979470672</c:v>
                </c:pt>
                <c:pt idx="7106">
                  <c:v>530.98715585734408</c:v>
                </c:pt>
                <c:pt idx="7107">
                  <c:v>530.98715585734408</c:v>
                </c:pt>
                <c:pt idx="7108">
                  <c:v>530.98715585734408</c:v>
                </c:pt>
                <c:pt idx="7109">
                  <c:v>534.34833661374807</c:v>
                </c:pt>
                <c:pt idx="7110">
                  <c:v>532.87792530281786</c:v>
                </c:pt>
                <c:pt idx="7111">
                  <c:v>541.58946866924407</c:v>
                </c:pt>
                <c:pt idx="7112">
                  <c:v>541.13674753006626</c:v>
                </c:pt>
                <c:pt idx="7113">
                  <c:v>543.97025490979365</c:v>
                </c:pt>
                <c:pt idx="7114">
                  <c:v>543.97025490979365</c:v>
                </c:pt>
                <c:pt idx="7115">
                  <c:v>543.97025490979365</c:v>
                </c:pt>
                <c:pt idx="7116">
                  <c:v>546.87955668699169</c:v>
                </c:pt>
                <c:pt idx="7117">
                  <c:v>548.57277946477222</c:v>
                </c:pt>
                <c:pt idx="7118">
                  <c:v>548.57277946477222</c:v>
                </c:pt>
                <c:pt idx="7119">
                  <c:v>551.12031337975748</c:v>
                </c:pt>
                <c:pt idx="7120">
                  <c:v>550.98797395560234</c:v>
                </c:pt>
                <c:pt idx="7121">
                  <c:v>550.98797395560234</c:v>
                </c:pt>
                <c:pt idx="7122">
                  <c:v>550.98797395560234</c:v>
                </c:pt>
                <c:pt idx="7123">
                  <c:v>550.95404693959165</c:v>
                </c:pt>
                <c:pt idx="7124">
                  <c:v>553.25530921708105</c:v>
                </c:pt>
                <c:pt idx="7125">
                  <c:v>553.25530921708105</c:v>
                </c:pt>
                <c:pt idx="7126">
                  <c:v>548.34804306084345</c:v>
                </c:pt>
                <c:pt idx="7127">
                  <c:v>548.12475035972363</c:v>
                </c:pt>
                <c:pt idx="7128">
                  <c:v>548.12475035972363</c:v>
                </c:pt>
                <c:pt idx="7129">
                  <c:v>548.12475035972363</c:v>
                </c:pt>
                <c:pt idx="7130">
                  <c:v>546.72628357210681</c:v>
                </c:pt>
                <c:pt idx="7131">
                  <c:v>550.23243615224442</c:v>
                </c:pt>
                <c:pt idx="7132">
                  <c:v>550.26588193398538</c:v>
                </c:pt>
                <c:pt idx="7133">
                  <c:v>550.36297094788824</c:v>
                </c:pt>
                <c:pt idx="7134">
                  <c:v>551.6774623554503</c:v>
                </c:pt>
                <c:pt idx="7135">
                  <c:v>551.6774623554503</c:v>
                </c:pt>
                <c:pt idx="7136">
                  <c:v>551.6774623554503</c:v>
                </c:pt>
                <c:pt idx="7137">
                  <c:v>544.66070577818095</c:v>
                </c:pt>
                <c:pt idx="7138">
                  <c:v>550.61573924802428</c:v>
                </c:pt>
                <c:pt idx="7139">
                  <c:v>553.46645075289189</c:v>
                </c:pt>
                <c:pt idx="7140">
                  <c:v>552.82147652298704</c:v>
                </c:pt>
                <c:pt idx="7141">
                  <c:v>550.74422879802216</c:v>
                </c:pt>
                <c:pt idx="7142">
                  <c:v>550.74422879802216</c:v>
                </c:pt>
                <c:pt idx="7143">
                  <c:v>550.74422879802216</c:v>
                </c:pt>
                <c:pt idx="7144">
                  <c:v>550.74422879802216</c:v>
                </c:pt>
                <c:pt idx="7145">
                  <c:v>552.283456609513</c:v>
                </c:pt>
                <c:pt idx="7146">
                  <c:v>552.77455618169574</c:v>
                </c:pt>
                <c:pt idx="7147">
                  <c:v>547.86368076843576</c:v>
                </c:pt>
                <c:pt idx="7148">
                  <c:v>536.34425574714112</c:v>
                </c:pt>
                <c:pt idx="7149">
                  <c:v>536.34425574714112</c:v>
                </c:pt>
                <c:pt idx="7150">
                  <c:v>536.34425574714112</c:v>
                </c:pt>
                <c:pt idx="7151">
                  <c:v>533.63310218047332</c:v>
                </c:pt>
                <c:pt idx="7152">
                  <c:v>537.05407629488184</c:v>
                </c:pt>
                <c:pt idx="7153">
                  <c:v>531.62755836168685</c:v>
                </c:pt>
                <c:pt idx="7154">
                  <c:v>537.68148547394435</c:v>
                </c:pt>
                <c:pt idx="7155">
                  <c:v>534.30851447793373</c:v>
                </c:pt>
                <c:pt idx="7156">
                  <c:v>534.30851447793373</c:v>
                </c:pt>
                <c:pt idx="7157">
                  <c:v>534.30851447793373</c:v>
                </c:pt>
                <c:pt idx="7158">
                  <c:v>522.10441339948773</c:v>
                </c:pt>
                <c:pt idx="7159">
                  <c:v>526.16230106978446</c:v>
                </c:pt>
                <c:pt idx="7160">
                  <c:v>525.23219553510921</c:v>
                </c:pt>
                <c:pt idx="7161">
                  <c:v>531.94372927685004</c:v>
                </c:pt>
                <c:pt idx="7162">
                  <c:v>539.00223292701207</c:v>
                </c:pt>
                <c:pt idx="7163">
                  <c:v>539.00223292701207</c:v>
                </c:pt>
                <c:pt idx="7164">
                  <c:v>539.00223292701207</c:v>
                </c:pt>
                <c:pt idx="7165">
                  <c:v>539.93113537601323</c:v>
                </c:pt>
                <c:pt idx="7166">
                  <c:v>545.87221305203661</c:v>
                </c:pt>
                <c:pt idx="7167">
                  <c:v>546.05508207450532</c:v>
                </c:pt>
                <c:pt idx="7168">
                  <c:v>549.3623645927081</c:v>
                </c:pt>
                <c:pt idx="7169">
                  <c:v>551.94178027805788</c:v>
                </c:pt>
                <c:pt idx="7170">
                  <c:v>551.94178027805788</c:v>
                </c:pt>
                <c:pt idx="7171">
                  <c:v>551.94178027805788</c:v>
                </c:pt>
                <c:pt idx="7172">
                  <c:v>551.94178027805788</c:v>
                </c:pt>
                <c:pt idx="7173">
                  <c:v>552.93601027916475</c:v>
                </c:pt>
                <c:pt idx="7174">
                  <c:v>549.40146487711763</c:v>
                </c:pt>
                <c:pt idx="7175">
                  <c:v>552.88921024644094</c:v>
                </c:pt>
                <c:pt idx="7176">
                  <c:v>551.94322398086695</c:v>
                </c:pt>
                <c:pt idx="7177">
                  <c:v>551.94322398086695</c:v>
                </c:pt>
                <c:pt idx="7178">
                  <c:v>551.94322398086695</c:v>
                </c:pt>
                <c:pt idx="7179">
                  <c:v>555.41111843656699</c:v>
                </c:pt>
                <c:pt idx="7180">
                  <c:v>554.6897482663544</c:v>
                </c:pt>
                <c:pt idx="7181">
                  <c:v>554.82822342744748</c:v>
                </c:pt>
                <c:pt idx="7182">
                  <c:v>557.68519097782064</c:v>
                </c:pt>
                <c:pt idx="7183">
                  <c:v>559.03445156136524</c:v>
                </c:pt>
                <c:pt idx="7184">
                  <c:v>559.03445156136524</c:v>
                </c:pt>
                <c:pt idx="7185">
                  <c:v>559.03445156136524</c:v>
                </c:pt>
                <c:pt idx="7186">
                  <c:v>554.94552428067584</c:v>
                </c:pt>
                <c:pt idx="7187">
                  <c:v>563.35244635441052</c:v>
                </c:pt>
                <c:pt idx="7188">
                  <c:v>563.30757125876517</c:v>
                </c:pt>
                <c:pt idx="7189">
                  <c:v>564.23972203908659</c:v>
                </c:pt>
                <c:pt idx="7190">
                  <c:v>564.37831750874716</c:v>
                </c:pt>
                <c:pt idx="7191">
                  <c:v>564.37831750874716</c:v>
                </c:pt>
                <c:pt idx="7192">
                  <c:v>564.37831750874716</c:v>
                </c:pt>
                <c:pt idx="7193">
                  <c:v>563.98635219611333</c:v>
                </c:pt>
                <c:pt idx="7194">
                  <c:v>561.09798410964504</c:v>
                </c:pt>
                <c:pt idx="7195">
                  <c:v>561.45373654348748</c:v>
                </c:pt>
                <c:pt idx="7196">
                  <c:v>554.91171757323264</c:v>
                </c:pt>
                <c:pt idx="7197">
                  <c:v>553.54621533308705</c:v>
                </c:pt>
                <c:pt idx="7198">
                  <c:v>553.54621533308705</c:v>
                </c:pt>
                <c:pt idx="7199">
                  <c:v>553.54621533308705</c:v>
                </c:pt>
                <c:pt idx="7200">
                  <c:v>558.75256858791499</c:v>
                </c:pt>
                <c:pt idx="7201">
                  <c:v>562.85761721663789</c:v>
                </c:pt>
                <c:pt idx="7202">
                  <c:v>559.34039624829836</c:v>
                </c:pt>
                <c:pt idx="7203">
                  <c:v>562.55889104374967</c:v>
                </c:pt>
                <c:pt idx="7204">
                  <c:v>560.88431609391841</c:v>
                </c:pt>
                <c:pt idx="7205">
                  <c:v>560.88431609391841</c:v>
                </c:pt>
                <c:pt idx="7206">
                  <c:v>560.88431609391841</c:v>
                </c:pt>
                <c:pt idx="7207">
                  <c:v>557.99715109312444</c:v>
                </c:pt>
                <c:pt idx="7208">
                  <c:v>560.305752193226</c:v>
                </c:pt>
                <c:pt idx="7209">
                  <c:v>556.34002088556815</c:v>
                </c:pt>
                <c:pt idx="7210">
                  <c:v>555.42050250482521</c:v>
                </c:pt>
                <c:pt idx="7211">
                  <c:v>558.10627096376879</c:v>
                </c:pt>
                <c:pt idx="7212">
                  <c:v>558.10627096376879</c:v>
                </c:pt>
                <c:pt idx="7213">
                  <c:v>558.10627096376879</c:v>
                </c:pt>
                <c:pt idx="7214">
                  <c:v>562.6277075443104</c:v>
                </c:pt>
                <c:pt idx="7215">
                  <c:v>566.78665441123474</c:v>
                </c:pt>
                <c:pt idx="7216">
                  <c:v>568.43018975067332</c:v>
                </c:pt>
                <c:pt idx="7217">
                  <c:v>567.52703333509862</c:v>
                </c:pt>
                <c:pt idx="7218">
                  <c:v>560.24884624083927</c:v>
                </c:pt>
                <c:pt idx="7219">
                  <c:v>560.24884624083927</c:v>
                </c:pt>
                <c:pt idx="7220">
                  <c:v>560.24884624083927</c:v>
                </c:pt>
                <c:pt idx="7221">
                  <c:v>553.99640999234919</c:v>
                </c:pt>
                <c:pt idx="7222">
                  <c:v>556.3836928955393</c:v>
                </c:pt>
                <c:pt idx="7223">
                  <c:v>562.59125404838414</c:v>
                </c:pt>
                <c:pt idx="7224">
                  <c:v>550.7854946366449</c:v>
                </c:pt>
                <c:pt idx="7225">
                  <c:v>545.48758656201505</c:v>
                </c:pt>
                <c:pt idx="7226">
                  <c:v>545.48758656201505</c:v>
                </c:pt>
                <c:pt idx="7227">
                  <c:v>545.48758656201505</c:v>
                </c:pt>
                <c:pt idx="7228">
                  <c:v>549.89701586629474</c:v>
                </c:pt>
                <c:pt idx="7229">
                  <c:v>553.57545031496875</c:v>
                </c:pt>
                <c:pt idx="7230">
                  <c:v>559.4461474790553</c:v>
                </c:pt>
                <c:pt idx="7231">
                  <c:v>560.24198865249684</c:v>
                </c:pt>
                <c:pt idx="7232">
                  <c:v>560.24198865249684</c:v>
                </c:pt>
                <c:pt idx="7233">
                  <c:v>560.24198865249684</c:v>
                </c:pt>
                <c:pt idx="7234">
                  <c:v>560.24198865249684</c:v>
                </c:pt>
                <c:pt idx="7235">
                  <c:v>562.41644569993218</c:v>
                </c:pt>
                <c:pt idx="7236">
                  <c:v>564.88770398317695</c:v>
                </c:pt>
                <c:pt idx="7237">
                  <c:v>563.52352513727294</c:v>
                </c:pt>
                <c:pt idx="7238">
                  <c:v>564.35870721225888</c:v>
                </c:pt>
                <c:pt idx="7239">
                  <c:v>559.56056092666563</c:v>
                </c:pt>
                <c:pt idx="7240">
                  <c:v>559.56056092666563</c:v>
                </c:pt>
                <c:pt idx="7241">
                  <c:v>559.56056092666563</c:v>
                </c:pt>
                <c:pt idx="7242">
                  <c:v>561.12000057748196</c:v>
                </c:pt>
                <c:pt idx="7243">
                  <c:v>563.96481696254637</c:v>
                </c:pt>
                <c:pt idx="7244">
                  <c:v>565.82141877487459</c:v>
                </c:pt>
                <c:pt idx="7245">
                  <c:v>565.94389289650178</c:v>
                </c:pt>
                <c:pt idx="7246">
                  <c:v>565.29964051800141</c:v>
                </c:pt>
                <c:pt idx="7247">
                  <c:v>565.29964051800141</c:v>
                </c:pt>
                <c:pt idx="7248">
                  <c:v>565.29964051800141</c:v>
                </c:pt>
                <c:pt idx="7249">
                  <c:v>566.49141718680164</c:v>
                </c:pt>
                <c:pt idx="7250">
                  <c:v>561.39165732270214</c:v>
                </c:pt>
                <c:pt idx="7251">
                  <c:v>564.61652847222638</c:v>
                </c:pt>
                <c:pt idx="7252">
                  <c:v>563.72744815903911</c:v>
                </c:pt>
                <c:pt idx="7253">
                  <c:v>564.7114519319158</c:v>
                </c:pt>
                <c:pt idx="7254">
                  <c:v>564.7114519319158</c:v>
                </c:pt>
                <c:pt idx="7255">
                  <c:v>564.7114519319158</c:v>
                </c:pt>
                <c:pt idx="7256">
                  <c:v>570.20161309727268</c:v>
                </c:pt>
                <c:pt idx="7257">
                  <c:v>570.49697063027327</c:v>
                </c:pt>
                <c:pt idx="7258">
                  <c:v>567.9192392648672</c:v>
                </c:pt>
                <c:pt idx="7259">
                  <c:v>562.76955134529112</c:v>
                </c:pt>
                <c:pt idx="7260">
                  <c:v>564.82382013387996</c:v>
                </c:pt>
                <c:pt idx="7261">
                  <c:v>564.82382013387996</c:v>
                </c:pt>
                <c:pt idx="7262">
                  <c:v>564.82382013387996</c:v>
                </c:pt>
                <c:pt idx="7263">
                  <c:v>567.12881197695924</c:v>
                </c:pt>
                <c:pt idx="7264">
                  <c:v>563.4047805812354</c:v>
                </c:pt>
                <c:pt idx="7265">
                  <c:v>568.05566918031434</c:v>
                </c:pt>
                <c:pt idx="7266">
                  <c:v>569.51296685739646</c:v>
                </c:pt>
                <c:pt idx="7267">
                  <c:v>571.96702101550125</c:v>
                </c:pt>
                <c:pt idx="7268">
                  <c:v>571.96702101550125</c:v>
                </c:pt>
                <c:pt idx="7269">
                  <c:v>571.96702101550125</c:v>
                </c:pt>
                <c:pt idx="7270">
                  <c:v>571.96702101550125</c:v>
                </c:pt>
                <c:pt idx="7271">
                  <c:v>575.3629709478879</c:v>
                </c:pt>
                <c:pt idx="7272">
                  <c:v>574.76960909340357</c:v>
                </c:pt>
                <c:pt idx="7273">
                  <c:v>577.92662621090653</c:v>
                </c:pt>
                <c:pt idx="7274">
                  <c:v>578.92999966313675</c:v>
                </c:pt>
                <c:pt idx="7275">
                  <c:v>578.92999966313675</c:v>
                </c:pt>
                <c:pt idx="7276">
                  <c:v>578.92999966313675</c:v>
                </c:pt>
                <c:pt idx="7277">
                  <c:v>579.42867867506664</c:v>
                </c:pt>
                <c:pt idx="7278">
                  <c:v>579.25146415526626</c:v>
                </c:pt>
                <c:pt idx="7279">
                  <c:v>580.46537760047045</c:v>
                </c:pt>
                <c:pt idx="7280">
                  <c:v>584.29359621557444</c:v>
                </c:pt>
                <c:pt idx="7281">
                  <c:v>586.99933589670866</c:v>
                </c:pt>
                <c:pt idx="7282">
                  <c:v>586.99933589670866</c:v>
                </c:pt>
                <c:pt idx="7283">
                  <c:v>586.99933589670866</c:v>
                </c:pt>
                <c:pt idx="7284">
                  <c:v>587.54661956987354</c:v>
                </c:pt>
                <c:pt idx="7285">
                  <c:v>587.32753766861322</c:v>
                </c:pt>
                <c:pt idx="7286">
                  <c:v>585.41932348086448</c:v>
                </c:pt>
                <c:pt idx="7287">
                  <c:v>581.39752838079187</c:v>
                </c:pt>
                <c:pt idx="7288">
                  <c:v>583.24847569045164</c:v>
                </c:pt>
                <c:pt idx="7289">
                  <c:v>583.24847569045164</c:v>
                </c:pt>
                <c:pt idx="7290">
                  <c:v>583.24847569045164</c:v>
                </c:pt>
                <c:pt idx="7291">
                  <c:v>583.74162050828045</c:v>
                </c:pt>
                <c:pt idx="7292">
                  <c:v>585.01737255713533</c:v>
                </c:pt>
                <c:pt idx="7293">
                  <c:v>589.52389087531787</c:v>
                </c:pt>
                <c:pt idx="7294">
                  <c:v>590.31058859763607</c:v>
                </c:pt>
                <c:pt idx="7295">
                  <c:v>591.423803771915</c:v>
                </c:pt>
                <c:pt idx="7296">
                  <c:v>591.423803771915</c:v>
                </c:pt>
                <c:pt idx="7297">
                  <c:v>591.423803771915</c:v>
                </c:pt>
                <c:pt idx="7298">
                  <c:v>591.40058421840422</c:v>
                </c:pt>
                <c:pt idx="7299">
                  <c:v>587.53904013012652</c:v>
                </c:pt>
                <c:pt idx="7300">
                  <c:v>590.40045909749415</c:v>
                </c:pt>
                <c:pt idx="7301">
                  <c:v>589.79626947194254</c:v>
                </c:pt>
                <c:pt idx="7302">
                  <c:v>591.0204091453769</c:v>
                </c:pt>
                <c:pt idx="7303">
                  <c:v>591.0204091453769</c:v>
                </c:pt>
                <c:pt idx="7304">
                  <c:v>591.0204091453769</c:v>
                </c:pt>
                <c:pt idx="7305">
                  <c:v>591.04952381869111</c:v>
                </c:pt>
                <c:pt idx="7306">
                  <c:v>595.05399448505614</c:v>
                </c:pt>
                <c:pt idx="7307">
                  <c:v>595.32204197325382</c:v>
                </c:pt>
                <c:pt idx="7308">
                  <c:v>598.50925654117759</c:v>
                </c:pt>
                <c:pt idx="7309">
                  <c:v>598.50925654117759</c:v>
                </c:pt>
                <c:pt idx="7310">
                  <c:v>598.50925654117759</c:v>
                </c:pt>
                <c:pt idx="7311">
                  <c:v>598.50925654117759</c:v>
                </c:pt>
                <c:pt idx="7312">
                  <c:v>596.05845071439308</c:v>
                </c:pt>
                <c:pt idx="7313">
                  <c:v>591.85895986025037</c:v>
                </c:pt>
                <c:pt idx="7314">
                  <c:v>594.62244765374317</c:v>
                </c:pt>
                <c:pt idx="7315">
                  <c:v>592.1457754849647</c:v>
                </c:pt>
                <c:pt idx="7316">
                  <c:v>593.0062223591076</c:v>
                </c:pt>
                <c:pt idx="7317">
                  <c:v>593.0062223591076</c:v>
                </c:pt>
                <c:pt idx="7318">
                  <c:v>593.0062223591076</c:v>
                </c:pt>
                <c:pt idx="7319">
                  <c:v>595.92514882169871</c:v>
                </c:pt>
                <c:pt idx="7320">
                  <c:v>594.63147079629925</c:v>
                </c:pt>
                <c:pt idx="7321">
                  <c:v>597.13894195833575</c:v>
                </c:pt>
                <c:pt idx="7322">
                  <c:v>590.22095871491297</c:v>
                </c:pt>
                <c:pt idx="7323">
                  <c:v>596.3293856082089</c:v>
                </c:pt>
                <c:pt idx="7324">
                  <c:v>596.3293856082089</c:v>
                </c:pt>
                <c:pt idx="7325">
                  <c:v>596.3293856082089</c:v>
                </c:pt>
                <c:pt idx="7326">
                  <c:v>594.92670802073246</c:v>
                </c:pt>
                <c:pt idx="7327">
                  <c:v>597.96738675354641</c:v>
                </c:pt>
                <c:pt idx="7328">
                  <c:v>599.08000038498835</c:v>
                </c:pt>
                <c:pt idx="7329">
                  <c:v>599.43382788175199</c:v>
                </c:pt>
                <c:pt idx="7330">
                  <c:v>596.50431426522834</c:v>
                </c:pt>
                <c:pt idx="7331">
                  <c:v>596.50431426522834</c:v>
                </c:pt>
                <c:pt idx="7332">
                  <c:v>596.50431426522834</c:v>
                </c:pt>
                <c:pt idx="7333">
                  <c:v>596.65421874022582</c:v>
                </c:pt>
                <c:pt idx="7334">
                  <c:v>594.08045755754449</c:v>
                </c:pt>
                <c:pt idx="7335">
                  <c:v>594.27752299096812</c:v>
                </c:pt>
                <c:pt idx="7336">
                  <c:v>582.51928546335739</c:v>
                </c:pt>
                <c:pt idx="7337">
                  <c:v>580.90293986015422</c:v>
                </c:pt>
                <c:pt idx="7338">
                  <c:v>580.90293986015422</c:v>
                </c:pt>
                <c:pt idx="7339">
                  <c:v>580.90293986015422</c:v>
                </c:pt>
                <c:pt idx="7340">
                  <c:v>585.04576537904506</c:v>
                </c:pt>
                <c:pt idx="7341">
                  <c:v>579.517466397818</c:v>
                </c:pt>
                <c:pt idx="7342">
                  <c:v>579.52997848882899</c:v>
                </c:pt>
                <c:pt idx="7343">
                  <c:v>576.40556499309514</c:v>
                </c:pt>
                <c:pt idx="7344">
                  <c:v>582.95179476320948</c:v>
                </c:pt>
                <c:pt idx="7345">
                  <c:v>582.95179476320948</c:v>
                </c:pt>
                <c:pt idx="7346">
                  <c:v>582.95179476320948</c:v>
                </c:pt>
                <c:pt idx="7347">
                  <c:v>584.74896414323541</c:v>
                </c:pt>
                <c:pt idx="7348">
                  <c:v>583.69506109269139</c:v>
                </c:pt>
                <c:pt idx="7349">
                  <c:v>587.77857448784732</c:v>
                </c:pt>
                <c:pt idx="7350">
                  <c:v>590.31600248316977</c:v>
                </c:pt>
                <c:pt idx="7351">
                  <c:v>590.4239192681398</c:v>
                </c:pt>
                <c:pt idx="7352">
                  <c:v>590.4239192681398</c:v>
                </c:pt>
                <c:pt idx="7353">
                  <c:v>590.4239192681398</c:v>
                </c:pt>
                <c:pt idx="7354">
                  <c:v>595.47711971665024</c:v>
                </c:pt>
                <c:pt idx="7355">
                  <c:v>598.48351050775125</c:v>
                </c:pt>
                <c:pt idx="7356">
                  <c:v>600.01118869677043</c:v>
                </c:pt>
                <c:pt idx="7357">
                  <c:v>601.75012873016806</c:v>
                </c:pt>
                <c:pt idx="7358">
                  <c:v>600.66699069774256</c:v>
                </c:pt>
                <c:pt idx="7359">
                  <c:v>600.66699069774256</c:v>
                </c:pt>
                <c:pt idx="7360">
                  <c:v>600.66699069774256</c:v>
                </c:pt>
                <c:pt idx="7361">
                  <c:v>603.50146054600941</c:v>
                </c:pt>
                <c:pt idx="7362">
                  <c:v>604.19407696861015</c:v>
                </c:pt>
                <c:pt idx="7363">
                  <c:v>604.37778815105094</c:v>
                </c:pt>
                <c:pt idx="7364">
                  <c:v>603.42987694839837</c:v>
                </c:pt>
                <c:pt idx="7365">
                  <c:v>605.51686966732393</c:v>
                </c:pt>
                <c:pt idx="7366">
                  <c:v>605.51686966732393</c:v>
                </c:pt>
                <c:pt idx="7367">
                  <c:v>605.51686966732393</c:v>
                </c:pt>
                <c:pt idx="7368">
                  <c:v>605.51686966732393</c:v>
                </c:pt>
                <c:pt idx="7369">
                  <c:v>605.24882217912625</c:v>
                </c:pt>
                <c:pt idx="7370">
                  <c:v>604.84133706129603</c:v>
                </c:pt>
                <c:pt idx="7371">
                  <c:v>603.82749676370076</c:v>
                </c:pt>
                <c:pt idx="7372">
                  <c:v>606.87527370199211</c:v>
                </c:pt>
                <c:pt idx="7373">
                  <c:v>606.87527370199211</c:v>
                </c:pt>
                <c:pt idx="7374">
                  <c:v>606.87527370199211</c:v>
                </c:pt>
                <c:pt idx="7375">
                  <c:v>605.16496710763886</c:v>
                </c:pt>
                <c:pt idx="7376">
                  <c:v>601.17529439506563</c:v>
                </c:pt>
                <c:pt idx="7377">
                  <c:v>603.3679180361803</c:v>
                </c:pt>
                <c:pt idx="7378">
                  <c:v>604.11214683420144</c:v>
                </c:pt>
                <c:pt idx="7379">
                  <c:v>600.42541109437605</c:v>
                </c:pt>
                <c:pt idx="7380">
                  <c:v>600.42541109437605</c:v>
                </c:pt>
                <c:pt idx="7381">
                  <c:v>600.42541109437605</c:v>
                </c:pt>
                <c:pt idx="7382">
                  <c:v>599.62535912107478</c:v>
                </c:pt>
                <c:pt idx="7383">
                  <c:v>604.07027945274137</c:v>
                </c:pt>
                <c:pt idx="7384">
                  <c:v>604.83255453587458</c:v>
                </c:pt>
                <c:pt idx="7385">
                  <c:v>607.69192825759603</c:v>
                </c:pt>
                <c:pt idx="7386">
                  <c:v>607.35001130900628</c:v>
                </c:pt>
                <c:pt idx="7387">
                  <c:v>607.35001130900628</c:v>
                </c:pt>
                <c:pt idx="7388">
                  <c:v>607.35001130900628</c:v>
                </c:pt>
                <c:pt idx="7389">
                  <c:v>602.22991929701391</c:v>
                </c:pt>
                <c:pt idx="7390">
                  <c:v>598.78007112642592</c:v>
                </c:pt>
                <c:pt idx="7391">
                  <c:v>603.49929499179575</c:v>
                </c:pt>
                <c:pt idx="7392">
                  <c:v>593.8302157373239</c:v>
                </c:pt>
                <c:pt idx="7393">
                  <c:v>599.04535151757307</c:v>
                </c:pt>
                <c:pt idx="7394">
                  <c:v>599.04535151757307</c:v>
                </c:pt>
                <c:pt idx="7395">
                  <c:v>599.04535151757307</c:v>
                </c:pt>
                <c:pt idx="7396">
                  <c:v>597.56820292686757</c:v>
                </c:pt>
                <c:pt idx="7397">
                  <c:v>595.78390656355498</c:v>
                </c:pt>
                <c:pt idx="7398">
                  <c:v>587.87578381031744</c:v>
                </c:pt>
                <c:pt idx="7399">
                  <c:v>587.93281007127155</c:v>
                </c:pt>
                <c:pt idx="7400">
                  <c:v>594.45028609377403</c:v>
                </c:pt>
                <c:pt idx="7401">
                  <c:v>594.45028609377403</c:v>
                </c:pt>
                <c:pt idx="7402">
                  <c:v>594.45028609377403</c:v>
                </c:pt>
                <c:pt idx="7403">
                  <c:v>593.59525310516483</c:v>
                </c:pt>
                <c:pt idx="7404">
                  <c:v>584.66402629464119</c:v>
                </c:pt>
                <c:pt idx="7405">
                  <c:v>594.82793468688567</c:v>
                </c:pt>
                <c:pt idx="7406">
                  <c:v>582.53997853695228</c:v>
                </c:pt>
                <c:pt idx="7407">
                  <c:v>575.62211560209698</c:v>
                </c:pt>
                <c:pt idx="7408">
                  <c:v>575.62211560209698</c:v>
                </c:pt>
                <c:pt idx="7409">
                  <c:v>575.62211560209698</c:v>
                </c:pt>
                <c:pt idx="7410">
                  <c:v>566.01704050548926</c:v>
                </c:pt>
                <c:pt idx="7411">
                  <c:v>566.9216406238728</c:v>
                </c:pt>
                <c:pt idx="7412">
                  <c:v>562.71276570147188</c:v>
                </c:pt>
                <c:pt idx="7413">
                  <c:v>563.08548164331944</c:v>
                </c:pt>
                <c:pt idx="7414">
                  <c:v>570.28991958575409</c:v>
                </c:pt>
                <c:pt idx="7415">
                  <c:v>570.28991958575409</c:v>
                </c:pt>
                <c:pt idx="7416">
                  <c:v>570.28991958575409</c:v>
                </c:pt>
                <c:pt idx="7417">
                  <c:v>575.53801991347461</c:v>
                </c:pt>
                <c:pt idx="7418">
                  <c:v>586.94279087002406</c:v>
                </c:pt>
                <c:pt idx="7419">
                  <c:v>582.47898209327343</c:v>
                </c:pt>
                <c:pt idx="7420">
                  <c:v>589.68378096141032</c:v>
                </c:pt>
                <c:pt idx="7421">
                  <c:v>593.87316589589022</c:v>
                </c:pt>
                <c:pt idx="7422">
                  <c:v>593.87316589589022</c:v>
                </c:pt>
                <c:pt idx="7423">
                  <c:v>593.87316589589022</c:v>
                </c:pt>
                <c:pt idx="7424">
                  <c:v>592.88278576894061</c:v>
                </c:pt>
                <c:pt idx="7425">
                  <c:v>600.01660258230356</c:v>
                </c:pt>
                <c:pt idx="7426">
                  <c:v>599.02213196406183</c:v>
                </c:pt>
                <c:pt idx="7427">
                  <c:v>602.82797318562689</c:v>
                </c:pt>
                <c:pt idx="7428">
                  <c:v>609.95204500502928</c:v>
                </c:pt>
                <c:pt idx="7429">
                  <c:v>609.95204500502928</c:v>
                </c:pt>
                <c:pt idx="7430">
                  <c:v>609.95204500502928</c:v>
                </c:pt>
                <c:pt idx="7431">
                  <c:v>609.87504752188454</c:v>
                </c:pt>
                <c:pt idx="7432">
                  <c:v>607.82679416166627</c:v>
                </c:pt>
                <c:pt idx="7433">
                  <c:v>611.24415901905252</c:v>
                </c:pt>
                <c:pt idx="7434">
                  <c:v>613.79241478544225</c:v>
                </c:pt>
                <c:pt idx="7435">
                  <c:v>614.19809527476116</c:v>
                </c:pt>
                <c:pt idx="7436">
                  <c:v>614.19809527476116</c:v>
                </c:pt>
                <c:pt idx="7437">
                  <c:v>614.19809527476116</c:v>
                </c:pt>
                <c:pt idx="7438">
                  <c:v>616.03268061925291</c:v>
                </c:pt>
                <c:pt idx="7439">
                  <c:v>616.55289486474965</c:v>
                </c:pt>
                <c:pt idx="7440">
                  <c:v>616.33273018638261</c:v>
                </c:pt>
                <c:pt idx="7441">
                  <c:v>616.60366508019831</c:v>
                </c:pt>
                <c:pt idx="7442">
                  <c:v>616.88338249943513</c:v>
                </c:pt>
                <c:pt idx="7443">
                  <c:v>616.88338249943513</c:v>
                </c:pt>
                <c:pt idx="7444">
                  <c:v>616.88338249943513</c:v>
                </c:pt>
                <c:pt idx="7445">
                  <c:v>617.26175294395125</c:v>
                </c:pt>
                <c:pt idx="7446">
                  <c:v>620.54774084572171</c:v>
                </c:pt>
                <c:pt idx="7447">
                  <c:v>619.63483943618655</c:v>
                </c:pt>
                <c:pt idx="7448">
                  <c:v>620.9797689113044</c:v>
                </c:pt>
                <c:pt idx="7449">
                  <c:v>624.37932810071334</c:v>
                </c:pt>
                <c:pt idx="7450">
                  <c:v>624.37932810071334</c:v>
                </c:pt>
                <c:pt idx="7451">
                  <c:v>624.37932810071334</c:v>
                </c:pt>
                <c:pt idx="7452">
                  <c:v>626.21800393649698</c:v>
                </c:pt>
                <c:pt idx="7453">
                  <c:v>625.57074384381121</c:v>
                </c:pt>
                <c:pt idx="7454">
                  <c:v>627.41182585094305</c:v>
                </c:pt>
                <c:pt idx="7455">
                  <c:v>627.41182585094305</c:v>
                </c:pt>
                <c:pt idx="7456">
                  <c:v>625.69261642260119</c:v>
                </c:pt>
                <c:pt idx="7457">
                  <c:v>625.69261642260119</c:v>
                </c:pt>
                <c:pt idx="7458">
                  <c:v>625.69261642260119</c:v>
                </c:pt>
                <c:pt idx="7459">
                  <c:v>621.15253201411031</c:v>
                </c:pt>
                <c:pt idx="7460">
                  <c:v>625.02189615926977</c:v>
                </c:pt>
                <c:pt idx="7461">
                  <c:v>627.62392985529334</c:v>
                </c:pt>
                <c:pt idx="7462">
                  <c:v>626.86995606331175</c:v>
                </c:pt>
                <c:pt idx="7463">
                  <c:v>627.84746317354814</c:v>
                </c:pt>
                <c:pt idx="7464">
                  <c:v>627.84746317354814</c:v>
                </c:pt>
                <c:pt idx="7465">
                  <c:v>627.84746317354814</c:v>
                </c:pt>
                <c:pt idx="7466">
                  <c:v>623.14628559329026</c:v>
                </c:pt>
                <c:pt idx="7467">
                  <c:v>623.11055394876848</c:v>
                </c:pt>
                <c:pt idx="7468">
                  <c:v>612.80841101256567</c:v>
                </c:pt>
                <c:pt idx="7469">
                  <c:v>615.65118215198402</c:v>
                </c:pt>
                <c:pt idx="7470">
                  <c:v>605.83243903964944</c:v>
                </c:pt>
                <c:pt idx="7471">
                  <c:v>605.83243903964944</c:v>
                </c:pt>
                <c:pt idx="7472">
                  <c:v>605.83243903964944</c:v>
                </c:pt>
                <c:pt idx="7473">
                  <c:v>601.91723733030528</c:v>
                </c:pt>
                <c:pt idx="7474">
                  <c:v>596.86656336171063</c:v>
                </c:pt>
                <c:pt idx="7475">
                  <c:v>609.16197864282356</c:v>
                </c:pt>
                <c:pt idx="7476">
                  <c:v>623.7876505661726</c:v>
                </c:pt>
                <c:pt idx="7477">
                  <c:v>626.74844441022378</c:v>
                </c:pt>
                <c:pt idx="7478">
                  <c:v>626.74844441022378</c:v>
                </c:pt>
                <c:pt idx="7479">
                  <c:v>626.74844441022378</c:v>
                </c:pt>
                <c:pt idx="7480">
                  <c:v>629.12826818223425</c:v>
                </c:pt>
                <c:pt idx="7481">
                  <c:v>630.27432759541716</c:v>
                </c:pt>
                <c:pt idx="7482">
                  <c:v>630.23137743685049</c:v>
                </c:pt>
                <c:pt idx="7483">
                  <c:v>630.23137743685049</c:v>
                </c:pt>
                <c:pt idx="7484">
                  <c:v>632.39272085043763</c:v>
                </c:pt>
                <c:pt idx="7485">
                  <c:v>632.39272085043763</c:v>
                </c:pt>
                <c:pt idx="7486">
                  <c:v>632.39272085043763</c:v>
                </c:pt>
                <c:pt idx="7487">
                  <c:v>632.98572177921972</c:v>
                </c:pt>
                <c:pt idx="7488">
                  <c:v>629.8771890143845</c:v>
                </c:pt>
                <c:pt idx="7489">
                  <c:v>623.47232181098116</c:v>
                </c:pt>
                <c:pt idx="7490">
                  <c:v>623.47232181098116</c:v>
                </c:pt>
                <c:pt idx="7491">
                  <c:v>623.39315877362287</c:v>
                </c:pt>
                <c:pt idx="7492">
                  <c:v>623.39315877362287</c:v>
                </c:pt>
                <c:pt idx="7493">
                  <c:v>623.39315877362287</c:v>
                </c:pt>
                <c:pt idx="7494">
                  <c:v>612.05924956328022</c:v>
                </c:pt>
                <c:pt idx="7495">
                  <c:v>606.572216420676</c:v>
                </c:pt>
                <c:pt idx="7496">
                  <c:v>613.80215977940259</c:v>
                </c:pt>
                <c:pt idx="7497">
                  <c:v>624.71703424944326</c:v>
                </c:pt>
                <c:pt idx="7498">
                  <c:v>619.58876125486688</c:v>
                </c:pt>
                <c:pt idx="7499">
                  <c:v>619.58876125486688</c:v>
                </c:pt>
                <c:pt idx="7500">
                  <c:v>619.58876125486688</c:v>
                </c:pt>
                <c:pt idx="7501">
                  <c:v>614.65610999090507</c:v>
                </c:pt>
                <c:pt idx="7502">
                  <c:v>613.24416864373791</c:v>
                </c:pt>
                <c:pt idx="7503">
                  <c:v>609.71563867006137</c:v>
                </c:pt>
                <c:pt idx="7504">
                  <c:v>604.04020231088737</c:v>
                </c:pt>
                <c:pt idx="7505">
                  <c:v>612.12361464684659</c:v>
                </c:pt>
                <c:pt idx="7506">
                  <c:v>612.12361464684659</c:v>
                </c:pt>
                <c:pt idx="7507">
                  <c:v>612.12361464684659</c:v>
                </c:pt>
                <c:pt idx="7508">
                  <c:v>612.12361464684659</c:v>
                </c:pt>
                <c:pt idx="7509">
                  <c:v>612.999942251888</c:v>
                </c:pt>
                <c:pt idx="7510">
                  <c:v>616.07887910913951</c:v>
                </c:pt>
                <c:pt idx="7511">
                  <c:v>625.41013190631372</c:v>
                </c:pt>
                <c:pt idx="7512">
                  <c:v>622.17310959148062</c:v>
                </c:pt>
                <c:pt idx="7513">
                  <c:v>622.17310959148062</c:v>
                </c:pt>
                <c:pt idx="7514">
                  <c:v>622.17310959148062</c:v>
                </c:pt>
                <c:pt idx="7515">
                  <c:v>624.14821534271141</c:v>
                </c:pt>
                <c:pt idx="7516">
                  <c:v>616.11376859368954</c:v>
                </c:pt>
                <c:pt idx="7517">
                  <c:v>607.8325689729021</c:v>
                </c:pt>
                <c:pt idx="7518">
                  <c:v>613.45699449949268</c:v>
                </c:pt>
                <c:pt idx="7519">
                  <c:v>605.68794845018544</c:v>
                </c:pt>
                <c:pt idx="7520">
                  <c:v>605.68794845018544</c:v>
                </c:pt>
                <c:pt idx="7521">
                  <c:v>605.68794845018544</c:v>
                </c:pt>
                <c:pt idx="7522">
                  <c:v>613.37001140525263</c:v>
                </c:pt>
                <c:pt idx="7523">
                  <c:v>622.32614208923098</c:v>
                </c:pt>
                <c:pt idx="7524">
                  <c:v>619.87786274236203</c:v>
                </c:pt>
                <c:pt idx="7525">
                  <c:v>626.50169153845832</c:v>
                </c:pt>
                <c:pt idx="7526">
                  <c:v>624.51696110183445</c:v>
                </c:pt>
                <c:pt idx="7527">
                  <c:v>624.51696110183445</c:v>
                </c:pt>
                <c:pt idx="7528">
                  <c:v>624.51696110183445</c:v>
                </c:pt>
                <c:pt idx="7529">
                  <c:v>621.91709296002443</c:v>
                </c:pt>
                <c:pt idx="7530">
                  <c:v>628.57737525204698</c:v>
                </c:pt>
                <c:pt idx="7531">
                  <c:v>628.82172195246415</c:v>
                </c:pt>
                <c:pt idx="7532">
                  <c:v>634.97045221584369</c:v>
                </c:pt>
                <c:pt idx="7533">
                  <c:v>637.85196271396921</c:v>
                </c:pt>
                <c:pt idx="7534">
                  <c:v>637.85196271396921</c:v>
                </c:pt>
                <c:pt idx="7535">
                  <c:v>637.85196271396921</c:v>
                </c:pt>
                <c:pt idx="7536">
                  <c:v>637.85196271396921</c:v>
                </c:pt>
                <c:pt idx="7537">
                  <c:v>638.909595330103</c:v>
                </c:pt>
                <c:pt idx="7538">
                  <c:v>638.8287479728009</c:v>
                </c:pt>
                <c:pt idx="7539">
                  <c:v>638.28699849373709</c:v>
                </c:pt>
                <c:pt idx="7540">
                  <c:v>642.25790306979377</c:v>
                </c:pt>
                <c:pt idx="7541">
                  <c:v>642.25790306979377</c:v>
                </c:pt>
                <c:pt idx="7542">
                  <c:v>642.25790306979377</c:v>
                </c:pt>
                <c:pt idx="7543">
                  <c:v>642.04231011698846</c:v>
                </c:pt>
                <c:pt idx="7544">
                  <c:v>643.60259192777676</c:v>
                </c:pt>
                <c:pt idx="7545">
                  <c:v>643.47542577202046</c:v>
                </c:pt>
                <c:pt idx="7546">
                  <c:v>642.57491614492881</c:v>
                </c:pt>
                <c:pt idx="7547">
                  <c:v>640.6617693059161</c:v>
                </c:pt>
                <c:pt idx="7548">
                  <c:v>640.6617693059161</c:v>
                </c:pt>
                <c:pt idx="7549">
                  <c:v>640.6617693059161</c:v>
                </c:pt>
                <c:pt idx="7550">
                  <c:v>644.63159110486606</c:v>
                </c:pt>
                <c:pt idx="7551">
                  <c:v>641.89192440772126</c:v>
                </c:pt>
                <c:pt idx="7552">
                  <c:v>639.15490449905951</c:v>
                </c:pt>
                <c:pt idx="7553">
                  <c:v>640.15105943724495</c:v>
                </c:pt>
                <c:pt idx="7554">
                  <c:v>631.13609786380141</c:v>
                </c:pt>
                <c:pt idx="7555">
                  <c:v>631.13609786380141</c:v>
                </c:pt>
                <c:pt idx="7556">
                  <c:v>631.13609786380141</c:v>
                </c:pt>
                <c:pt idx="7557">
                  <c:v>633.60843892415312</c:v>
                </c:pt>
                <c:pt idx="7558">
                  <c:v>623.03090967714036</c:v>
                </c:pt>
                <c:pt idx="7559">
                  <c:v>622.04582312715695</c:v>
                </c:pt>
                <c:pt idx="7560">
                  <c:v>629.85096174668843</c:v>
                </c:pt>
                <c:pt idx="7561">
                  <c:v>626.13944244197569</c:v>
                </c:pt>
                <c:pt idx="7562">
                  <c:v>626.13944244197569</c:v>
                </c:pt>
                <c:pt idx="7563">
                  <c:v>626.13944244197569</c:v>
                </c:pt>
                <c:pt idx="7564">
                  <c:v>634.54528173860365</c:v>
                </c:pt>
                <c:pt idx="7565">
                  <c:v>632.61613386012493</c:v>
                </c:pt>
                <c:pt idx="7566">
                  <c:v>640.30349039215821</c:v>
                </c:pt>
                <c:pt idx="7567">
                  <c:v>637.3708487528819</c:v>
                </c:pt>
                <c:pt idx="7568">
                  <c:v>643.00357557062398</c:v>
                </c:pt>
                <c:pt idx="7569">
                  <c:v>643.00357557062398</c:v>
                </c:pt>
                <c:pt idx="7570">
                  <c:v>643.00357557062398</c:v>
                </c:pt>
                <c:pt idx="7571">
                  <c:v>641.80614439915541</c:v>
                </c:pt>
                <c:pt idx="7572">
                  <c:v>637.95506715624276</c:v>
                </c:pt>
                <c:pt idx="7573">
                  <c:v>628.58615777746809</c:v>
                </c:pt>
                <c:pt idx="7574">
                  <c:v>627.22029461162037</c:v>
                </c:pt>
                <c:pt idx="7575">
                  <c:v>628.89571172142348</c:v>
                </c:pt>
                <c:pt idx="7576">
                  <c:v>628.89571172142348</c:v>
                </c:pt>
                <c:pt idx="7577">
                  <c:v>628.89571172142348</c:v>
                </c:pt>
                <c:pt idx="7578">
                  <c:v>636.53446359222164</c:v>
                </c:pt>
                <c:pt idx="7579">
                  <c:v>631.11396108739723</c:v>
                </c:pt>
                <c:pt idx="7580">
                  <c:v>628.74219798940351</c:v>
                </c:pt>
                <c:pt idx="7581">
                  <c:v>631.11119399034681</c:v>
                </c:pt>
                <c:pt idx="7582">
                  <c:v>631.11119399034681</c:v>
                </c:pt>
                <c:pt idx="7583">
                  <c:v>631.11119399034681</c:v>
                </c:pt>
                <c:pt idx="7584">
                  <c:v>631.11119399034681</c:v>
                </c:pt>
                <c:pt idx="7585">
                  <c:v>635.38455430488159</c:v>
                </c:pt>
                <c:pt idx="7586">
                  <c:v>634.04455748102782</c:v>
                </c:pt>
                <c:pt idx="7587">
                  <c:v>636.01316656961819</c:v>
                </c:pt>
                <c:pt idx="7588">
                  <c:v>638.87602923979466</c:v>
                </c:pt>
                <c:pt idx="7589">
                  <c:v>642.16610763285712</c:v>
                </c:pt>
                <c:pt idx="7590">
                  <c:v>642.16610763285712</c:v>
                </c:pt>
                <c:pt idx="7591">
                  <c:v>642.16610763285712</c:v>
                </c:pt>
                <c:pt idx="7592">
                  <c:v>639.22600686240105</c:v>
                </c:pt>
                <c:pt idx="7593">
                  <c:v>640.18306151617719</c:v>
                </c:pt>
                <c:pt idx="7594">
                  <c:v>643.48781755446419</c:v>
                </c:pt>
                <c:pt idx="7595">
                  <c:v>643.01560642736536</c:v>
                </c:pt>
                <c:pt idx="7596">
                  <c:v>635.70036429434265</c:v>
                </c:pt>
                <c:pt idx="7597">
                  <c:v>635.70036429434265</c:v>
                </c:pt>
                <c:pt idx="7598">
                  <c:v>635.70036429434265</c:v>
                </c:pt>
                <c:pt idx="7599">
                  <c:v>641.41923204635293</c:v>
                </c:pt>
                <c:pt idx="7600">
                  <c:v>640.60931477052384</c:v>
                </c:pt>
                <c:pt idx="7601">
                  <c:v>643.79833396695881</c:v>
                </c:pt>
                <c:pt idx="7602">
                  <c:v>645.4317633867347</c:v>
                </c:pt>
                <c:pt idx="7603">
                  <c:v>646.609945187417</c:v>
                </c:pt>
                <c:pt idx="7604">
                  <c:v>646.609945187417</c:v>
                </c:pt>
                <c:pt idx="7605">
                  <c:v>646.609945187417</c:v>
                </c:pt>
                <c:pt idx="7606">
                  <c:v>643.90661167763119</c:v>
                </c:pt>
                <c:pt idx="7607">
                  <c:v>645.45173460892534</c:v>
                </c:pt>
                <c:pt idx="7608">
                  <c:v>643.18897107300847</c:v>
                </c:pt>
                <c:pt idx="7609">
                  <c:v>636.69002256988767</c:v>
                </c:pt>
                <c:pt idx="7610">
                  <c:v>643.45052189856597</c:v>
                </c:pt>
                <c:pt idx="7611">
                  <c:v>643.45052189856597</c:v>
                </c:pt>
                <c:pt idx="7612">
                  <c:v>643.45052189856597</c:v>
                </c:pt>
                <c:pt idx="7613">
                  <c:v>645.27836996328244</c:v>
                </c:pt>
                <c:pt idx="7614">
                  <c:v>637.65152864065817</c:v>
                </c:pt>
                <c:pt idx="7615">
                  <c:v>635.14959167272275</c:v>
                </c:pt>
                <c:pt idx="7616">
                  <c:v>637.62277489304631</c:v>
                </c:pt>
                <c:pt idx="7617">
                  <c:v>645.94884960947888</c:v>
                </c:pt>
                <c:pt idx="7618">
                  <c:v>645.94884960947888</c:v>
                </c:pt>
                <c:pt idx="7619">
                  <c:v>645.94884960947888</c:v>
                </c:pt>
                <c:pt idx="7620">
                  <c:v>642.77029725840885</c:v>
                </c:pt>
                <c:pt idx="7621">
                  <c:v>640.98563996939401</c:v>
                </c:pt>
                <c:pt idx="7622">
                  <c:v>640.8003647755769</c:v>
                </c:pt>
                <c:pt idx="7623">
                  <c:v>647.65025336984354</c:v>
                </c:pt>
                <c:pt idx="7624">
                  <c:v>648.33300448991622</c:v>
                </c:pt>
                <c:pt idx="7625">
                  <c:v>648.33300448991622</c:v>
                </c:pt>
                <c:pt idx="7626">
                  <c:v>648.33300448991622</c:v>
                </c:pt>
                <c:pt idx="7627">
                  <c:v>650.48315920673394</c:v>
                </c:pt>
                <c:pt idx="7628">
                  <c:v>650.163258725981</c:v>
                </c:pt>
                <c:pt idx="7629">
                  <c:v>649.94201127050724</c:v>
                </c:pt>
                <c:pt idx="7630">
                  <c:v>651.60575844927121</c:v>
                </c:pt>
                <c:pt idx="7631">
                  <c:v>650.25481354578267</c:v>
                </c:pt>
                <c:pt idx="7632">
                  <c:v>650.25481354578267</c:v>
                </c:pt>
                <c:pt idx="7633">
                  <c:v>650.25481354578267</c:v>
                </c:pt>
                <c:pt idx="7634">
                  <c:v>650.25481354578267</c:v>
                </c:pt>
                <c:pt idx="7635">
                  <c:v>643.66178374294441</c:v>
                </c:pt>
                <c:pt idx="7636">
                  <c:v>649.50456931939084</c:v>
                </c:pt>
                <c:pt idx="7637">
                  <c:v>648.75023460170701</c:v>
                </c:pt>
                <c:pt idx="7638">
                  <c:v>644.74552331820701</c:v>
                </c:pt>
                <c:pt idx="7639">
                  <c:v>644.74552331820701</c:v>
                </c:pt>
                <c:pt idx="7640">
                  <c:v>644.74552331820701</c:v>
                </c:pt>
                <c:pt idx="7641">
                  <c:v>645.98855143672529</c:v>
                </c:pt>
                <c:pt idx="7642">
                  <c:v>645.35897670344946</c:v>
                </c:pt>
                <c:pt idx="7643">
                  <c:v>646.91456648010853</c:v>
                </c:pt>
                <c:pt idx="7644">
                  <c:v>641.35294202570788</c:v>
                </c:pt>
                <c:pt idx="7645">
                  <c:v>640.7806341705209</c:v>
                </c:pt>
                <c:pt idx="7646">
                  <c:v>640.7806341705209</c:v>
                </c:pt>
                <c:pt idx="7647">
                  <c:v>640.7806341705209</c:v>
                </c:pt>
                <c:pt idx="7648">
                  <c:v>636.67341998758445</c:v>
                </c:pt>
                <c:pt idx="7649">
                  <c:v>636.91704483659726</c:v>
                </c:pt>
                <c:pt idx="7650">
                  <c:v>644.48782236680677</c:v>
                </c:pt>
                <c:pt idx="7651">
                  <c:v>645.94187171256863</c:v>
                </c:pt>
                <c:pt idx="7652">
                  <c:v>641.5077791519692</c:v>
                </c:pt>
                <c:pt idx="7653">
                  <c:v>641.5077791519692</c:v>
                </c:pt>
                <c:pt idx="7654">
                  <c:v>641.5077791519692</c:v>
                </c:pt>
                <c:pt idx="7655">
                  <c:v>638.55095549064265</c:v>
                </c:pt>
                <c:pt idx="7656">
                  <c:v>642.19823002035662</c:v>
                </c:pt>
                <c:pt idx="7657">
                  <c:v>643.50057026260993</c:v>
                </c:pt>
                <c:pt idx="7658">
                  <c:v>649.90976857444014</c:v>
                </c:pt>
                <c:pt idx="7659">
                  <c:v>646.56867934879415</c:v>
                </c:pt>
                <c:pt idx="7660">
                  <c:v>646.56867934879415</c:v>
                </c:pt>
                <c:pt idx="7661">
                  <c:v>646.56867934879415</c:v>
                </c:pt>
                <c:pt idx="7662">
                  <c:v>650.39461210111733</c:v>
                </c:pt>
                <c:pt idx="7663">
                  <c:v>650.88655383327193</c:v>
                </c:pt>
                <c:pt idx="7664">
                  <c:v>645.91696783911414</c:v>
                </c:pt>
                <c:pt idx="7665">
                  <c:v>644.03810894181436</c:v>
                </c:pt>
                <c:pt idx="7666">
                  <c:v>643.74383418592049</c:v>
                </c:pt>
                <c:pt idx="7667">
                  <c:v>643.74383418592049</c:v>
                </c:pt>
                <c:pt idx="7668">
                  <c:v>643.74383418592049</c:v>
                </c:pt>
                <c:pt idx="7669">
                  <c:v>630.31811991395568</c:v>
                </c:pt>
                <c:pt idx="7670">
                  <c:v>632.22849965591786</c:v>
                </c:pt>
                <c:pt idx="7671">
                  <c:v>636.67991665022487</c:v>
                </c:pt>
                <c:pt idx="7672">
                  <c:v>636.45554117199833</c:v>
                </c:pt>
                <c:pt idx="7673">
                  <c:v>636.45554117199833</c:v>
                </c:pt>
                <c:pt idx="7674">
                  <c:v>636.45554117199833</c:v>
                </c:pt>
                <c:pt idx="7675">
                  <c:v>636.45554117199833</c:v>
                </c:pt>
                <c:pt idx="7676">
                  <c:v>633.92208335940063</c:v>
                </c:pt>
                <c:pt idx="7677">
                  <c:v>637.66933430863526</c:v>
                </c:pt>
                <c:pt idx="7678">
                  <c:v>627.01167955572498</c:v>
                </c:pt>
                <c:pt idx="7679">
                  <c:v>628.464285198678</c:v>
                </c:pt>
                <c:pt idx="7680">
                  <c:v>636.14478414236874</c:v>
                </c:pt>
                <c:pt idx="7681">
                  <c:v>636.14478414236874</c:v>
                </c:pt>
                <c:pt idx="7682">
                  <c:v>636.14478414236874</c:v>
                </c:pt>
                <c:pt idx="7683">
                  <c:v>643.14987078859906</c:v>
                </c:pt>
                <c:pt idx="7684">
                  <c:v>646.21882203475514</c:v>
                </c:pt>
                <c:pt idx="7685">
                  <c:v>645.55243287985047</c:v>
                </c:pt>
                <c:pt idx="7686">
                  <c:v>650.61922819647862</c:v>
                </c:pt>
                <c:pt idx="7687">
                  <c:v>651.30414487076473</c:v>
                </c:pt>
                <c:pt idx="7688">
                  <c:v>651.30414487076473</c:v>
                </c:pt>
                <c:pt idx="7689">
                  <c:v>651.30414487076473</c:v>
                </c:pt>
                <c:pt idx="7690">
                  <c:v>651.79404135727339</c:v>
                </c:pt>
                <c:pt idx="7691">
                  <c:v>648.86801668920475</c:v>
                </c:pt>
                <c:pt idx="7692">
                  <c:v>647.32975134625315</c:v>
                </c:pt>
                <c:pt idx="7693">
                  <c:v>643.77956583044215</c:v>
                </c:pt>
                <c:pt idx="7694">
                  <c:v>637.02123205597752</c:v>
                </c:pt>
                <c:pt idx="7695">
                  <c:v>637.02123205597752</c:v>
                </c:pt>
                <c:pt idx="7696">
                  <c:v>637.02123205597752</c:v>
                </c:pt>
                <c:pt idx="7697">
                  <c:v>633.05598198258917</c:v>
                </c:pt>
                <c:pt idx="7698">
                  <c:v>640.87964812150233</c:v>
                </c:pt>
                <c:pt idx="7699">
                  <c:v>645.64073936833211</c:v>
                </c:pt>
                <c:pt idx="7700">
                  <c:v>645.91913339332746</c:v>
                </c:pt>
                <c:pt idx="7701">
                  <c:v>644.54629233056971</c:v>
                </c:pt>
                <c:pt idx="7702">
                  <c:v>644.54629233056971</c:v>
                </c:pt>
                <c:pt idx="7703">
                  <c:v>644.54629233056971</c:v>
                </c:pt>
                <c:pt idx="7704">
                  <c:v>642.61461797217521</c:v>
                </c:pt>
                <c:pt idx="7705">
                  <c:v>641.23792703526033</c:v>
                </c:pt>
                <c:pt idx="7706">
                  <c:v>643.48793786303133</c:v>
                </c:pt>
                <c:pt idx="7707">
                  <c:v>638.29205145356832</c:v>
                </c:pt>
                <c:pt idx="7708">
                  <c:v>636.49885225626713</c:v>
                </c:pt>
                <c:pt idx="7709">
                  <c:v>636.49885225626713</c:v>
                </c:pt>
                <c:pt idx="7710">
                  <c:v>636.49885225626713</c:v>
                </c:pt>
                <c:pt idx="7711">
                  <c:v>644.75346368365604</c:v>
                </c:pt>
                <c:pt idx="7712">
                  <c:v>638.62771235665252</c:v>
                </c:pt>
                <c:pt idx="7713">
                  <c:v>639.29133441450665</c:v>
                </c:pt>
                <c:pt idx="7714">
                  <c:v>638.58584497519269</c:v>
                </c:pt>
                <c:pt idx="7715">
                  <c:v>641.04844104158371</c:v>
                </c:pt>
                <c:pt idx="7716">
                  <c:v>641.04844104158371</c:v>
                </c:pt>
                <c:pt idx="7717">
                  <c:v>641.04844104158371</c:v>
                </c:pt>
                <c:pt idx="7718">
                  <c:v>644.64253918450083</c:v>
                </c:pt>
                <c:pt idx="7719">
                  <c:v>643.01945630152261</c:v>
                </c:pt>
                <c:pt idx="7720">
                  <c:v>637.65670190905666</c:v>
                </c:pt>
                <c:pt idx="7721">
                  <c:v>623.8998984595695</c:v>
                </c:pt>
                <c:pt idx="7722">
                  <c:v>604.39475165905549</c:v>
                </c:pt>
                <c:pt idx="7723">
                  <c:v>604.39475165905549</c:v>
                </c:pt>
                <c:pt idx="7724">
                  <c:v>604.39475165905549</c:v>
                </c:pt>
                <c:pt idx="7725">
                  <c:v>580.44985779527372</c:v>
                </c:pt>
                <c:pt idx="7726">
                  <c:v>572.79269871366114</c:v>
                </c:pt>
                <c:pt idx="7727">
                  <c:v>594.82793468688521</c:v>
                </c:pt>
                <c:pt idx="7728">
                  <c:v>609.5241074307387</c:v>
                </c:pt>
                <c:pt idx="7729">
                  <c:v>610.19362460839591</c:v>
                </c:pt>
                <c:pt idx="7730">
                  <c:v>610.19362460839591</c:v>
                </c:pt>
                <c:pt idx="7731">
                  <c:v>610.19362460839591</c:v>
                </c:pt>
                <c:pt idx="7732">
                  <c:v>605.04682409443774</c:v>
                </c:pt>
                <c:pt idx="7733">
                  <c:v>587.22407230063698</c:v>
                </c:pt>
                <c:pt idx="7734">
                  <c:v>597.98627519862976</c:v>
                </c:pt>
                <c:pt idx="7735">
                  <c:v>598.84118787867146</c:v>
                </c:pt>
                <c:pt idx="7736">
                  <c:v>589.82418105958186</c:v>
                </c:pt>
                <c:pt idx="7737">
                  <c:v>589.82418105958186</c:v>
                </c:pt>
                <c:pt idx="7738">
                  <c:v>589.82418105958186</c:v>
                </c:pt>
                <c:pt idx="7739">
                  <c:v>589.82418105958186</c:v>
                </c:pt>
                <c:pt idx="7740">
                  <c:v>604.61804436017519</c:v>
                </c:pt>
                <c:pt idx="7741">
                  <c:v>596.29449612365829</c:v>
                </c:pt>
                <c:pt idx="7742">
                  <c:v>599.39845716293178</c:v>
                </c:pt>
                <c:pt idx="7743">
                  <c:v>602.2128354804405</c:v>
                </c:pt>
                <c:pt idx="7744">
                  <c:v>602.2128354804405</c:v>
                </c:pt>
                <c:pt idx="7745">
                  <c:v>602.2128354804405</c:v>
                </c:pt>
                <c:pt idx="7746">
                  <c:v>599.77333865899288</c:v>
                </c:pt>
                <c:pt idx="7747">
                  <c:v>607.38778819917343</c:v>
                </c:pt>
                <c:pt idx="7748">
                  <c:v>612.70217854753901</c:v>
                </c:pt>
                <c:pt idx="7749">
                  <c:v>611.30118528000639</c:v>
                </c:pt>
                <c:pt idx="7750">
                  <c:v>601.57808747876572</c:v>
                </c:pt>
                <c:pt idx="7751">
                  <c:v>601.57808747876572</c:v>
                </c:pt>
                <c:pt idx="7752">
                  <c:v>601.57808747876572</c:v>
                </c:pt>
                <c:pt idx="7753">
                  <c:v>604.03899922521305</c:v>
                </c:pt>
                <c:pt idx="7754">
                  <c:v>596.52837597871041</c:v>
                </c:pt>
                <c:pt idx="7755">
                  <c:v>595.17466397817157</c:v>
                </c:pt>
                <c:pt idx="7756">
                  <c:v>593.06144399154982</c:v>
                </c:pt>
                <c:pt idx="7757">
                  <c:v>592.56120096824372</c:v>
                </c:pt>
                <c:pt idx="7758">
                  <c:v>592.56120096824372</c:v>
                </c:pt>
                <c:pt idx="7759">
                  <c:v>592.56120096824372</c:v>
                </c:pt>
                <c:pt idx="7760">
                  <c:v>576.99122709926451</c:v>
                </c:pt>
                <c:pt idx="7761">
                  <c:v>577.58940129644532</c:v>
                </c:pt>
                <c:pt idx="7762">
                  <c:v>588.72047026212852</c:v>
                </c:pt>
                <c:pt idx="7763">
                  <c:v>589.8768762121091</c:v>
                </c:pt>
                <c:pt idx="7764">
                  <c:v>598.63209158850646</c:v>
                </c:pt>
                <c:pt idx="7765">
                  <c:v>598.63209158850646</c:v>
                </c:pt>
                <c:pt idx="7766">
                  <c:v>598.63209158850646</c:v>
                </c:pt>
                <c:pt idx="7767">
                  <c:v>609.42449193692016</c:v>
                </c:pt>
                <c:pt idx="7768">
                  <c:v>607.14332119018911</c:v>
                </c:pt>
                <c:pt idx="7769">
                  <c:v>612.19002497605902</c:v>
                </c:pt>
                <c:pt idx="7770">
                  <c:v>617.47024769127904</c:v>
                </c:pt>
                <c:pt idx="7771">
                  <c:v>617.92790148172082</c:v>
                </c:pt>
                <c:pt idx="7772">
                  <c:v>617.92790148172082</c:v>
                </c:pt>
                <c:pt idx="7773">
                  <c:v>617.92790148172082</c:v>
                </c:pt>
                <c:pt idx="7774">
                  <c:v>618.42862573929665</c:v>
                </c:pt>
                <c:pt idx="7775">
                  <c:v>614.25680585565908</c:v>
                </c:pt>
                <c:pt idx="7776">
                  <c:v>611.38419819152216</c:v>
                </c:pt>
                <c:pt idx="7777">
                  <c:v>620.56578713083366</c:v>
                </c:pt>
                <c:pt idx="7778">
                  <c:v>623.35285540353937</c:v>
                </c:pt>
                <c:pt idx="7779">
                  <c:v>623.35285540353937</c:v>
                </c:pt>
                <c:pt idx="7780">
                  <c:v>623.35285540353937</c:v>
                </c:pt>
                <c:pt idx="7781">
                  <c:v>623.44056034918401</c:v>
                </c:pt>
                <c:pt idx="7782">
                  <c:v>622.43562288557735</c:v>
                </c:pt>
                <c:pt idx="7783">
                  <c:v>618.57083046597961</c:v>
                </c:pt>
                <c:pt idx="7784">
                  <c:v>628.44611860499845</c:v>
                </c:pt>
                <c:pt idx="7785">
                  <c:v>635.22117527033379</c:v>
                </c:pt>
                <c:pt idx="7786">
                  <c:v>635.22117527033379</c:v>
                </c:pt>
                <c:pt idx="7787">
                  <c:v>635.22117527033379</c:v>
                </c:pt>
                <c:pt idx="7788">
                  <c:v>634.08449992540909</c:v>
                </c:pt>
                <c:pt idx="7789">
                  <c:v>632.52602274313199</c:v>
                </c:pt>
                <c:pt idx="7790">
                  <c:v>640.32719117993872</c:v>
                </c:pt>
                <c:pt idx="7791">
                  <c:v>639.89456157151915</c:v>
                </c:pt>
                <c:pt idx="7792">
                  <c:v>637.05576061482543</c:v>
                </c:pt>
                <c:pt idx="7793">
                  <c:v>637.05576061482543</c:v>
                </c:pt>
                <c:pt idx="7794">
                  <c:v>637.05576061482543</c:v>
                </c:pt>
                <c:pt idx="7795">
                  <c:v>644.72928166160614</c:v>
                </c:pt>
                <c:pt idx="7796">
                  <c:v>646.45498775258841</c:v>
                </c:pt>
                <c:pt idx="7797">
                  <c:v>644.53967535936226</c:v>
                </c:pt>
                <c:pt idx="7798">
                  <c:v>643.74840591148234</c:v>
                </c:pt>
                <c:pt idx="7799">
                  <c:v>643.5614463977214</c:v>
                </c:pt>
                <c:pt idx="7800">
                  <c:v>643.5614463977214</c:v>
                </c:pt>
                <c:pt idx="7801">
                  <c:v>643.5614463977214</c:v>
                </c:pt>
                <c:pt idx="7802">
                  <c:v>637.44724469318965</c:v>
                </c:pt>
                <c:pt idx="7803">
                  <c:v>638.5039148407842</c:v>
                </c:pt>
                <c:pt idx="7804">
                  <c:v>636.31417860528745</c:v>
                </c:pt>
                <c:pt idx="7805">
                  <c:v>627.50578684209313</c:v>
                </c:pt>
                <c:pt idx="7806">
                  <c:v>620.62955067156292</c:v>
                </c:pt>
                <c:pt idx="7807">
                  <c:v>620.62955067156292</c:v>
                </c:pt>
                <c:pt idx="7808">
                  <c:v>620.62955067156292</c:v>
                </c:pt>
                <c:pt idx="7809">
                  <c:v>629.82124553053723</c:v>
                </c:pt>
                <c:pt idx="7810">
                  <c:v>629.0548799561119</c:v>
                </c:pt>
                <c:pt idx="7811">
                  <c:v>639.28219096338341</c:v>
                </c:pt>
                <c:pt idx="7812">
                  <c:v>638.47744695595316</c:v>
                </c:pt>
                <c:pt idx="7813">
                  <c:v>640.89179928681131</c:v>
                </c:pt>
                <c:pt idx="7814">
                  <c:v>640.89179928681131</c:v>
                </c:pt>
                <c:pt idx="7815">
                  <c:v>640.89179928681131</c:v>
                </c:pt>
                <c:pt idx="7816">
                  <c:v>640.18306151617719</c:v>
                </c:pt>
                <c:pt idx="7817">
                  <c:v>641.17151670604801</c:v>
                </c:pt>
                <c:pt idx="7818">
                  <c:v>641.29038157065281</c:v>
                </c:pt>
                <c:pt idx="7819">
                  <c:v>641.29038157065281</c:v>
                </c:pt>
                <c:pt idx="7820">
                  <c:v>641.80794902766661</c:v>
                </c:pt>
                <c:pt idx="7821">
                  <c:v>641.80794902766661</c:v>
                </c:pt>
                <c:pt idx="7822">
                  <c:v>641.80794902766661</c:v>
                </c:pt>
                <c:pt idx="7823">
                  <c:v>638.81659680749237</c:v>
                </c:pt>
                <c:pt idx="7824">
                  <c:v>645.55387658265977</c:v>
                </c:pt>
                <c:pt idx="7825">
                  <c:v>638.50114774373367</c:v>
                </c:pt>
                <c:pt idx="7826">
                  <c:v>629.24051607563126</c:v>
                </c:pt>
                <c:pt idx="7827">
                  <c:v>641.77919528005486</c:v>
                </c:pt>
                <c:pt idx="7828">
                  <c:v>641.77919528005486</c:v>
                </c:pt>
                <c:pt idx="7829">
                  <c:v>641.77919528005486</c:v>
                </c:pt>
                <c:pt idx="7830">
                  <c:v>637.069596100078</c:v>
                </c:pt>
                <c:pt idx="7831">
                  <c:v>633.24342273061995</c:v>
                </c:pt>
                <c:pt idx="7832">
                  <c:v>628.283100496153</c:v>
                </c:pt>
                <c:pt idx="7833">
                  <c:v>629.76626451522918</c:v>
                </c:pt>
                <c:pt idx="7834">
                  <c:v>617.62039278341149</c:v>
                </c:pt>
                <c:pt idx="7835">
                  <c:v>617.62039278341149</c:v>
                </c:pt>
                <c:pt idx="7836">
                  <c:v>617.62039278341149</c:v>
                </c:pt>
                <c:pt idx="7837">
                  <c:v>620.1995678516264</c:v>
                </c:pt>
                <c:pt idx="7838">
                  <c:v>626.83855552721673</c:v>
                </c:pt>
                <c:pt idx="7839">
                  <c:v>636.01677582664081</c:v>
                </c:pt>
                <c:pt idx="7840">
                  <c:v>626.52888127469396</c:v>
                </c:pt>
                <c:pt idx="7841">
                  <c:v>615.67295800268585</c:v>
                </c:pt>
                <c:pt idx="7842">
                  <c:v>615.67295800268585</c:v>
                </c:pt>
                <c:pt idx="7843">
                  <c:v>615.67295800268585</c:v>
                </c:pt>
                <c:pt idx="7844">
                  <c:v>620.31157512788855</c:v>
                </c:pt>
                <c:pt idx="7845">
                  <c:v>625.7561393461956</c:v>
                </c:pt>
                <c:pt idx="7846">
                  <c:v>633.67557110477003</c:v>
                </c:pt>
                <c:pt idx="7847">
                  <c:v>632.65980587009608</c:v>
                </c:pt>
                <c:pt idx="7848">
                  <c:v>632.65980587009608</c:v>
                </c:pt>
                <c:pt idx="7849">
                  <c:v>632.65980587009608</c:v>
                </c:pt>
                <c:pt idx="7850">
                  <c:v>632.65980587009608</c:v>
                </c:pt>
                <c:pt idx="7851">
                  <c:v>631.29466455565284</c:v>
                </c:pt>
                <c:pt idx="7852">
                  <c:v>638.01137156579239</c:v>
                </c:pt>
                <c:pt idx="7853">
                  <c:v>633.48283677977327</c:v>
                </c:pt>
                <c:pt idx="7854">
                  <c:v>627.74724613689239</c:v>
                </c:pt>
                <c:pt idx="7855">
                  <c:v>627.74724613689239</c:v>
                </c:pt>
                <c:pt idx="7856">
                  <c:v>627.74724613689239</c:v>
                </c:pt>
                <c:pt idx="7857">
                  <c:v>627.74724613689239</c:v>
                </c:pt>
                <c:pt idx="7858">
                  <c:v>618.26488577904661</c:v>
                </c:pt>
                <c:pt idx="7859">
                  <c:v>619.44619560248168</c:v>
                </c:pt>
                <c:pt idx="7860">
                  <c:v>611.19952454054203</c:v>
                </c:pt>
                <c:pt idx="7861">
                  <c:v>596.59310198797925</c:v>
                </c:pt>
                <c:pt idx="7862">
                  <c:v>590.05926400030842</c:v>
                </c:pt>
                <c:pt idx="7863">
                  <c:v>590.05926400030842</c:v>
                </c:pt>
                <c:pt idx="7864">
                  <c:v>590.05926400030842</c:v>
                </c:pt>
                <c:pt idx="7865">
                  <c:v>590.26150270213077</c:v>
                </c:pt>
                <c:pt idx="7866">
                  <c:v>594.71075414222446</c:v>
                </c:pt>
                <c:pt idx="7867">
                  <c:v>579.66941611846107</c:v>
                </c:pt>
                <c:pt idx="7868">
                  <c:v>589.1906361435814</c:v>
                </c:pt>
                <c:pt idx="7869">
                  <c:v>576.49928536710991</c:v>
                </c:pt>
                <c:pt idx="7870">
                  <c:v>576.49928536710991</c:v>
                </c:pt>
                <c:pt idx="7871">
                  <c:v>576.49928536710991</c:v>
                </c:pt>
                <c:pt idx="7872">
                  <c:v>576.49928536710991</c:v>
                </c:pt>
                <c:pt idx="7873">
                  <c:v>576.37945803396588</c:v>
                </c:pt>
                <c:pt idx="7874">
                  <c:v>569.86174139432853</c:v>
                </c:pt>
                <c:pt idx="7875">
                  <c:v>572.60249086858005</c:v>
                </c:pt>
                <c:pt idx="7876">
                  <c:v>584.48404467778983</c:v>
                </c:pt>
                <c:pt idx="7877">
                  <c:v>584.48404467778983</c:v>
                </c:pt>
                <c:pt idx="7878">
                  <c:v>584.48404467778983</c:v>
                </c:pt>
                <c:pt idx="7879">
                  <c:v>575.21667572991237</c:v>
                </c:pt>
                <c:pt idx="7880">
                  <c:v>583.47850567134617</c:v>
                </c:pt>
                <c:pt idx="7881">
                  <c:v>576.96451859729871</c:v>
                </c:pt>
                <c:pt idx="7882">
                  <c:v>579.80801158812153</c:v>
                </c:pt>
                <c:pt idx="7883">
                  <c:v>594.17129052594123</c:v>
                </c:pt>
                <c:pt idx="7884">
                  <c:v>594.17129052594123</c:v>
                </c:pt>
                <c:pt idx="7885">
                  <c:v>594.17129052594123</c:v>
                </c:pt>
                <c:pt idx="7886">
                  <c:v>594.07023132931374</c:v>
                </c:pt>
                <c:pt idx="7887">
                  <c:v>582.74871390141459</c:v>
                </c:pt>
                <c:pt idx="7888">
                  <c:v>585.75209697833031</c:v>
                </c:pt>
                <c:pt idx="7889">
                  <c:v>586.86170289558686</c:v>
                </c:pt>
                <c:pt idx="7890">
                  <c:v>575.36982853622999</c:v>
                </c:pt>
                <c:pt idx="7891">
                  <c:v>575.36982853622999</c:v>
                </c:pt>
                <c:pt idx="7892">
                  <c:v>575.36982853622999</c:v>
                </c:pt>
                <c:pt idx="7893">
                  <c:v>566.67693299775283</c:v>
                </c:pt>
                <c:pt idx="7894">
                  <c:v>566.17043392894107</c:v>
                </c:pt>
                <c:pt idx="7895">
                  <c:v>566.38626749888124</c:v>
                </c:pt>
                <c:pt idx="7896">
                  <c:v>559.41065645166736</c:v>
                </c:pt>
                <c:pt idx="7897">
                  <c:v>570.51561845822175</c:v>
                </c:pt>
                <c:pt idx="7898">
                  <c:v>570.51561845822175</c:v>
                </c:pt>
                <c:pt idx="7899">
                  <c:v>570.51561845822175</c:v>
                </c:pt>
                <c:pt idx="7900">
                  <c:v>570.51561845822175</c:v>
                </c:pt>
                <c:pt idx="7901">
                  <c:v>580.41905880201546</c:v>
                </c:pt>
                <c:pt idx="7902">
                  <c:v>590.19244558443506</c:v>
                </c:pt>
                <c:pt idx="7903">
                  <c:v>587.36447239880852</c:v>
                </c:pt>
                <c:pt idx="7904">
                  <c:v>587.43593568785229</c:v>
                </c:pt>
                <c:pt idx="7905">
                  <c:v>587.43593568785229</c:v>
                </c:pt>
                <c:pt idx="7906">
                  <c:v>587.43593568785229</c:v>
                </c:pt>
                <c:pt idx="7907">
                  <c:v>595.96725682029285</c:v>
                </c:pt>
                <c:pt idx="7908">
                  <c:v>588.55913647322666</c:v>
                </c:pt>
                <c:pt idx="7909">
                  <c:v>591.20375940211477</c:v>
                </c:pt>
                <c:pt idx="7910">
                  <c:v>598.07013027011703</c:v>
                </c:pt>
                <c:pt idx="7911">
                  <c:v>597.26213793136662</c:v>
                </c:pt>
                <c:pt idx="7912">
                  <c:v>597.26213793136662</c:v>
                </c:pt>
                <c:pt idx="7913">
                  <c:v>597.26213793136662</c:v>
                </c:pt>
                <c:pt idx="7914">
                  <c:v>592.44919369198146</c:v>
                </c:pt>
                <c:pt idx="7915">
                  <c:v>606.61985861337189</c:v>
                </c:pt>
                <c:pt idx="7916">
                  <c:v>609.29780701543348</c:v>
                </c:pt>
                <c:pt idx="7917">
                  <c:v>611.64887703983209</c:v>
                </c:pt>
                <c:pt idx="7918">
                  <c:v>613.57682183263671</c:v>
                </c:pt>
                <c:pt idx="7919">
                  <c:v>613.57682183263671</c:v>
                </c:pt>
                <c:pt idx="7920">
                  <c:v>613.57682183263671</c:v>
                </c:pt>
                <c:pt idx="7921">
                  <c:v>614.17186800706497</c:v>
                </c:pt>
                <c:pt idx="7922">
                  <c:v>607.13923069889699</c:v>
                </c:pt>
                <c:pt idx="7923">
                  <c:v>610.20240713381736</c:v>
                </c:pt>
                <c:pt idx="7924">
                  <c:v>610.14995259842499</c:v>
                </c:pt>
                <c:pt idx="7925">
                  <c:v>620.51609969249171</c:v>
                </c:pt>
                <c:pt idx="7926">
                  <c:v>620.51609969249171</c:v>
                </c:pt>
                <c:pt idx="7927">
                  <c:v>620.51609969249171</c:v>
                </c:pt>
                <c:pt idx="7928">
                  <c:v>619.71664926202766</c:v>
                </c:pt>
                <c:pt idx="7929">
                  <c:v>618.32756654266893</c:v>
                </c:pt>
                <c:pt idx="7930">
                  <c:v>621.94211714204619</c:v>
                </c:pt>
                <c:pt idx="7931">
                  <c:v>625.997718949562</c:v>
                </c:pt>
                <c:pt idx="7932">
                  <c:v>628.80151011313831</c:v>
                </c:pt>
                <c:pt idx="7933">
                  <c:v>628.80151011313831</c:v>
                </c:pt>
                <c:pt idx="7934">
                  <c:v>628.80151011313831</c:v>
                </c:pt>
                <c:pt idx="7935">
                  <c:v>629.4764411763291</c:v>
                </c:pt>
                <c:pt idx="7936">
                  <c:v>629.18517413462052</c:v>
                </c:pt>
                <c:pt idx="7937">
                  <c:v>624.94646268750091</c:v>
                </c:pt>
                <c:pt idx="7938">
                  <c:v>624.82374794873897</c:v>
                </c:pt>
                <c:pt idx="7939">
                  <c:v>624.82374794873897</c:v>
                </c:pt>
                <c:pt idx="7940">
                  <c:v>624.82374794873897</c:v>
                </c:pt>
                <c:pt idx="7941">
                  <c:v>624.82374794873897</c:v>
                </c:pt>
                <c:pt idx="7942">
                  <c:v>625.11044326488582</c:v>
                </c:pt>
                <c:pt idx="7943">
                  <c:v>630.88308894653017</c:v>
                </c:pt>
                <c:pt idx="7944">
                  <c:v>633.62853045491079</c:v>
                </c:pt>
                <c:pt idx="7945">
                  <c:v>632.64416575633186</c:v>
                </c:pt>
                <c:pt idx="7946">
                  <c:v>636.74343957381893</c:v>
                </c:pt>
                <c:pt idx="7947">
                  <c:v>636.74343957381893</c:v>
                </c:pt>
                <c:pt idx="7948">
                  <c:v>636.74343957381893</c:v>
                </c:pt>
                <c:pt idx="7949">
                  <c:v>634.77868035938582</c:v>
                </c:pt>
                <c:pt idx="7950">
                  <c:v>628.37694117873525</c:v>
                </c:pt>
                <c:pt idx="7951">
                  <c:v>635.39213374462827</c:v>
                </c:pt>
                <c:pt idx="7952">
                  <c:v>627.78153407860486</c:v>
                </c:pt>
                <c:pt idx="7953">
                  <c:v>629.51927102632828</c:v>
                </c:pt>
                <c:pt idx="7954">
                  <c:v>629.51927102632828</c:v>
                </c:pt>
                <c:pt idx="7955">
                  <c:v>629.51927102632828</c:v>
                </c:pt>
                <c:pt idx="7956">
                  <c:v>627.67686562495487</c:v>
                </c:pt>
                <c:pt idx="7957">
                  <c:v>633.65511864830921</c:v>
                </c:pt>
                <c:pt idx="7958">
                  <c:v>640.30421224356223</c:v>
                </c:pt>
                <c:pt idx="7959">
                  <c:v>640.32334130578101</c:v>
                </c:pt>
                <c:pt idx="7960">
                  <c:v>639.77689979258798</c:v>
                </c:pt>
                <c:pt idx="7961">
                  <c:v>639.77689979258798</c:v>
                </c:pt>
                <c:pt idx="7962">
                  <c:v>639.77689979258798</c:v>
                </c:pt>
                <c:pt idx="7963">
                  <c:v>643.90769445473745</c:v>
                </c:pt>
                <c:pt idx="7964">
                  <c:v>645.8003888372898</c:v>
                </c:pt>
                <c:pt idx="7965">
                  <c:v>646.38556970919001</c:v>
                </c:pt>
                <c:pt idx="7966">
                  <c:v>643.27811972146151</c:v>
                </c:pt>
                <c:pt idx="7967">
                  <c:v>643.51320266218784</c:v>
                </c:pt>
                <c:pt idx="7968">
                  <c:v>643.51320266218784</c:v>
                </c:pt>
                <c:pt idx="7969">
                  <c:v>643.51320266218784</c:v>
                </c:pt>
                <c:pt idx="7970">
                  <c:v>642.36148874633659</c:v>
                </c:pt>
                <c:pt idx="7971">
                  <c:v>643.67152873690429</c:v>
                </c:pt>
                <c:pt idx="7972">
                  <c:v>644.67141324067961</c:v>
                </c:pt>
                <c:pt idx="7973">
                  <c:v>638.76041270650956</c:v>
                </c:pt>
                <c:pt idx="7974">
                  <c:v>635.55599401344568</c:v>
                </c:pt>
                <c:pt idx="7975">
                  <c:v>635.55599401344568</c:v>
                </c:pt>
                <c:pt idx="7976">
                  <c:v>635.55599401344568</c:v>
                </c:pt>
                <c:pt idx="7977">
                  <c:v>640.57875639440044</c:v>
                </c:pt>
                <c:pt idx="7978">
                  <c:v>634.81032151261559</c:v>
                </c:pt>
                <c:pt idx="7979">
                  <c:v>631.12911996689115</c:v>
                </c:pt>
                <c:pt idx="7980">
                  <c:v>630.9576802583266</c:v>
                </c:pt>
                <c:pt idx="7981">
                  <c:v>632.98151097935988</c:v>
                </c:pt>
                <c:pt idx="7982">
                  <c:v>632.98151097935988</c:v>
                </c:pt>
                <c:pt idx="7983">
                  <c:v>632.98151097935988</c:v>
                </c:pt>
                <c:pt idx="7984">
                  <c:v>633.56440598847928</c:v>
                </c:pt>
                <c:pt idx="7985">
                  <c:v>641.52594574564841</c:v>
                </c:pt>
                <c:pt idx="7986">
                  <c:v>635.67582134658971</c:v>
                </c:pt>
                <c:pt idx="7987">
                  <c:v>635.57584492706894</c:v>
                </c:pt>
                <c:pt idx="7988">
                  <c:v>630.32172917097762</c:v>
                </c:pt>
                <c:pt idx="7989">
                  <c:v>630.32172917097762</c:v>
                </c:pt>
                <c:pt idx="7990">
                  <c:v>630.32172917097762</c:v>
                </c:pt>
                <c:pt idx="7991">
                  <c:v>636.53879470064817</c:v>
                </c:pt>
                <c:pt idx="7992">
                  <c:v>630.65618698838762</c:v>
                </c:pt>
                <c:pt idx="7993">
                  <c:v>630.85433519891808</c:v>
                </c:pt>
                <c:pt idx="7994">
                  <c:v>628.49327956342415</c:v>
                </c:pt>
                <c:pt idx="7995">
                  <c:v>632.60241868343917</c:v>
                </c:pt>
                <c:pt idx="7996">
                  <c:v>632.60241868343917</c:v>
                </c:pt>
                <c:pt idx="7997">
                  <c:v>632.60241868343917</c:v>
                </c:pt>
                <c:pt idx="7998">
                  <c:v>631.25989537966962</c:v>
                </c:pt>
                <c:pt idx="7999">
                  <c:v>639.89396002868136</c:v>
                </c:pt>
                <c:pt idx="8000">
                  <c:v>644.34742226863443</c:v>
                </c:pt>
                <c:pt idx="8001">
                  <c:v>644.23433221526557</c:v>
                </c:pt>
                <c:pt idx="8002">
                  <c:v>647.12450493024483</c:v>
                </c:pt>
                <c:pt idx="8003">
                  <c:v>647.12450493024483</c:v>
                </c:pt>
                <c:pt idx="8004">
                  <c:v>647.12450493024483</c:v>
                </c:pt>
                <c:pt idx="8005">
                  <c:v>647.12450493024483</c:v>
                </c:pt>
                <c:pt idx="8006">
                  <c:v>646.71377148109445</c:v>
                </c:pt>
                <c:pt idx="8007">
                  <c:v>647.63353047897226</c:v>
                </c:pt>
                <c:pt idx="8008">
                  <c:v>649.80221271517166</c:v>
                </c:pt>
                <c:pt idx="8009">
                  <c:v>647.90530753275982</c:v>
                </c:pt>
                <c:pt idx="8010">
                  <c:v>647.90530753275982</c:v>
                </c:pt>
                <c:pt idx="8011">
                  <c:v>647.90530753275982</c:v>
                </c:pt>
                <c:pt idx="8012">
                  <c:v>651.05979817034711</c:v>
                </c:pt>
                <c:pt idx="8013">
                  <c:v>651.89774734238358</c:v>
                </c:pt>
                <c:pt idx="8014">
                  <c:v>654.12225275386299</c:v>
                </c:pt>
                <c:pt idx="8015">
                  <c:v>652.9030457316926</c:v>
                </c:pt>
                <c:pt idx="8016">
                  <c:v>646.65915139148876</c:v>
                </c:pt>
                <c:pt idx="8017">
                  <c:v>646.65915139148876</c:v>
                </c:pt>
                <c:pt idx="8018">
                  <c:v>646.65915139148876</c:v>
                </c:pt>
                <c:pt idx="8019">
                  <c:v>641.80734748482894</c:v>
                </c:pt>
                <c:pt idx="8020">
                  <c:v>640.77185164509922</c:v>
                </c:pt>
                <c:pt idx="8021">
                  <c:v>639.77485454694192</c:v>
                </c:pt>
                <c:pt idx="8022">
                  <c:v>641.74093715561662</c:v>
                </c:pt>
                <c:pt idx="8023">
                  <c:v>639.66693776197189</c:v>
                </c:pt>
                <c:pt idx="8024">
                  <c:v>639.66693776197189</c:v>
                </c:pt>
                <c:pt idx="8025">
                  <c:v>639.66693776197189</c:v>
                </c:pt>
                <c:pt idx="8026">
                  <c:v>643.45978565825624</c:v>
                </c:pt>
                <c:pt idx="8027">
                  <c:v>645.12654055120561</c:v>
                </c:pt>
                <c:pt idx="8028">
                  <c:v>643.98120298942717</c:v>
                </c:pt>
                <c:pt idx="8029">
                  <c:v>652.72354534911142</c:v>
                </c:pt>
                <c:pt idx="8030">
                  <c:v>629.13584762198082</c:v>
                </c:pt>
                <c:pt idx="8031">
                  <c:v>629.13584762198082</c:v>
                </c:pt>
                <c:pt idx="8032">
                  <c:v>629.13584762198082</c:v>
                </c:pt>
                <c:pt idx="8033">
                  <c:v>617.48059422807614</c:v>
                </c:pt>
                <c:pt idx="8034">
                  <c:v>628.65954600358998</c:v>
                </c:pt>
                <c:pt idx="8035">
                  <c:v>639.47263942559869</c:v>
                </c:pt>
                <c:pt idx="8036">
                  <c:v>648.064114841746</c:v>
                </c:pt>
                <c:pt idx="8037">
                  <c:v>649.48243254298609</c:v>
                </c:pt>
                <c:pt idx="8038">
                  <c:v>649.48243254298609</c:v>
                </c:pt>
                <c:pt idx="8039">
                  <c:v>649.48243254298609</c:v>
                </c:pt>
                <c:pt idx="8040">
                  <c:v>649.48243254298609</c:v>
                </c:pt>
                <c:pt idx="8041">
                  <c:v>644.96015380247241</c:v>
                </c:pt>
                <c:pt idx="8042">
                  <c:v>648.60646586364692</c:v>
                </c:pt>
                <c:pt idx="8043">
                  <c:v>648.29534790831508</c:v>
                </c:pt>
                <c:pt idx="8044">
                  <c:v>658.23957285646213</c:v>
                </c:pt>
                <c:pt idx="8045">
                  <c:v>658.23957285646213</c:v>
                </c:pt>
                <c:pt idx="8046">
                  <c:v>658.23957285646213</c:v>
                </c:pt>
                <c:pt idx="8047">
                  <c:v>660.49788497538475</c:v>
                </c:pt>
                <c:pt idx="8048">
                  <c:v>664.97384491744413</c:v>
                </c:pt>
                <c:pt idx="8049">
                  <c:v>665.02930716702178</c:v>
                </c:pt>
                <c:pt idx="8050">
                  <c:v>668.46146997819994</c:v>
                </c:pt>
                <c:pt idx="8051">
                  <c:v>667.87015336936156</c:v>
                </c:pt>
                <c:pt idx="8052">
                  <c:v>667.87015336936156</c:v>
                </c:pt>
                <c:pt idx="8053">
                  <c:v>667.87015336936156</c:v>
                </c:pt>
                <c:pt idx="8054">
                  <c:v>669.48349125837933</c:v>
                </c:pt>
                <c:pt idx="8055">
                  <c:v>668.49010341724431</c:v>
                </c:pt>
                <c:pt idx="8056">
                  <c:v>671.58913180525383</c:v>
                </c:pt>
                <c:pt idx="8057">
                  <c:v>669.43572875711595</c:v>
                </c:pt>
                <c:pt idx="8058">
                  <c:v>672.48567124962074</c:v>
                </c:pt>
                <c:pt idx="8059">
                  <c:v>672.48567124962074</c:v>
                </c:pt>
                <c:pt idx="8060">
                  <c:v>672.48567124962074</c:v>
                </c:pt>
                <c:pt idx="8061">
                  <c:v>670.5400410974064</c:v>
                </c:pt>
                <c:pt idx="8062">
                  <c:v>670.83936881313161</c:v>
                </c:pt>
                <c:pt idx="8063">
                  <c:v>669.96340213379244</c:v>
                </c:pt>
                <c:pt idx="8064">
                  <c:v>671.23241690287216</c:v>
                </c:pt>
                <c:pt idx="8065">
                  <c:v>672.42443418880725</c:v>
                </c:pt>
                <c:pt idx="8066">
                  <c:v>672.42443418880725</c:v>
                </c:pt>
                <c:pt idx="8067">
                  <c:v>672.42443418880725</c:v>
                </c:pt>
                <c:pt idx="8068">
                  <c:v>671.58792871957985</c:v>
                </c:pt>
                <c:pt idx="8069">
                  <c:v>667.29279255434324</c:v>
                </c:pt>
                <c:pt idx="8070">
                  <c:v>669.68175977747705</c:v>
                </c:pt>
                <c:pt idx="8071">
                  <c:v>669.98337335598319</c:v>
                </c:pt>
                <c:pt idx="8072">
                  <c:v>675.46463168735147</c:v>
                </c:pt>
                <c:pt idx="8073">
                  <c:v>675.46463168735147</c:v>
                </c:pt>
                <c:pt idx="8074">
                  <c:v>675.46463168735147</c:v>
                </c:pt>
                <c:pt idx="8075">
                  <c:v>674.93274751081549</c:v>
                </c:pt>
                <c:pt idx="8076">
                  <c:v>675.34829330266246</c:v>
                </c:pt>
                <c:pt idx="8077">
                  <c:v>673.56592187642855</c:v>
                </c:pt>
                <c:pt idx="8078">
                  <c:v>676.77154365516662</c:v>
                </c:pt>
                <c:pt idx="8079">
                  <c:v>676.3029417850903</c:v>
                </c:pt>
                <c:pt idx="8080">
                  <c:v>676.3029417850903</c:v>
                </c:pt>
                <c:pt idx="8081">
                  <c:v>676.3029417850903</c:v>
                </c:pt>
                <c:pt idx="8082">
                  <c:v>678.33976583140418</c:v>
                </c:pt>
                <c:pt idx="8083">
                  <c:v>674.58770253947307</c:v>
                </c:pt>
                <c:pt idx="8084">
                  <c:v>675.7901866707731</c:v>
                </c:pt>
                <c:pt idx="8085">
                  <c:v>677.33158003647759</c:v>
                </c:pt>
                <c:pt idx="8086">
                  <c:v>676.45164317441379</c:v>
                </c:pt>
                <c:pt idx="8087">
                  <c:v>676.45164317441379</c:v>
                </c:pt>
                <c:pt idx="8088">
                  <c:v>676.45164317441379</c:v>
                </c:pt>
                <c:pt idx="8089">
                  <c:v>676.25650267806873</c:v>
                </c:pt>
                <c:pt idx="8090">
                  <c:v>677.61899720402891</c:v>
                </c:pt>
                <c:pt idx="8091">
                  <c:v>673.98255044538234</c:v>
                </c:pt>
                <c:pt idx="8092">
                  <c:v>673.13714214216623</c:v>
                </c:pt>
                <c:pt idx="8093">
                  <c:v>672.09526994836358</c:v>
                </c:pt>
                <c:pt idx="8094">
                  <c:v>672.09526994836358</c:v>
                </c:pt>
                <c:pt idx="8095">
                  <c:v>672.09526994836358</c:v>
                </c:pt>
                <c:pt idx="8096">
                  <c:v>675.64112435574759</c:v>
                </c:pt>
                <c:pt idx="8097">
                  <c:v>674.37511730085316</c:v>
                </c:pt>
                <c:pt idx="8098">
                  <c:v>672.94091886871445</c:v>
                </c:pt>
                <c:pt idx="8099">
                  <c:v>673.08841717236373</c:v>
                </c:pt>
                <c:pt idx="8100">
                  <c:v>676.06124187315629</c:v>
                </c:pt>
                <c:pt idx="8101">
                  <c:v>676.06124187315629</c:v>
                </c:pt>
                <c:pt idx="8102">
                  <c:v>676.06124187315629</c:v>
                </c:pt>
                <c:pt idx="8103">
                  <c:v>676.06124187315629</c:v>
                </c:pt>
                <c:pt idx="8104">
                  <c:v>678.11478881034066</c:v>
                </c:pt>
                <c:pt idx="8105">
                  <c:v>678.18216160809231</c:v>
                </c:pt>
                <c:pt idx="8106">
                  <c:v>676.60154764941115</c:v>
                </c:pt>
                <c:pt idx="8107">
                  <c:v>660.00654478606725</c:v>
                </c:pt>
                <c:pt idx="8108">
                  <c:v>660.00654478606725</c:v>
                </c:pt>
                <c:pt idx="8109">
                  <c:v>660.00654478606725</c:v>
                </c:pt>
                <c:pt idx="8110">
                  <c:v>669.69908421118475</c:v>
                </c:pt>
                <c:pt idx="8111">
                  <c:v>659.9331565599449</c:v>
                </c:pt>
                <c:pt idx="8112">
                  <c:v>659.64886741514647</c:v>
                </c:pt>
                <c:pt idx="8113">
                  <c:v>666.39601249284169</c:v>
                </c:pt>
                <c:pt idx="8114">
                  <c:v>663.95001900875377</c:v>
                </c:pt>
                <c:pt idx="8115">
                  <c:v>663.95001900875377</c:v>
                </c:pt>
                <c:pt idx="8116">
                  <c:v>663.95001900875377</c:v>
                </c:pt>
                <c:pt idx="8117">
                  <c:v>664.09583299245924</c:v>
                </c:pt>
                <c:pt idx="8118">
                  <c:v>664.25560276998453</c:v>
                </c:pt>
                <c:pt idx="8119">
                  <c:v>671.48747106578969</c:v>
                </c:pt>
                <c:pt idx="8120">
                  <c:v>675.94863305405704</c:v>
                </c:pt>
                <c:pt idx="8121">
                  <c:v>672.19428389934512</c:v>
                </c:pt>
                <c:pt idx="8122">
                  <c:v>672.19428389934512</c:v>
                </c:pt>
                <c:pt idx="8123">
                  <c:v>672.19428389934512</c:v>
                </c:pt>
                <c:pt idx="8124">
                  <c:v>666.55530103609738</c:v>
                </c:pt>
                <c:pt idx="8125">
                  <c:v>670.70209673771285</c:v>
                </c:pt>
                <c:pt idx="8126">
                  <c:v>674.39532914017866</c:v>
                </c:pt>
                <c:pt idx="8127">
                  <c:v>668.05230054042602</c:v>
                </c:pt>
                <c:pt idx="8128">
                  <c:v>673.37908267123521</c:v>
                </c:pt>
                <c:pt idx="8129">
                  <c:v>673.37908267123521</c:v>
                </c:pt>
                <c:pt idx="8130">
                  <c:v>673.37908267123521</c:v>
                </c:pt>
                <c:pt idx="8131">
                  <c:v>671.30436142618578</c:v>
                </c:pt>
                <c:pt idx="8132">
                  <c:v>668.04255554646556</c:v>
                </c:pt>
                <c:pt idx="8133">
                  <c:v>671.07132373110551</c:v>
                </c:pt>
                <c:pt idx="8134">
                  <c:v>671.06506768560007</c:v>
                </c:pt>
                <c:pt idx="8135">
                  <c:v>668.87882039855833</c:v>
                </c:pt>
                <c:pt idx="8136">
                  <c:v>668.87882039855833</c:v>
                </c:pt>
                <c:pt idx="8137">
                  <c:v>668.87882039855833</c:v>
                </c:pt>
                <c:pt idx="8138">
                  <c:v>671.88990322378845</c:v>
                </c:pt>
                <c:pt idx="8139">
                  <c:v>663.48899657842446</c:v>
                </c:pt>
                <c:pt idx="8140">
                  <c:v>664.23118013079954</c:v>
                </c:pt>
                <c:pt idx="8141">
                  <c:v>662.13335964080682</c:v>
                </c:pt>
                <c:pt idx="8142">
                  <c:v>662.16812881678925</c:v>
                </c:pt>
                <c:pt idx="8143">
                  <c:v>662.16812881678925</c:v>
                </c:pt>
                <c:pt idx="8144">
                  <c:v>662.16812881678925</c:v>
                </c:pt>
                <c:pt idx="8145">
                  <c:v>660.21588169336712</c:v>
                </c:pt>
                <c:pt idx="8146">
                  <c:v>664.3020418770061</c:v>
                </c:pt>
                <c:pt idx="8147">
                  <c:v>665.83958536855312</c:v>
                </c:pt>
                <c:pt idx="8148">
                  <c:v>664.82490291098588</c:v>
                </c:pt>
                <c:pt idx="8149">
                  <c:v>664.8723044865468</c:v>
                </c:pt>
                <c:pt idx="8150">
                  <c:v>664.8723044865468</c:v>
                </c:pt>
                <c:pt idx="8151">
                  <c:v>664.8723044865468</c:v>
                </c:pt>
                <c:pt idx="8152">
                  <c:v>668.19209909576057</c:v>
                </c:pt>
                <c:pt idx="8153">
                  <c:v>665.54855894397929</c:v>
                </c:pt>
                <c:pt idx="8154">
                  <c:v>664.35233085818481</c:v>
                </c:pt>
                <c:pt idx="8155">
                  <c:v>662.22635816341733</c:v>
                </c:pt>
                <c:pt idx="8156">
                  <c:v>660.30755682173606</c:v>
                </c:pt>
                <c:pt idx="8157">
                  <c:v>660.30755682173606</c:v>
                </c:pt>
                <c:pt idx="8158">
                  <c:v>660.30755682173606</c:v>
                </c:pt>
                <c:pt idx="8159">
                  <c:v>660.37673424799891</c:v>
                </c:pt>
                <c:pt idx="8160">
                  <c:v>655.86612543852448</c:v>
                </c:pt>
                <c:pt idx="8161">
                  <c:v>651.41398659281299</c:v>
                </c:pt>
                <c:pt idx="8162">
                  <c:v>648.60129259524797</c:v>
                </c:pt>
                <c:pt idx="8163">
                  <c:v>647.65037367841001</c:v>
                </c:pt>
                <c:pt idx="8164">
                  <c:v>647.65037367841001</c:v>
                </c:pt>
                <c:pt idx="8165">
                  <c:v>647.65037367841001</c:v>
                </c:pt>
                <c:pt idx="8166">
                  <c:v>661.87938825499623</c:v>
                </c:pt>
                <c:pt idx="8167">
                  <c:v>664.6310858088824</c:v>
                </c:pt>
                <c:pt idx="8168">
                  <c:v>671.9910827289832</c:v>
                </c:pt>
                <c:pt idx="8169">
                  <c:v>672.91998517798424</c:v>
                </c:pt>
                <c:pt idx="8170">
                  <c:v>672.05316194976854</c:v>
                </c:pt>
                <c:pt idx="8171">
                  <c:v>672.05316194976854</c:v>
                </c:pt>
                <c:pt idx="8172">
                  <c:v>672.05316194976854</c:v>
                </c:pt>
                <c:pt idx="8173">
                  <c:v>672.21521759007487</c:v>
                </c:pt>
                <c:pt idx="8174">
                  <c:v>677.3176242426573</c:v>
                </c:pt>
                <c:pt idx="8175">
                  <c:v>676.45874137989085</c:v>
                </c:pt>
                <c:pt idx="8176">
                  <c:v>679.76421926958233</c:v>
                </c:pt>
                <c:pt idx="8177">
                  <c:v>678.26505421104025</c:v>
                </c:pt>
                <c:pt idx="8178">
                  <c:v>678.26505421104025</c:v>
                </c:pt>
                <c:pt idx="8179">
                  <c:v>678.26505421104025</c:v>
                </c:pt>
                <c:pt idx="8180">
                  <c:v>683.3383461903087</c:v>
                </c:pt>
                <c:pt idx="8181">
                  <c:v>684.81381046107037</c:v>
                </c:pt>
                <c:pt idx="8182">
                  <c:v>685.37914041934721</c:v>
                </c:pt>
                <c:pt idx="8183">
                  <c:v>685.37914041934721</c:v>
                </c:pt>
                <c:pt idx="8184">
                  <c:v>688.14575623559278</c:v>
                </c:pt>
                <c:pt idx="8185">
                  <c:v>688.14575623559278</c:v>
                </c:pt>
                <c:pt idx="8186">
                  <c:v>688.14575623559278</c:v>
                </c:pt>
                <c:pt idx="8187">
                  <c:v>684.49595522596326</c:v>
                </c:pt>
                <c:pt idx="8188">
                  <c:v>685.51328447201354</c:v>
                </c:pt>
                <c:pt idx="8189">
                  <c:v>683.6829099273815</c:v>
                </c:pt>
                <c:pt idx="8190">
                  <c:v>680.88729974638932</c:v>
                </c:pt>
                <c:pt idx="8191">
                  <c:v>681.04670859821238</c:v>
                </c:pt>
                <c:pt idx="8192">
                  <c:v>681.04670859821238</c:v>
                </c:pt>
                <c:pt idx="8193">
                  <c:v>681.04670859821238</c:v>
                </c:pt>
                <c:pt idx="8194">
                  <c:v>685.29853367918008</c:v>
                </c:pt>
                <c:pt idx="8195">
                  <c:v>687.74585055750947</c:v>
                </c:pt>
                <c:pt idx="8196">
                  <c:v>696.67190409963428</c:v>
                </c:pt>
                <c:pt idx="8197">
                  <c:v>698.28151242306217</c:v>
                </c:pt>
                <c:pt idx="8198">
                  <c:v>702.09842203282926</c:v>
                </c:pt>
                <c:pt idx="8199">
                  <c:v>702.09842203282926</c:v>
                </c:pt>
                <c:pt idx="8200">
                  <c:v>702.09842203282926</c:v>
                </c:pt>
                <c:pt idx="8201">
                  <c:v>701.23340343312475</c:v>
                </c:pt>
                <c:pt idx="8202">
                  <c:v>705.89860875172599</c:v>
                </c:pt>
                <c:pt idx="8203">
                  <c:v>700.16807106867657</c:v>
                </c:pt>
                <c:pt idx="8204">
                  <c:v>702.81112998618812</c:v>
                </c:pt>
                <c:pt idx="8205">
                  <c:v>701.72979658227371</c:v>
                </c:pt>
                <c:pt idx="8206">
                  <c:v>701.72979658227371</c:v>
                </c:pt>
                <c:pt idx="8207">
                  <c:v>701.72979658227371</c:v>
                </c:pt>
                <c:pt idx="8208">
                  <c:v>703.0197450420834</c:v>
                </c:pt>
                <c:pt idx="8209">
                  <c:v>705.64896847434238</c:v>
                </c:pt>
                <c:pt idx="8210">
                  <c:v>703.95057242816313</c:v>
                </c:pt>
                <c:pt idx="8211">
                  <c:v>702.6044398673713</c:v>
                </c:pt>
                <c:pt idx="8212">
                  <c:v>703.65894446075231</c:v>
                </c:pt>
                <c:pt idx="8213">
                  <c:v>703.65894446075231</c:v>
                </c:pt>
                <c:pt idx="8214">
                  <c:v>703.65894446075231</c:v>
                </c:pt>
                <c:pt idx="8215">
                  <c:v>703.65894446075231</c:v>
                </c:pt>
                <c:pt idx="8216">
                  <c:v>705.26542476142743</c:v>
                </c:pt>
                <c:pt idx="8217">
                  <c:v>699.44465565281769</c:v>
                </c:pt>
                <c:pt idx="8218">
                  <c:v>699.29511210352234</c:v>
                </c:pt>
                <c:pt idx="8219">
                  <c:v>696.13448572899699</c:v>
                </c:pt>
                <c:pt idx="8220">
                  <c:v>696.13448572899699</c:v>
                </c:pt>
                <c:pt idx="8221">
                  <c:v>696.13448572899699</c:v>
                </c:pt>
                <c:pt idx="8222">
                  <c:v>696.13448572899699</c:v>
                </c:pt>
                <c:pt idx="8223">
                  <c:v>702.07075106232389</c:v>
                </c:pt>
                <c:pt idx="8224">
                  <c:v>706.57582567769737</c:v>
                </c:pt>
                <c:pt idx="8225">
                  <c:v>706.08171839132933</c:v>
                </c:pt>
                <c:pt idx="8226">
                  <c:v>708.82884421965377</c:v>
                </c:pt>
                <c:pt idx="8227">
                  <c:v>708.82884421965377</c:v>
                </c:pt>
                <c:pt idx="8228">
                  <c:v>708.82884421965377</c:v>
                </c:pt>
                <c:pt idx="8229">
                  <c:v>706.40979985466652</c:v>
                </c:pt>
                <c:pt idx="8230">
                  <c:v>706.48896289202469</c:v>
                </c:pt>
                <c:pt idx="8231">
                  <c:v>708.41895293047537</c:v>
                </c:pt>
                <c:pt idx="8232">
                  <c:v>706.98042338990967</c:v>
                </c:pt>
                <c:pt idx="8233">
                  <c:v>708.45564704353637</c:v>
                </c:pt>
                <c:pt idx="8234">
                  <c:v>708.45564704353637</c:v>
                </c:pt>
                <c:pt idx="8235">
                  <c:v>708.45564704353637</c:v>
                </c:pt>
                <c:pt idx="8236">
                  <c:v>708.45564704353637</c:v>
                </c:pt>
                <c:pt idx="8237">
                  <c:v>706.30392831534232</c:v>
                </c:pt>
                <c:pt idx="8238">
                  <c:v>707.75280439270546</c:v>
                </c:pt>
                <c:pt idx="8239">
                  <c:v>705.28070394948872</c:v>
                </c:pt>
                <c:pt idx="8240">
                  <c:v>707.48872708723229</c:v>
                </c:pt>
                <c:pt idx="8241">
                  <c:v>707.48872708723229</c:v>
                </c:pt>
                <c:pt idx="8242">
                  <c:v>707.48872708723229</c:v>
                </c:pt>
                <c:pt idx="8243">
                  <c:v>705.75086983094127</c:v>
                </c:pt>
                <c:pt idx="8244">
                  <c:v>710.52603718015848</c:v>
                </c:pt>
                <c:pt idx="8245">
                  <c:v>716.19906736798418</c:v>
                </c:pt>
                <c:pt idx="8246">
                  <c:v>715.49814965423195</c:v>
                </c:pt>
                <c:pt idx="8247">
                  <c:v>714.97444646028009</c:v>
                </c:pt>
                <c:pt idx="8248">
                  <c:v>714.97444646028009</c:v>
                </c:pt>
                <c:pt idx="8249">
                  <c:v>714.97444646028009</c:v>
                </c:pt>
                <c:pt idx="8250">
                  <c:v>710.68773189476246</c:v>
                </c:pt>
                <c:pt idx="8251">
                  <c:v>710.33306223802697</c:v>
                </c:pt>
                <c:pt idx="8252">
                  <c:v>710.65681259293717</c:v>
                </c:pt>
                <c:pt idx="8253">
                  <c:v>711.17089110149595</c:v>
                </c:pt>
                <c:pt idx="8254">
                  <c:v>716.48816885547944</c:v>
                </c:pt>
                <c:pt idx="8255">
                  <c:v>716.48816885547944</c:v>
                </c:pt>
                <c:pt idx="8256">
                  <c:v>716.48816885547944</c:v>
                </c:pt>
                <c:pt idx="8257">
                  <c:v>715.00223773935272</c:v>
                </c:pt>
                <c:pt idx="8258">
                  <c:v>715.17139158513635</c:v>
                </c:pt>
                <c:pt idx="8259">
                  <c:v>715.89613039523647</c:v>
                </c:pt>
                <c:pt idx="8260">
                  <c:v>720.07913897564345</c:v>
                </c:pt>
                <c:pt idx="8261">
                  <c:v>722.60032531436502</c:v>
                </c:pt>
                <c:pt idx="8262">
                  <c:v>722.60032531436502</c:v>
                </c:pt>
                <c:pt idx="8263">
                  <c:v>722.60032531436502</c:v>
                </c:pt>
                <c:pt idx="8264">
                  <c:v>726.43564213494642</c:v>
                </c:pt>
                <c:pt idx="8265">
                  <c:v>729.50098412408011</c:v>
                </c:pt>
                <c:pt idx="8266">
                  <c:v>733.17220005870922</c:v>
                </c:pt>
                <c:pt idx="8267">
                  <c:v>732.49799084692279</c:v>
                </c:pt>
                <c:pt idx="8268">
                  <c:v>733.79792491782791</c:v>
                </c:pt>
                <c:pt idx="8269">
                  <c:v>733.79792491782791</c:v>
                </c:pt>
                <c:pt idx="8270">
                  <c:v>733.79792491782791</c:v>
                </c:pt>
                <c:pt idx="8271">
                  <c:v>733.79792491782791</c:v>
                </c:pt>
                <c:pt idx="8272">
                  <c:v>738.24681543221925</c:v>
                </c:pt>
                <c:pt idx="8273">
                  <c:v>737.44086833911479</c:v>
                </c:pt>
                <c:pt idx="8274">
                  <c:v>737.61772193321303</c:v>
                </c:pt>
                <c:pt idx="8275">
                  <c:v>738.85726110327641</c:v>
                </c:pt>
                <c:pt idx="8276">
                  <c:v>738.85726110327641</c:v>
                </c:pt>
                <c:pt idx="8277">
                  <c:v>738.85726110327641</c:v>
                </c:pt>
                <c:pt idx="8278">
                  <c:v>739.79290083205285</c:v>
                </c:pt>
                <c:pt idx="8279">
                  <c:v>737.7587235742219</c:v>
                </c:pt>
                <c:pt idx="8280">
                  <c:v>747.592745874618</c:v>
                </c:pt>
                <c:pt idx="8281">
                  <c:v>743.21760451205125</c:v>
                </c:pt>
                <c:pt idx="8282">
                  <c:v>743.58406440839337</c:v>
                </c:pt>
                <c:pt idx="8283">
                  <c:v>743.58406440839337</c:v>
                </c:pt>
                <c:pt idx="8284">
                  <c:v>743.58406440839337</c:v>
                </c:pt>
                <c:pt idx="8285">
                  <c:v>741.17560719733854</c:v>
                </c:pt>
                <c:pt idx="8286">
                  <c:v>739.06407153066061</c:v>
                </c:pt>
                <c:pt idx="8287">
                  <c:v>737.44604160751385</c:v>
                </c:pt>
                <c:pt idx="8288">
                  <c:v>737.98947540652159</c:v>
                </c:pt>
                <c:pt idx="8289">
                  <c:v>740.50344323119839</c:v>
                </c:pt>
                <c:pt idx="8290">
                  <c:v>740.50344323119839</c:v>
                </c:pt>
                <c:pt idx="8291">
                  <c:v>740.50344323119839</c:v>
                </c:pt>
                <c:pt idx="8292">
                  <c:v>741.15888430646828</c:v>
                </c:pt>
                <c:pt idx="8293">
                  <c:v>738.78351195145206</c:v>
                </c:pt>
                <c:pt idx="8294">
                  <c:v>745.00815692086974</c:v>
                </c:pt>
                <c:pt idx="8295">
                  <c:v>743.95918652158969</c:v>
                </c:pt>
                <c:pt idx="8296">
                  <c:v>743.1320651206205</c:v>
                </c:pt>
                <c:pt idx="8297">
                  <c:v>743.1320651206205</c:v>
                </c:pt>
                <c:pt idx="8298">
                  <c:v>743.1320651206205</c:v>
                </c:pt>
                <c:pt idx="8299">
                  <c:v>741.54218740224837</c:v>
                </c:pt>
                <c:pt idx="8300">
                  <c:v>732.16906722361432</c:v>
                </c:pt>
                <c:pt idx="8301">
                  <c:v>733.5719854282255</c:v>
                </c:pt>
                <c:pt idx="8302">
                  <c:v>732.77674579762083</c:v>
                </c:pt>
                <c:pt idx="8303">
                  <c:v>732.26952487740471</c:v>
                </c:pt>
                <c:pt idx="8304">
                  <c:v>732.26952487740471</c:v>
                </c:pt>
                <c:pt idx="8305">
                  <c:v>732.26952487740471</c:v>
                </c:pt>
                <c:pt idx="8306">
                  <c:v>731.64728896674103</c:v>
                </c:pt>
                <c:pt idx="8307">
                  <c:v>736.89947978575367</c:v>
                </c:pt>
                <c:pt idx="8308">
                  <c:v>737.99260342927448</c:v>
                </c:pt>
                <c:pt idx="8309">
                  <c:v>740.04205987516696</c:v>
                </c:pt>
                <c:pt idx="8310">
                  <c:v>738.46770196199122</c:v>
                </c:pt>
                <c:pt idx="8311">
                  <c:v>738.46770196199122</c:v>
                </c:pt>
                <c:pt idx="8312">
                  <c:v>738.46770196199122</c:v>
                </c:pt>
                <c:pt idx="8313">
                  <c:v>737.15922598279985</c:v>
                </c:pt>
                <c:pt idx="8314">
                  <c:v>737.70001299332444</c:v>
                </c:pt>
                <c:pt idx="8315">
                  <c:v>735.34918358606069</c:v>
                </c:pt>
                <c:pt idx="8316">
                  <c:v>737.05359506061052</c:v>
                </c:pt>
                <c:pt idx="8317">
                  <c:v>736.42029076174481</c:v>
                </c:pt>
                <c:pt idx="8318">
                  <c:v>736.42029076174481</c:v>
                </c:pt>
                <c:pt idx="8319">
                  <c:v>736.42029076174481</c:v>
                </c:pt>
                <c:pt idx="8320">
                  <c:v>737.03711278687501</c:v>
                </c:pt>
                <c:pt idx="8321">
                  <c:v>736.1417764281822</c:v>
                </c:pt>
                <c:pt idx="8322">
                  <c:v>733.27518419241585</c:v>
                </c:pt>
                <c:pt idx="8323">
                  <c:v>728.41556022887414</c:v>
                </c:pt>
                <c:pt idx="8324">
                  <c:v>728.41556022887414</c:v>
                </c:pt>
                <c:pt idx="8325">
                  <c:v>728.41556022887414</c:v>
                </c:pt>
                <c:pt idx="8326">
                  <c:v>728.41556022887414</c:v>
                </c:pt>
                <c:pt idx="8327">
                  <c:v>734.66282320896551</c:v>
                </c:pt>
                <c:pt idx="8328">
                  <c:v>732.67869431517863</c:v>
                </c:pt>
                <c:pt idx="8329">
                  <c:v>731.54779378148976</c:v>
                </c:pt>
                <c:pt idx="8330">
                  <c:v>736.99729065106089</c:v>
                </c:pt>
                <c:pt idx="8331">
                  <c:v>734.76364178845813</c:v>
                </c:pt>
                <c:pt idx="8332">
                  <c:v>734.76364178845813</c:v>
                </c:pt>
                <c:pt idx="8333">
                  <c:v>734.76364178845813</c:v>
                </c:pt>
                <c:pt idx="8334">
                  <c:v>742.69305915812777</c:v>
                </c:pt>
                <c:pt idx="8335">
                  <c:v>747.25082892602848</c:v>
                </c:pt>
                <c:pt idx="8336">
                  <c:v>746.95029812462906</c:v>
                </c:pt>
                <c:pt idx="8337">
                  <c:v>747.66481070649911</c:v>
                </c:pt>
                <c:pt idx="8338">
                  <c:v>746.19728680118669</c:v>
                </c:pt>
                <c:pt idx="8339">
                  <c:v>746.19728680118669</c:v>
                </c:pt>
                <c:pt idx="8340">
                  <c:v>746.19728680118669</c:v>
                </c:pt>
                <c:pt idx="8341">
                  <c:v>747.67251045481339</c:v>
                </c:pt>
                <c:pt idx="8342">
                  <c:v>748.26394737221915</c:v>
                </c:pt>
                <c:pt idx="8343">
                  <c:v>747.09659334260402</c:v>
                </c:pt>
                <c:pt idx="8344">
                  <c:v>747.4477740508845</c:v>
                </c:pt>
                <c:pt idx="8345">
                  <c:v>750.75072546066019</c:v>
                </c:pt>
                <c:pt idx="8346">
                  <c:v>750.75072546066019</c:v>
                </c:pt>
                <c:pt idx="8347">
                  <c:v>750.75072546066019</c:v>
                </c:pt>
                <c:pt idx="8348">
                  <c:v>750.60587394549418</c:v>
                </c:pt>
                <c:pt idx="8349">
                  <c:v>749.86104360463582</c:v>
                </c:pt>
                <c:pt idx="8350">
                  <c:v>750.88234303341073</c:v>
                </c:pt>
                <c:pt idx="8351">
                  <c:v>749.33625763357725</c:v>
                </c:pt>
                <c:pt idx="8352">
                  <c:v>748.28993402278024</c:v>
                </c:pt>
                <c:pt idx="8353">
                  <c:v>748.28993402278024</c:v>
                </c:pt>
                <c:pt idx="8354">
                  <c:v>748.28993402278024</c:v>
                </c:pt>
                <c:pt idx="8355">
                  <c:v>751.99363327061099</c:v>
                </c:pt>
                <c:pt idx="8356">
                  <c:v>751.5229861548886</c:v>
                </c:pt>
                <c:pt idx="8357">
                  <c:v>738.01486051424558</c:v>
                </c:pt>
                <c:pt idx="8358">
                  <c:v>740.77473905071588</c:v>
                </c:pt>
                <c:pt idx="8359">
                  <c:v>745.79389217464814</c:v>
                </c:pt>
                <c:pt idx="8360">
                  <c:v>745.79389217464814</c:v>
                </c:pt>
                <c:pt idx="8361">
                  <c:v>745.79389217464814</c:v>
                </c:pt>
                <c:pt idx="8362">
                  <c:v>749.71895918652024</c:v>
                </c:pt>
                <c:pt idx="8363">
                  <c:v>751.05366243340791</c:v>
                </c:pt>
                <c:pt idx="8364">
                  <c:v>753.08735845696913</c:v>
                </c:pt>
                <c:pt idx="8365">
                  <c:v>756.47524771533904</c:v>
                </c:pt>
                <c:pt idx="8366">
                  <c:v>756.7719286425812</c:v>
                </c:pt>
                <c:pt idx="8367">
                  <c:v>756.7719286425812</c:v>
                </c:pt>
                <c:pt idx="8368">
                  <c:v>756.7719286425812</c:v>
                </c:pt>
                <c:pt idx="8369">
                  <c:v>756.7719286425812</c:v>
                </c:pt>
                <c:pt idx="8370">
                  <c:v>755.98583246310011</c:v>
                </c:pt>
                <c:pt idx="8371">
                  <c:v>755.81367090313108</c:v>
                </c:pt>
                <c:pt idx="8372">
                  <c:v>761.88684738617474</c:v>
                </c:pt>
                <c:pt idx="8373">
                  <c:v>764.67403596744794</c:v>
                </c:pt>
                <c:pt idx="8374">
                  <c:v>764.67403596744794</c:v>
                </c:pt>
                <c:pt idx="8375">
                  <c:v>764.67403596744794</c:v>
                </c:pt>
                <c:pt idx="8376">
                  <c:v>763.63637457350478</c:v>
                </c:pt>
                <c:pt idx="8377">
                  <c:v>761.42859205289597</c:v>
                </c:pt>
                <c:pt idx="8378">
                  <c:v>762.70975798728443</c:v>
                </c:pt>
                <c:pt idx="8379">
                  <c:v>763.01762761129612</c:v>
                </c:pt>
                <c:pt idx="8380">
                  <c:v>762.05311382634056</c:v>
                </c:pt>
                <c:pt idx="8381">
                  <c:v>762.05311382634056</c:v>
                </c:pt>
                <c:pt idx="8382">
                  <c:v>762.05311382634056</c:v>
                </c:pt>
                <c:pt idx="8383">
                  <c:v>761.37926554025648</c:v>
                </c:pt>
                <c:pt idx="8384">
                  <c:v>765.15057820297386</c:v>
                </c:pt>
                <c:pt idx="8385">
                  <c:v>764.37242238894203</c:v>
                </c:pt>
                <c:pt idx="8386">
                  <c:v>762.69712558770618</c:v>
                </c:pt>
                <c:pt idx="8387">
                  <c:v>762.88143831298396</c:v>
                </c:pt>
                <c:pt idx="8388">
                  <c:v>762.88143831298396</c:v>
                </c:pt>
                <c:pt idx="8389">
                  <c:v>762.88143831298396</c:v>
                </c:pt>
                <c:pt idx="8390">
                  <c:v>769.16070337200733</c:v>
                </c:pt>
                <c:pt idx="8391">
                  <c:v>763.9976612014483</c:v>
                </c:pt>
                <c:pt idx="8392">
                  <c:v>763.68124966915025</c:v>
                </c:pt>
                <c:pt idx="8393">
                  <c:v>763.47251430468759</c:v>
                </c:pt>
                <c:pt idx="8394">
                  <c:v>764.82009056828849</c:v>
                </c:pt>
                <c:pt idx="8395">
                  <c:v>764.82009056828849</c:v>
                </c:pt>
                <c:pt idx="8396">
                  <c:v>764.82009056828849</c:v>
                </c:pt>
                <c:pt idx="8397">
                  <c:v>765.07586658260993</c:v>
                </c:pt>
                <c:pt idx="8398">
                  <c:v>758.7589449419861</c:v>
                </c:pt>
                <c:pt idx="8399">
                  <c:v>765.61930038161756</c:v>
                </c:pt>
                <c:pt idx="8400">
                  <c:v>759.02193947035244</c:v>
                </c:pt>
                <c:pt idx="8401">
                  <c:v>760.23356705277581</c:v>
                </c:pt>
                <c:pt idx="8402">
                  <c:v>760.23356705277581</c:v>
                </c:pt>
                <c:pt idx="8403">
                  <c:v>760.23356705277581</c:v>
                </c:pt>
                <c:pt idx="8404">
                  <c:v>761.95855129235349</c:v>
                </c:pt>
                <c:pt idx="8405">
                  <c:v>761.95855129235349</c:v>
                </c:pt>
                <c:pt idx="8406">
                  <c:v>762.89118330694453</c:v>
                </c:pt>
                <c:pt idx="8407">
                  <c:v>755.7251237975147</c:v>
                </c:pt>
                <c:pt idx="8408">
                  <c:v>760.65284241021254</c:v>
                </c:pt>
                <c:pt idx="8409">
                  <c:v>760.65284241021254</c:v>
                </c:pt>
                <c:pt idx="8410">
                  <c:v>760.65284241021254</c:v>
                </c:pt>
                <c:pt idx="8411">
                  <c:v>761.39562750542473</c:v>
                </c:pt>
                <c:pt idx="8412">
                  <c:v>760.97899893647116</c:v>
                </c:pt>
                <c:pt idx="8413">
                  <c:v>766.5033277349736</c:v>
                </c:pt>
                <c:pt idx="8414">
                  <c:v>767.94306036121338</c:v>
                </c:pt>
                <c:pt idx="8415">
                  <c:v>771.50756259654656</c:v>
                </c:pt>
                <c:pt idx="8416">
                  <c:v>771.50756259654656</c:v>
                </c:pt>
                <c:pt idx="8417">
                  <c:v>771.50756259654656</c:v>
                </c:pt>
                <c:pt idx="8418">
                  <c:v>771.45101756986219</c:v>
                </c:pt>
                <c:pt idx="8419">
                  <c:v>771.95763694724121</c:v>
                </c:pt>
                <c:pt idx="8420">
                  <c:v>776.24591552413528</c:v>
                </c:pt>
                <c:pt idx="8421">
                  <c:v>776.24074225573645</c:v>
                </c:pt>
                <c:pt idx="8422">
                  <c:v>775.94983613973011</c:v>
                </c:pt>
                <c:pt idx="8423">
                  <c:v>775.94983613973011</c:v>
                </c:pt>
                <c:pt idx="8424">
                  <c:v>775.94983613973011</c:v>
                </c:pt>
                <c:pt idx="8425">
                  <c:v>775.35924138229632</c:v>
                </c:pt>
                <c:pt idx="8426">
                  <c:v>777.62392985529186</c:v>
                </c:pt>
                <c:pt idx="8427">
                  <c:v>777.7567505137165</c:v>
                </c:pt>
                <c:pt idx="8428">
                  <c:v>776.97402297412293</c:v>
                </c:pt>
                <c:pt idx="8429">
                  <c:v>775.92806028902828</c:v>
                </c:pt>
                <c:pt idx="8430">
                  <c:v>775.92806028902828</c:v>
                </c:pt>
                <c:pt idx="8431">
                  <c:v>775.92806028902828</c:v>
                </c:pt>
                <c:pt idx="8432">
                  <c:v>775.3765658160039</c:v>
                </c:pt>
                <c:pt idx="8433">
                  <c:v>777.2387018224332</c:v>
                </c:pt>
                <c:pt idx="8434">
                  <c:v>777.51420844181052</c:v>
                </c:pt>
                <c:pt idx="8435">
                  <c:v>775.96451378495453</c:v>
                </c:pt>
                <c:pt idx="8436">
                  <c:v>777.43420324448039</c:v>
                </c:pt>
                <c:pt idx="8437">
                  <c:v>777.43420324448039</c:v>
                </c:pt>
                <c:pt idx="8438">
                  <c:v>777.43420324448039</c:v>
                </c:pt>
                <c:pt idx="8439">
                  <c:v>778.70237585358814</c:v>
                </c:pt>
                <c:pt idx="8440">
                  <c:v>776.85900798367538</c:v>
                </c:pt>
                <c:pt idx="8441">
                  <c:v>776.44983854590134</c:v>
                </c:pt>
                <c:pt idx="8442">
                  <c:v>765.3013248379433</c:v>
                </c:pt>
                <c:pt idx="8443">
                  <c:v>766.44040635421618</c:v>
                </c:pt>
                <c:pt idx="8444">
                  <c:v>766.44040635421618</c:v>
                </c:pt>
                <c:pt idx="8445">
                  <c:v>766.44040635421618</c:v>
                </c:pt>
                <c:pt idx="8446">
                  <c:v>774.18190174158565</c:v>
                </c:pt>
                <c:pt idx="8447">
                  <c:v>773.81171227965365</c:v>
                </c:pt>
                <c:pt idx="8448">
                  <c:v>775.16975538861948</c:v>
                </c:pt>
                <c:pt idx="8449">
                  <c:v>763.24464987800582</c:v>
                </c:pt>
                <c:pt idx="8450">
                  <c:v>761.82260261117574</c:v>
                </c:pt>
                <c:pt idx="8451">
                  <c:v>761.82260261117574</c:v>
                </c:pt>
                <c:pt idx="8452">
                  <c:v>761.82260261117574</c:v>
                </c:pt>
                <c:pt idx="8453">
                  <c:v>762.70205823896993</c:v>
                </c:pt>
                <c:pt idx="8454">
                  <c:v>770.41082969600291</c:v>
                </c:pt>
                <c:pt idx="8455">
                  <c:v>768.00249279351533</c:v>
                </c:pt>
                <c:pt idx="8456">
                  <c:v>766.67717361488599</c:v>
                </c:pt>
                <c:pt idx="8457">
                  <c:v>767.91298321935949</c:v>
                </c:pt>
                <c:pt idx="8458">
                  <c:v>767.91298321935949</c:v>
                </c:pt>
                <c:pt idx="8459">
                  <c:v>767.91298321935949</c:v>
                </c:pt>
                <c:pt idx="8460">
                  <c:v>768.26079528775244</c:v>
                </c:pt>
                <c:pt idx="8461">
                  <c:v>768.92213148282565</c:v>
                </c:pt>
                <c:pt idx="8462">
                  <c:v>772.71630277335157</c:v>
                </c:pt>
                <c:pt idx="8463">
                  <c:v>777.3493857044532</c:v>
                </c:pt>
                <c:pt idx="8464">
                  <c:v>779.00507220920065</c:v>
                </c:pt>
                <c:pt idx="8465">
                  <c:v>779.00507220920065</c:v>
                </c:pt>
                <c:pt idx="8466">
                  <c:v>779.00507220920065</c:v>
                </c:pt>
                <c:pt idx="8467">
                  <c:v>779.00507220920065</c:v>
                </c:pt>
                <c:pt idx="8468">
                  <c:v>773.09034210944083</c:v>
                </c:pt>
                <c:pt idx="8469">
                  <c:v>775.41025221487928</c:v>
                </c:pt>
                <c:pt idx="8470">
                  <c:v>775.3114788810326</c:v>
                </c:pt>
                <c:pt idx="8471">
                  <c:v>774.20403851798949</c:v>
                </c:pt>
                <c:pt idx="8472">
                  <c:v>774.20403851798949</c:v>
                </c:pt>
                <c:pt idx="8473">
                  <c:v>774.20403851798949</c:v>
                </c:pt>
                <c:pt idx="8474">
                  <c:v>782.62996934537557</c:v>
                </c:pt>
                <c:pt idx="8475">
                  <c:v>785.39586331021644</c:v>
                </c:pt>
                <c:pt idx="8476">
                  <c:v>785.89550479068555</c:v>
                </c:pt>
                <c:pt idx="8477">
                  <c:v>785.25041025221321</c:v>
                </c:pt>
                <c:pt idx="8478">
                  <c:v>786.77303548140094</c:v>
                </c:pt>
                <c:pt idx="8479">
                  <c:v>786.77303548140094</c:v>
                </c:pt>
                <c:pt idx="8480">
                  <c:v>786.77303548140094</c:v>
                </c:pt>
                <c:pt idx="8481">
                  <c:v>788.08391763194061</c:v>
                </c:pt>
                <c:pt idx="8482">
                  <c:v>788.89251151352812</c:v>
                </c:pt>
                <c:pt idx="8483">
                  <c:v>789.359549372228</c:v>
                </c:pt>
                <c:pt idx="8484">
                  <c:v>786.99259861693076</c:v>
                </c:pt>
                <c:pt idx="8485">
                  <c:v>787.59426176256659</c:v>
                </c:pt>
                <c:pt idx="8486">
                  <c:v>787.59426176256659</c:v>
                </c:pt>
                <c:pt idx="8487">
                  <c:v>787.59426176256659</c:v>
                </c:pt>
                <c:pt idx="8488">
                  <c:v>785.73753964167088</c:v>
                </c:pt>
                <c:pt idx="8489">
                  <c:v>785.8110481763606</c:v>
                </c:pt>
                <c:pt idx="8490">
                  <c:v>789.0539656109969</c:v>
                </c:pt>
                <c:pt idx="8491">
                  <c:v>789.97216059749826</c:v>
                </c:pt>
                <c:pt idx="8492">
                  <c:v>792.91214105938707</c:v>
                </c:pt>
                <c:pt idx="8493">
                  <c:v>792.91214105938707</c:v>
                </c:pt>
                <c:pt idx="8494">
                  <c:v>792.91214105938707</c:v>
                </c:pt>
                <c:pt idx="8495">
                  <c:v>796.07060187969898</c:v>
                </c:pt>
                <c:pt idx="8496">
                  <c:v>797.72039326464301</c:v>
                </c:pt>
                <c:pt idx="8497">
                  <c:v>798.71594665999135</c:v>
                </c:pt>
                <c:pt idx="8498">
                  <c:v>803.27143056511113</c:v>
                </c:pt>
                <c:pt idx="8499">
                  <c:v>802.57147531989813</c:v>
                </c:pt>
                <c:pt idx="8500">
                  <c:v>802.57147531989813</c:v>
                </c:pt>
                <c:pt idx="8501">
                  <c:v>802.57147531989813</c:v>
                </c:pt>
                <c:pt idx="8502">
                  <c:v>801.0007266637449</c:v>
                </c:pt>
                <c:pt idx="8503">
                  <c:v>802.77215001034415</c:v>
                </c:pt>
                <c:pt idx="8504">
                  <c:v>804.22439472759493</c:v>
                </c:pt>
                <c:pt idx="8505">
                  <c:v>802.88307450949958</c:v>
                </c:pt>
                <c:pt idx="8506">
                  <c:v>803.46729291286056</c:v>
                </c:pt>
                <c:pt idx="8507">
                  <c:v>803.46729291286056</c:v>
                </c:pt>
                <c:pt idx="8508">
                  <c:v>803.46729291286056</c:v>
                </c:pt>
                <c:pt idx="8509">
                  <c:v>804.81005683376486</c:v>
                </c:pt>
                <c:pt idx="8510">
                  <c:v>805.36985259794085</c:v>
                </c:pt>
                <c:pt idx="8511">
                  <c:v>805.96501908093649</c:v>
                </c:pt>
                <c:pt idx="8512">
                  <c:v>806.41605590017048</c:v>
                </c:pt>
                <c:pt idx="8513">
                  <c:v>810.5513019793143</c:v>
                </c:pt>
                <c:pt idx="8514">
                  <c:v>810.5513019793143</c:v>
                </c:pt>
                <c:pt idx="8515">
                  <c:v>810.5513019793143</c:v>
                </c:pt>
                <c:pt idx="8516">
                  <c:v>807.26026111771239</c:v>
                </c:pt>
                <c:pt idx="8517">
                  <c:v>808.56224043426346</c:v>
                </c:pt>
                <c:pt idx="8518">
                  <c:v>804.76927222941163</c:v>
                </c:pt>
                <c:pt idx="8519">
                  <c:v>806.0712515459627</c:v>
                </c:pt>
                <c:pt idx="8520">
                  <c:v>812.48165294346688</c:v>
                </c:pt>
                <c:pt idx="8521">
                  <c:v>812.48165294346688</c:v>
                </c:pt>
                <c:pt idx="8522">
                  <c:v>812.48165294346688</c:v>
                </c:pt>
                <c:pt idx="8523">
                  <c:v>809.80033590151777</c:v>
                </c:pt>
                <c:pt idx="8524">
                  <c:v>810.80382966231537</c:v>
                </c:pt>
                <c:pt idx="8525">
                  <c:v>811.97695850316643</c:v>
                </c:pt>
                <c:pt idx="8526">
                  <c:v>812.04300790667651</c:v>
                </c:pt>
                <c:pt idx="8527">
                  <c:v>814.77846380396181</c:v>
                </c:pt>
                <c:pt idx="8528">
                  <c:v>814.77846380396181</c:v>
                </c:pt>
                <c:pt idx="8529">
                  <c:v>814.77846380396181</c:v>
                </c:pt>
                <c:pt idx="8530">
                  <c:v>815.91152989186401</c:v>
                </c:pt>
                <c:pt idx="8531">
                  <c:v>815.64913690633477</c:v>
                </c:pt>
                <c:pt idx="8532">
                  <c:v>816.85944109451668</c:v>
                </c:pt>
                <c:pt idx="8533">
                  <c:v>813.92150587827405</c:v>
                </c:pt>
                <c:pt idx="8534">
                  <c:v>813.49922280665191</c:v>
                </c:pt>
                <c:pt idx="8535">
                  <c:v>813.49922280665191</c:v>
                </c:pt>
                <c:pt idx="8536">
                  <c:v>813.49922280665191</c:v>
                </c:pt>
                <c:pt idx="8537">
                  <c:v>814.31130563669444</c:v>
                </c:pt>
                <c:pt idx="8538">
                  <c:v>812.51557995947746</c:v>
                </c:pt>
                <c:pt idx="8539">
                  <c:v>808.22321089129139</c:v>
                </c:pt>
                <c:pt idx="8540">
                  <c:v>815.04350357797421</c:v>
                </c:pt>
                <c:pt idx="8541">
                  <c:v>813.26774912294798</c:v>
                </c:pt>
                <c:pt idx="8542">
                  <c:v>813.26774912294798</c:v>
                </c:pt>
                <c:pt idx="8543">
                  <c:v>813.26774912294798</c:v>
                </c:pt>
                <c:pt idx="8544">
                  <c:v>814.41212421618695</c:v>
                </c:pt>
                <c:pt idx="8545">
                  <c:v>819.71159630219313</c:v>
                </c:pt>
                <c:pt idx="8546">
                  <c:v>819.17261392017974</c:v>
                </c:pt>
                <c:pt idx="8547">
                  <c:v>819.17261392017974</c:v>
                </c:pt>
                <c:pt idx="8548">
                  <c:v>820.94512004388582</c:v>
                </c:pt>
                <c:pt idx="8549">
                  <c:v>820.94512004388582</c:v>
                </c:pt>
                <c:pt idx="8550">
                  <c:v>820.94512004388582</c:v>
                </c:pt>
                <c:pt idx="8551">
                  <c:v>820.58323187310543</c:v>
                </c:pt>
                <c:pt idx="8552">
                  <c:v>828.53971867044334</c:v>
                </c:pt>
                <c:pt idx="8553">
                  <c:v>828.14859551778136</c:v>
                </c:pt>
                <c:pt idx="8554">
                  <c:v>834.8742053619095</c:v>
                </c:pt>
                <c:pt idx="8555">
                  <c:v>833.20829262893199</c:v>
                </c:pt>
                <c:pt idx="8556">
                  <c:v>833.20829262893199</c:v>
                </c:pt>
                <c:pt idx="8557">
                  <c:v>833.20829262893199</c:v>
                </c:pt>
                <c:pt idx="8558">
                  <c:v>831.95828661350356</c:v>
                </c:pt>
                <c:pt idx="8559">
                  <c:v>828.88632765316208</c:v>
                </c:pt>
                <c:pt idx="8560">
                  <c:v>828.69094653968227</c:v>
                </c:pt>
                <c:pt idx="8561">
                  <c:v>831.37948209567628</c:v>
                </c:pt>
                <c:pt idx="8562">
                  <c:v>836.04071723155278</c:v>
                </c:pt>
                <c:pt idx="8563">
                  <c:v>836.04071723155278</c:v>
                </c:pt>
                <c:pt idx="8564">
                  <c:v>836.04071723155278</c:v>
                </c:pt>
                <c:pt idx="8565">
                  <c:v>838.76546566633829</c:v>
                </c:pt>
                <c:pt idx="8566">
                  <c:v>840.00344082502522</c:v>
                </c:pt>
                <c:pt idx="8567">
                  <c:v>839.61833310073405</c:v>
                </c:pt>
                <c:pt idx="8568">
                  <c:v>836.29565108590248</c:v>
                </c:pt>
                <c:pt idx="8569">
                  <c:v>843.78377663029869</c:v>
                </c:pt>
                <c:pt idx="8570">
                  <c:v>843.78377663029869</c:v>
                </c:pt>
                <c:pt idx="8571">
                  <c:v>843.78377663029869</c:v>
                </c:pt>
                <c:pt idx="8572">
                  <c:v>848.44356806336623</c:v>
                </c:pt>
                <c:pt idx="8573">
                  <c:v>845.69620161790692</c:v>
                </c:pt>
                <c:pt idx="8574">
                  <c:v>845.04846029095154</c:v>
                </c:pt>
                <c:pt idx="8575">
                  <c:v>846.79534068979842</c:v>
                </c:pt>
                <c:pt idx="8576">
                  <c:v>846.44139288446729</c:v>
                </c:pt>
                <c:pt idx="8577">
                  <c:v>846.44139288446729</c:v>
                </c:pt>
                <c:pt idx="8578">
                  <c:v>846.44139288446729</c:v>
                </c:pt>
                <c:pt idx="8579">
                  <c:v>846.44139288446729</c:v>
                </c:pt>
                <c:pt idx="8580">
                  <c:v>845.58106631889177</c:v>
                </c:pt>
                <c:pt idx="8581">
                  <c:v>846.2718781129812</c:v>
                </c:pt>
                <c:pt idx="8582">
                  <c:v>848.04221868247384</c:v>
                </c:pt>
                <c:pt idx="8583">
                  <c:v>843.62520993844714</c:v>
                </c:pt>
                <c:pt idx="8584">
                  <c:v>843.62520993844714</c:v>
                </c:pt>
                <c:pt idx="8585">
                  <c:v>843.62520993844714</c:v>
                </c:pt>
                <c:pt idx="8586">
                  <c:v>843.62520993844714</c:v>
                </c:pt>
                <c:pt idx="8587">
                  <c:v>850.6229577620652</c:v>
                </c:pt>
                <c:pt idx="8588">
                  <c:v>856.11287831028721</c:v>
                </c:pt>
                <c:pt idx="8589">
                  <c:v>859.65716870629501</c:v>
                </c:pt>
                <c:pt idx="8590">
                  <c:v>865.63734666672792</c:v>
                </c:pt>
                <c:pt idx="8591">
                  <c:v>865.63734666672792</c:v>
                </c:pt>
                <c:pt idx="8592">
                  <c:v>865.63734666672792</c:v>
                </c:pt>
                <c:pt idx="8593">
                  <c:v>867.28485218889114</c:v>
                </c:pt>
                <c:pt idx="8594">
                  <c:v>868.61041198465523</c:v>
                </c:pt>
                <c:pt idx="8595">
                  <c:v>867.48624873074164</c:v>
                </c:pt>
                <c:pt idx="8596">
                  <c:v>873.75468601869761</c:v>
                </c:pt>
                <c:pt idx="8597">
                  <c:v>879.40209048166423</c:v>
                </c:pt>
                <c:pt idx="8598">
                  <c:v>879.40209048166423</c:v>
                </c:pt>
                <c:pt idx="8599">
                  <c:v>879.40209048166423</c:v>
                </c:pt>
                <c:pt idx="8600">
                  <c:v>879.40209048166423</c:v>
                </c:pt>
                <c:pt idx="8601">
                  <c:v>876.17613655503317</c:v>
                </c:pt>
                <c:pt idx="8602">
                  <c:v>884.40728781177643</c:v>
                </c:pt>
                <c:pt idx="8603">
                  <c:v>883.08762313581553</c:v>
                </c:pt>
                <c:pt idx="8604">
                  <c:v>887.30816798925571</c:v>
                </c:pt>
                <c:pt idx="8605">
                  <c:v>887.30816798925571</c:v>
                </c:pt>
                <c:pt idx="8606">
                  <c:v>887.30816798925571</c:v>
                </c:pt>
                <c:pt idx="8607">
                  <c:v>894.46087324770258</c:v>
                </c:pt>
                <c:pt idx="8608">
                  <c:v>896.50166747674132</c:v>
                </c:pt>
                <c:pt idx="8609">
                  <c:v>896.04473553770413</c:v>
                </c:pt>
                <c:pt idx="8610">
                  <c:v>896.6206526499135</c:v>
                </c:pt>
                <c:pt idx="8611">
                  <c:v>907.12238749945561</c:v>
                </c:pt>
                <c:pt idx="8612">
                  <c:v>907.12238749945561</c:v>
                </c:pt>
                <c:pt idx="8613">
                  <c:v>907.12238749945561</c:v>
                </c:pt>
                <c:pt idx="8614">
                  <c:v>901.05282027343435</c:v>
                </c:pt>
                <c:pt idx="8615">
                  <c:v>891.33080524930051</c:v>
                </c:pt>
                <c:pt idx="8616">
                  <c:v>891.77823281151211</c:v>
                </c:pt>
                <c:pt idx="8617">
                  <c:v>891.41201353230485</c:v>
                </c:pt>
                <c:pt idx="8618">
                  <c:v>872.78620205101765</c:v>
                </c:pt>
                <c:pt idx="8619">
                  <c:v>872.78620205101765</c:v>
                </c:pt>
                <c:pt idx="8620">
                  <c:v>872.78620205101765</c:v>
                </c:pt>
                <c:pt idx="8621">
                  <c:v>837.42101742549005</c:v>
                </c:pt>
                <c:pt idx="8622">
                  <c:v>851.64810706499748</c:v>
                </c:pt>
                <c:pt idx="8623">
                  <c:v>847.72135573318155</c:v>
                </c:pt>
                <c:pt idx="8624">
                  <c:v>816.06480300674889</c:v>
                </c:pt>
                <c:pt idx="8625">
                  <c:v>828.205260853033</c:v>
                </c:pt>
                <c:pt idx="8626">
                  <c:v>828.205260853033</c:v>
                </c:pt>
                <c:pt idx="8627">
                  <c:v>828.205260853033</c:v>
                </c:pt>
                <c:pt idx="8628">
                  <c:v>839.65153826534004</c:v>
                </c:pt>
                <c:pt idx="8629">
                  <c:v>842.09332094956847</c:v>
                </c:pt>
                <c:pt idx="8630">
                  <c:v>853.80632245583172</c:v>
                </c:pt>
                <c:pt idx="8631">
                  <c:v>864.17643973262318</c:v>
                </c:pt>
                <c:pt idx="8632">
                  <c:v>864.47564713978113</c:v>
                </c:pt>
                <c:pt idx="8633">
                  <c:v>864.47564713978113</c:v>
                </c:pt>
                <c:pt idx="8634">
                  <c:v>864.47564713978113</c:v>
                </c:pt>
                <c:pt idx="8635">
                  <c:v>864.47564713978113</c:v>
                </c:pt>
                <c:pt idx="8636">
                  <c:v>859.52807761346003</c:v>
                </c:pt>
                <c:pt idx="8637">
                  <c:v>854.93156848685214</c:v>
                </c:pt>
                <c:pt idx="8638">
                  <c:v>855.51711028445459</c:v>
                </c:pt>
                <c:pt idx="8639">
                  <c:v>869.17550132579731</c:v>
                </c:pt>
                <c:pt idx="8640">
                  <c:v>869.17550132579731</c:v>
                </c:pt>
                <c:pt idx="8641">
                  <c:v>869.17550132579731</c:v>
                </c:pt>
                <c:pt idx="8642">
                  <c:v>879.01048609473276</c:v>
                </c:pt>
                <c:pt idx="8643">
                  <c:v>867.95882078354271</c:v>
                </c:pt>
                <c:pt idx="8644">
                  <c:v>858.52590724690401</c:v>
                </c:pt>
                <c:pt idx="8645">
                  <c:v>847.4952959350112</c:v>
                </c:pt>
                <c:pt idx="8646">
                  <c:v>852.19599228099946</c:v>
                </c:pt>
                <c:pt idx="8647">
                  <c:v>852.19599228099946</c:v>
                </c:pt>
                <c:pt idx="8648">
                  <c:v>852.19599228099946</c:v>
                </c:pt>
                <c:pt idx="8649">
                  <c:v>861.66908887915429</c:v>
                </c:pt>
                <c:pt idx="8650">
                  <c:v>864.24297037040299</c:v>
                </c:pt>
                <c:pt idx="8651">
                  <c:v>864.11111218051758</c:v>
                </c:pt>
                <c:pt idx="8652">
                  <c:v>867.97698737722192</c:v>
                </c:pt>
                <c:pt idx="8653">
                  <c:v>882.76110568385468</c:v>
                </c:pt>
                <c:pt idx="8654">
                  <c:v>882.76110568385468</c:v>
                </c:pt>
                <c:pt idx="8655">
                  <c:v>882.76110568385468</c:v>
                </c:pt>
                <c:pt idx="8656">
                  <c:v>881.86937858218437</c:v>
                </c:pt>
                <c:pt idx="8657">
                  <c:v>876.29764820812102</c:v>
                </c:pt>
                <c:pt idx="8658">
                  <c:v>871.62354005553118</c:v>
                </c:pt>
                <c:pt idx="8659">
                  <c:v>870.78835798054524</c:v>
                </c:pt>
                <c:pt idx="8660">
                  <c:v>872.38882285284978</c:v>
                </c:pt>
                <c:pt idx="8661">
                  <c:v>872.38882285284978</c:v>
                </c:pt>
                <c:pt idx="8662">
                  <c:v>872.38882285284978</c:v>
                </c:pt>
                <c:pt idx="8663">
                  <c:v>860.12204101078123</c:v>
                </c:pt>
                <c:pt idx="8664">
                  <c:v>861.42053137887717</c:v>
                </c:pt>
                <c:pt idx="8665">
                  <c:v>860.1328687818484</c:v>
                </c:pt>
                <c:pt idx="8666">
                  <c:v>838.59258225496433</c:v>
                </c:pt>
                <c:pt idx="8667">
                  <c:v>821.07878286228208</c:v>
                </c:pt>
                <c:pt idx="8668">
                  <c:v>821.07878286228208</c:v>
                </c:pt>
                <c:pt idx="8669">
                  <c:v>821.07878286228208</c:v>
                </c:pt>
                <c:pt idx="8670">
                  <c:v>843.13242604632035</c:v>
                </c:pt>
                <c:pt idx="8671">
                  <c:v>828.37489593308601</c:v>
                </c:pt>
                <c:pt idx="8672">
                  <c:v>825.81015789296066</c:v>
                </c:pt>
                <c:pt idx="8673">
                  <c:v>837.20265737563375</c:v>
                </c:pt>
                <c:pt idx="8674">
                  <c:v>837.20265737563375</c:v>
                </c:pt>
                <c:pt idx="8675">
                  <c:v>837.20265737563375</c:v>
                </c:pt>
                <c:pt idx="8676">
                  <c:v>837.20265737563375</c:v>
                </c:pt>
                <c:pt idx="8677">
                  <c:v>818.55795744926263</c:v>
                </c:pt>
                <c:pt idx="8678">
                  <c:v>828.69226993392317</c:v>
                </c:pt>
                <c:pt idx="8679">
                  <c:v>838.28230645960423</c:v>
                </c:pt>
                <c:pt idx="8680">
                  <c:v>844.20100674208868</c:v>
                </c:pt>
                <c:pt idx="8681">
                  <c:v>825.87765099927958</c:v>
                </c:pt>
                <c:pt idx="8682">
                  <c:v>825.87765099927958</c:v>
                </c:pt>
                <c:pt idx="8683">
                  <c:v>825.87765099927958</c:v>
                </c:pt>
                <c:pt idx="8684">
                  <c:v>828.62573929614337</c:v>
                </c:pt>
                <c:pt idx="8685">
                  <c:v>842.71050390040023</c:v>
                </c:pt>
                <c:pt idx="8686">
                  <c:v>838.22648328432422</c:v>
                </c:pt>
                <c:pt idx="8687">
                  <c:v>845.02487981173772</c:v>
                </c:pt>
                <c:pt idx="8688">
                  <c:v>842.4517201718935</c:v>
                </c:pt>
                <c:pt idx="8689">
                  <c:v>842.4517201718935</c:v>
                </c:pt>
                <c:pt idx="8690">
                  <c:v>842.4517201718935</c:v>
                </c:pt>
                <c:pt idx="8691">
                  <c:v>849.34504015899643</c:v>
                </c:pt>
                <c:pt idx="8692">
                  <c:v>858.63298187190162</c:v>
                </c:pt>
                <c:pt idx="8693">
                  <c:v>859.39694127497876</c:v>
                </c:pt>
                <c:pt idx="8694">
                  <c:v>854.63909835946902</c:v>
                </c:pt>
                <c:pt idx="8695">
                  <c:v>847.49000235804465</c:v>
                </c:pt>
                <c:pt idx="8696">
                  <c:v>847.49000235804465</c:v>
                </c:pt>
                <c:pt idx="8697">
                  <c:v>847.49000235804465</c:v>
                </c:pt>
                <c:pt idx="8698">
                  <c:v>847.47893396984273</c:v>
                </c:pt>
                <c:pt idx="8699">
                  <c:v>836.25979913281265</c:v>
                </c:pt>
                <c:pt idx="8700">
                  <c:v>837.51257224529161</c:v>
                </c:pt>
                <c:pt idx="8701">
                  <c:v>846.28968378095828</c:v>
                </c:pt>
                <c:pt idx="8702">
                  <c:v>846.94319991914949</c:v>
                </c:pt>
                <c:pt idx="8703">
                  <c:v>846.94319991914949</c:v>
                </c:pt>
                <c:pt idx="8704">
                  <c:v>846.94319991914949</c:v>
                </c:pt>
                <c:pt idx="8705">
                  <c:v>840.29398601532898</c:v>
                </c:pt>
                <c:pt idx="8706">
                  <c:v>842.35547331796272</c:v>
                </c:pt>
                <c:pt idx="8707">
                  <c:v>836.52014687269593</c:v>
                </c:pt>
                <c:pt idx="8708">
                  <c:v>834.7205713213217</c:v>
                </c:pt>
                <c:pt idx="8709">
                  <c:v>845.49348168181427</c:v>
                </c:pt>
                <c:pt idx="8710">
                  <c:v>845.49348168181427</c:v>
                </c:pt>
                <c:pt idx="8711">
                  <c:v>845.49348168181427</c:v>
                </c:pt>
                <c:pt idx="8712">
                  <c:v>848.69068186083359</c:v>
                </c:pt>
                <c:pt idx="8713">
                  <c:v>848.61548900620005</c:v>
                </c:pt>
                <c:pt idx="8714">
                  <c:v>856.75484482600655</c:v>
                </c:pt>
                <c:pt idx="8715">
                  <c:v>864.67066732755848</c:v>
                </c:pt>
                <c:pt idx="8716">
                  <c:v>866.19245039677446</c:v>
                </c:pt>
                <c:pt idx="8717">
                  <c:v>866.19245039677446</c:v>
                </c:pt>
                <c:pt idx="8718">
                  <c:v>866.19245039677446</c:v>
                </c:pt>
                <c:pt idx="8719">
                  <c:v>866.81685186165157</c:v>
                </c:pt>
                <c:pt idx="8720">
                  <c:v>860.9826081934915</c:v>
                </c:pt>
                <c:pt idx="8721">
                  <c:v>864.61676908935715</c:v>
                </c:pt>
                <c:pt idx="8722">
                  <c:v>864.15502480762348</c:v>
                </c:pt>
                <c:pt idx="8723">
                  <c:v>862.0604526489509</c:v>
                </c:pt>
                <c:pt idx="8724">
                  <c:v>862.0604526489509</c:v>
                </c:pt>
                <c:pt idx="8725">
                  <c:v>862.0604526489509</c:v>
                </c:pt>
                <c:pt idx="8726">
                  <c:v>868.42104629954599</c:v>
                </c:pt>
                <c:pt idx="8727">
                  <c:v>865.5154740879376</c:v>
                </c:pt>
                <c:pt idx="8728">
                  <c:v>868.44871727005113</c:v>
                </c:pt>
                <c:pt idx="8729">
                  <c:v>866.7311921616531</c:v>
                </c:pt>
                <c:pt idx="8730">
                  <c:v>864.73671673106878</c:v>
                </c:pt>
                <c:pt idx="8731">
                  <c:v>864.73671673106878</c:v>
                </c:pt>
                <c:pt idx="8732">
                  <c:v>864.73671673106878</c:v>
                </c:pt>
                <c:pt idx="8733">
                  <c:v>864.73671673106878</c:v>
                </c:pt>
                <c:pt idx="8734">
                  <c:v>855.09386474429311</c:v>
                </c:pt>
                <c:pt idx="8735">
                  <c:v>865.99743020899689</c:v>
                </c:pt>
                <c:pt idx="8736">
                  <c:v>860.18556393437575</c:v>
                </c:pt>
                <c:pt idx="8737">
                  <c:v>869.73060505584397</c:v>
                </c:pt>
                <c:pt idx="8738">
                  <c:v>869.73060505584397</c:v>
                </c:pt>
                <c:pt idx="8739">
                  <c:v>869.73060505584397</c:v>
                </c:pt>
                <c:pt idx="8740">
                  <c:v>873.6952535863951</c:v>
                </c:pt>
                <c:pt idx="8741">
                  <c:v>874.50035851952748</c:v>
                </c:pt>
                <c:pt idx="8742">
                  <c:v>882.16016438962299</c:v>
                </c:pt>
                <c:pt idx="8743">
                  <c:v>881.40125794637731</c:v>
                </c:pt>
                <c:pt idx="8744">
                  <c:v>884.24258538298682</c:v>
                </c:pt>
                <c:pt idx="8745">
                  <c:v>884.24258538298682</c:v>
                </c:pt>
                <c:pt idx="8746">
                  <c:v>884.24258538298682</c:v>
                </c:pt>
                <c:pt idx="8747">
                  <c:v>885.19169967131347</c:v>
                </c:pt>
                <c:pt idx="8748">
                  <c:v>886.98814719993482</c:v>
                </c:pt>
                <c:pt idx="8749">
                  <c:v>883.46178278047182</c:v>
                </c:pt>
                <c:pt idx="8750">
                  <c:v>886.03855167733843</c:v>
                </c:pt>
                <c:pt idx="8751">
                  <c:v>885.32957328956945</c:v>
                </c:pt>
                <c:pt idx="8752">
                  <c:v>885.32957328956945</c:v>
                </c:pt>
                <c:pt idx="8753">
                  <c:v>885.32957328956945</c:v>
                </c:pt>
                <c:pt idx="8754">
                  <c:v>883.71611509198419</c:v>
                </c:pt>
                <c:pt idx="8755">
                  <c:v>880.11118917800002</c:v>
                </c:pt>
                <c:pt idx="8756">
                  <c:v>881.78287672221347</c:v>
                </c:pt>
                <c:pt idx="8757">
                  <c:v>875.997959566693</c:v>
                </c:pt>
                <c:pt idx="8758">
                  <c:v>877.57845321680679</c:v>
                </c:pt>
                <c:pt idx="8759">
                  <c:v>877.57845321680679</c:v>
                </c:pt>
                <c:pt idx="8760">
                  <c:v>877.57845321680679</c:v>
                </c:pt>
                <c:pt idx="8761">
                  <c:v>865.29326416392405</c:v>
                </c:pt>
                <c:pt idx="8762">
                  <c:v>867.24142079605417</c:v>
                </c:pt>
                <c:pt idx="8763">
                  <c:v>859.57403548621153</c:v>
                </c:pt>
                <c:pt idx="8764">
                  <c:v>864.93931635859303</c:v>
                </c:pt>
                <c:pt idx="8765">
                  <c:v>865.70508039018114</c:v>
                </c:pt>
                <c:pt idx="8766">
                  <c:v>865.70508039018114</c:v>
                </c:pt>
                <c:pt idx="8767">
                  <c:v>865.70508039018114</c:v>
                </c:pt>
                <c:pt idx="8768">
                  <c:v>868.40239847159626</c:v>
                </c:pt>
                <c:pt idx="8769">
                  <c:v>864.16910091001034</c:v>
                </c:pt>
                <c:pt idx="8770">
                  <c:v>864.16910091001034</c:v>
                </c:pt>
                <c:pt idx="8771">
                  <c:v>871.759729353843</c:v>
                </c:pt>
                <c:pt idx="8772">
                  <c:v>879.31498707885601</c:v>
                </c:pt>
                <c:pt idx="8773">
                  <c:v>879.31498707885601</c:v>
                </c:pt>
                <c:pt idx="8774">
                  <c:v>879.31498707885601</c:v>
                </c:pt>
                <c:pt idx="8775">
                  <c:v>887.29036232127771</c:v>
                </c:pt>
                <c:pt idx="8776">
                  <c:v>890.26162301069394</c:v>
                </c:pt>
                <c:pt idx="8777">
                  <c:v>883.99499035124893</c:v>
                </c:pt>
                <c:pt idx="8778">
                  <c:v>891.80530223917901</c:v>
                </c:pt>
                <c:pt idx="8779">
                  <c:v>892.61485858930575</c:v>
                </c:pt>
                <c:pt idx="8780">
                  <c:v>892.61485858930575</c:v>
                </c:pt>
                <c:pt idx="8781">
                  <c:v>892.61485858930575</c:v>
                </c:pt>
                <c:pt idx="8782">
                  <c:v>891.53954061376214</c:v>
                </c:pt>
                <c:pt idx="8783">
                  <c:v>895.31422191636705</c:v>
                </c:pt>
                <c:pt idx="8784">
                  <c:v>897.03403288754589</c:v>
                </c:pt>
                <c:pt idx="8785">
                  <c:v>893.71303519265803</c:v>
                </c:pt>
                <c:pt idx="8786">
                  <c:v>892.81156309702715</c:v>
                </c:pt>
                <c:pt idx="8787">
                  <c:v>892.81156309702715</c:v>
                </c:pt>
                <c:pt idx="8788">
                  <c:v>892.81156309702715</c:v>
                </c:pt>
                <c:pt idx="8789">
                  <c:v>894.269342008379</c:v>
                </c:pt>
                <c:pt idx="8790">
                  <c:v>898.03584232839967</c:v>
                </c:pt>
                <c:pt idx="8791">
                  <c:v>906.27878382474944</c:v>
                </c:pt>
                <c:pt idx="8792">
                  <c:v>903.6534102666476</c:v>
                </c:pt>
                <c:pt idx="8793">
                  <c:v>897.3902665556576</c:v>
                </c:pt>
                <c:pt idx="8794">
                  <c:v>897.3902665556576</c:v>
                </c:pt>
                <c:pt idx="8795">
                  <c:v>897.3902665556576</c:v>
                </c:pt>
                <c:pt idx="8796">
                  <c:v>891.96832034802424</c:v>
                </c:pt>
                <c:pt idx="8797">
                  <c:v>896.48398211733013</c:v>
                </c:pt>
                <c:pt idx="8798">
                  <c:v>895.62750542591198</c:v>
                </c:pt>
                <c:pt idx="8799">
                  <c:v>900.58421840335643</c:v>
                </c:pt>
                <c:pt idx="8800">
                  <c:v>904.49340468432979</c:v>
                </c:pt>
                <c:pt idx="8801">
                  <c:v>904.49340468432979</c:v>
                </c:pt>
                <c:pt idx="8802">
                  <c:v>904.49340468432979</c:v>
                </c:pt>
                <c:pt idx="8803">
                  <c:v>907.78384400309449</c:v>
                </c:pt>
                <c:pt idx="8804">
                  <c:v>910.48128239307709</c:v>
                </c:pt>
                <c:pt idx="8805">
                  <c:v>910.17413462046989</c:v>
                </c:pt>
                <c:pt idx="8806">
                  <c:v>909.20998176121645</c:v>
                </c:pt>
                <c:pt idx="8807">
                  <c:v>903.12730090134698</c:v>
                </c:pt>
                <c:pt idx="8808">
                  <c:v>903.12730090134698</c:v>
                </c:pt>
                <c:pt idx="8809">
                  <c:v>903.12730090134698</c:v>
                </c:pt>
                <c:pt idx="8810">
                  <c:v>899.46582996067832</c:v>
                </c:pt>
                <c:pt idx="8811">
                  <c:v>905.17134346170565</c:v>
                </c:pt>
                <c:pt idx="8812">
                  <c:v>898.10213234904393</c:v>
                </c:pt>
                <c:pt idx="8813">
                  <c:v>905.36744642659005</c:v>
                </c:pt>
                <c:pt idx="8814">
                  <c:v>908.33834619030404</c:v>
                </c:pt>
                <c:pt idx="8815">
                  <c:v>908.33834619030404</c:v>
                </c:pt>
                <c:pt idx="8816">
                  <c:v>908.33834619030404</c:v>
                </c:pt>
                <c:pt idx="8817">
                  <c:v>910.5322932256604</c:v>
                </c:pt>
                <c:pt idx="8818">
                  <c:v>912.68232763391063</c:v>
                </c:pt>
                <c:pt idx="8819">
                  <c:v>912.49115732029031</c:v>
                </c:pt>
                <c:pt idx="8820">
                  <c:v>910.84677982087976</c:v>
                </c:pt>
                <c:pt idx="8821">
                  <c:v>916.75513356656666</c:v>
                </c:pt>
                <c:pt idx="8822">
                  <c:v>916.75513356656666</c:v>
                </c:pt>
                <c:pt idx="8823">
                  <c:v>916.75513356656666</c:v>
                </c:pt>
                <c:pt idx="8824">
                  <c:v>923.80810302262739</c:v>
                </c:pt>
                <c:pt idx="8825">
                  <c:v>924.03127541517983</c:v>
                </c:pt>
                <c:pt idx="8826">
                  <c:v>929.30018912506284</c:v>
                </c:pt>
                <c:pt idx="8827">
                  <c:v>925.2691302652994</c:v>
                </c:pt>
                <c:pt idx="8828">
                  <c:v>925.57206723804711</c:v>
                </c:pt>
                <c:pt idx="8829">
                  <c:v>925.57206723804711</c:v>
                </c:pt>
                <c:pt idx="8830">
                  <c:v>925.57206723804711</c:v>
                </c:pt>
                <c:pt idx="8831">
                  <c:v>925.57206723804711</c:v>
                </c:pt>
                <c:pt idx="8832">
                  <c:v>924.08529396194854</c:v>
                </c:pt>
                <c:pt idx="8833">
                  <c:v>921.10140087295395</c:v>
                </c:pt>
                <c:pt idx="8834">
                  <c:v>917.89216983719348</c:v>
                </c:pt>
                <c:pt idx="8835">
                  <c:v>915.79543212430747</c:v>
                </c:pt>
                <c:pt idx="8836">
                  <c:v>915.79543212430747</c:v>
                </c:pt>
                <c:pt idx="8837">
                  <c:v>915.79543212430747</c:v>
                </c:pt>
                <c:pt idx="8838">
                  <c:v>917.67729873579253</c:v>
                </c:pt>
                <c:pt idx="8839">
                  <c:v>921.07697823376895</c:v>
                </c:pt>
                <c:pt idx="8840">
                  <c:v>921.53872251550263</c:v>
                </c:pt>
                <c:pt idx="8841">
                  <c:v>926.52033936640191</c:v>
                </c:pt>
                <c:pt idx="8842">
                  <c:v>926.9802790196245</c:v>
                </c:pt>
                <c:pt idx="8843">
                  <c:v>926.9802790196245</c:v>
                </c:pt>
                <c:pt idx="8844">
                  <c:v>926.9802790196245</c:v>
                </c:pt>
                <c:pt idx="8845">
                  <c:v>921.41275944542053</c:v>
                </c:pt>
                <c:pt idx="8846">
                  <c:v>926.33674849252861</c:v>
                </c:pt>
                <c:pt idx="8847">
                  <c:v>927.22679127425522</c:v>
                </c:pt>
                <c:pt idx="8848">
                  <c:v>934.5380632245533</c:v>
                </c:pt>
                <c:pt idx="8849">
                  <c:v>934.04864797231437</c:v>
                </c:pt>
                <c:pt idx="8850">
                  <c:v>934.04864797231437</c:v>
                </c:pt>
                <c:pt idx="8851">
                  <c:v>934.04864797231437</c:v>
                </c:pt>
                <c:pt idx="8852">
                  <c:v>930.87418611253645</c:v>
                </c:pt>
                <c:pt idx="8853">
                  <c:v>929.96357056578211</c:v>
                </c:pt>
                <c:pt idx="8854">
                  <c:v>926.79103364308287</c:v>
                </c:pt>
                <c:pt idx="8855">
                  <c:v>929.45779334837493</c:v>
                </c:pt>
                <c:pt idx="8856">
                  <c:v>929.43685965764496</c:v>
                </c:pt>
                <c:pt idx="8857">
                  <c:v>929.43685965764496</c:v>
                </c:pt>
                <c:pt idx="8858">
                  <c:v>929.43685965764496</c:v>
                </c:pt>
                <c:pt idx="8859">
                  <c:v>932.65078272753465</c:v>
                </c:pt>
                <c:pt idx="8860">
                  <c:v>932.25364414650198</c:v>
                </c:pt>
                <c:pt idx="8861">
                  <c:v>933.05008686278074</c:v>
                </c:pt>
                <c:pt idx="8862">
                  <c:v>925.19502018777268</c:v>
                </c:pt>
                <c:pt idx="8863">
                  <c:v>919.81482105303189</c:v>
                </c:pt>
                <c:pt idx="8864">
                  <c:v>919.81482105303189</c:v>
                </c:pt>
                <c:pt idx="8865">
                  <c:v>919.81482105303189</c:v>
                </c:pt>
                <c:pt idx="8866">
                  <c:v>919.05976448394358</c:v>
                </c:pt>
                <c:pt idx="8867">
                  <c:v>917.82407518803745</c:v>
                </c:pt>
                <c:pt idx="8868">
                  <c:v>887.68232763391075</c:v>
                </c:pt>
                <c:pt idx="8869">
                  <c:v>869.53029129109882</c:v>
                </c:pt>
                <c:pt idx="8870">
                  <c:v>882.03047175394977</c:v>
                </c:pt>
                <c:pt idx="8871">
                  <c:v>882.03047175394977</c:v>
                </c:pt>
                <c:pt idx="8872">
                  <c:v>882.03047175394977</c:v>
                </c:pt>
                <c:pt idx="8873">
                  <c:v>876.9787150082484</c:v>
                </c:pt>
                <c:pt idx="8874">
                  <c:v>895.90626037660911</c:v>
                </c:pt>
                <c:pt idx="8875">
                  <c:v>895.50274544150352</c:v>
                </c:pt>
                <c:pt idx="8876">
                  <c:v>882.53781298273327</c:v>
                </c:pt>
                <c:pt idx="8877">
                  <c:v>881.92387836322109</c:v>
                </c:pt>
                <c:pt idx="8878">
                  <c:v>881.92387836322109</c:v>
                </c:pt>
                <c:pt idx="8879">
                  <c:v>881.92387836322109</c:v>
                </c:pt>
                <c:pt idx="8880">
                  <c:v>878.22294621244077</c:v>
                </c:pt>
                <c:pt idx="8881">
                  <c:v>873.53476195746373</c:v>
                </c:pt>
                <c:pt idx="8882">
                  <c:v>846.33395733376506</c:v>
                </c:pt>
                <c:pt idx="8883">
                  <c:v>862.19495762731765</c:v>
                </c:pt>
                <c:pt idx="8884">
                  <c:v>847.31459246675399</c:v>
                </c:pt>
                <c:pt idx="8885">
                  <c:v>847.31459246675399</c:v>
                </c:pt>
                <c:pt idx="8886">
                  <c:v>847.31459246675399</c:v>
                </c:pt>
                <c:pt idx="8887">
                  <c:v>841.60571032583891</c:v>
                </c:pt>
                <c:pt idx="8888">
                  <c:v>854.92699676128836</c:v>
                </c:pt>
                <c:pt idx="8889">
                  <c:v>864.62446883766995</c:v>
                </c:pt>
                <c:pt idx="8890">
                  <c:v>874.33024220520292</c:v>
                </c:pt>
                <c:pt idx="8891">
                  <c:v>868.67778478240496</c:v>
                </c:pt>
                <c:pt idx="8892">
                  <c:v>868.67778478240496</c:v>
                </c:pt>
                <c:pt idx="8893">
                  <c:v>868.67778478240496</c:v>
                </c:pt>
                <c:pt idx="8894">
                  <c:v>872.96991323345617</c:v>
                </c:pt>
                <c:pt idx="8895">
                  <c:v>878.40485276637003</c:v>
                </c:pt>
                <c:pt idx="8896">
                  <c:v>896.78932526142523</c:v>
                </c:pt>
                <c:pt idx="8897">
                  <c:v>894.50538741764353</c:v>
                </c:pt>
                <c:pt idx="8898">
                  <c:v>886.21684897424393</c:v>
                </c:pt>
                <c:pt idx="8899">
                  <c:v>886.21684897424393</c:v>
                </c:pt>
                <c:pt idx="8900">
                  <c:v>886.21684897424393</c:v>
                </c:pt>
                <c:pt idx="8901">
                  <c:v>868.62412716133827</c:v>
                </c:pt>
                <c:pt idx="8902">
                  <c:v>867.44546412638624</c:v>
                </c:pt>
                <c:pt idx="8903">
                  <c:v>861.0217084778991</c:v>
                </c:pt>
                <c:pt idx="8904">
                  <c:v>870.51658092675575</c:v>
                </c:pt>
                <c:pt idx="8905">
                  <c:v>872.50119105481213</c:v>
                </c:pt>
                <c:pt idx="8906">
                  <c:v>872.50119105481213</c:v>
                </c:pt>
                <c:pt idx="8907">
                  <c:v>872.50119105481213</c:v>
                </c:pt>
                <c:pt idx="8908">
                  <c:v>857.66437759565224</c:v>
                </c:pt>
                <c:pt idx="8909">
                  <c:v>842.34320184408466</c:v>
                </c:pt>
                <c:pt idx="8910">
                  <c:v>845.32865894445558</c:v>
                </c:pt>
                <c:pt idx="8911">
                  <c:v>845.32865894445558</c:v>
                </c:pt>
                <c:pt idx="8912">
                  <c:v>839.89492249721582</c:v>
                </c:pt>
                <c:pt idx="8913">
                  <c:v>839.89492249721582</c:v>
                </c:pt>
                <c:pt idx="8914">
                  <c:v>839.89492249721582</c:v>
                </c:pt>
                <c:pt idx="8915">
                  <c:v>853.28707067887206</c:v>
                </c:pt>
                <c:pt idx="8916">
                  <c:v>855.54321724358124</c:v>
                </c:pt>
                <c:pt idx="8917">
                  <c:v>875.30798993257383</c:v>
                </c:pt>
                <c:pt idx="8918">
                  <c:v>873.56459848218196</c:v>
                </c:pt>
                <c:pt idx="8919">
                  <c:v>880.83905601085144</c:v>
                </c:pt>
                <c:pt idx="8920">
                  <c:v>880.83905601085144</c:v>
                </c:pt>
                <c:pt idx="8921">
                  <c:v>880.83905601085144</c:v>
                </c:pt>
                <c:pt idx="8922">
                  <c:v>890.73599969200473</c:v>
                </c:pt>
                <c:pt idx="8923">
                  <c:v>861.96901813771444</c:v>
                </c:pt>
                <c:pt idx="8924">
                  <c:v>861.96901813771444</c:v>
                </c:pt>
                <c:pt idx="8925">
                  <c:v>861.1558525305652</c:v>
                </c:pt>
                <c:pt idx="8926">
                  <c:v>841.00476903160722</c:v>
                </c:pt>
                <c:pt idx="8927">
                  <c:v>841.00476903160722</c:v>
                </c:pt>
                <c:pt idx="8928">
                  <c:v>841.00476903160722</c:v>
                </c:pt>
                <c:pt idx="8929">
                  <c:v>842.45544973748156</c:v>
                </c:pt>
                <c:pt idx="8930">
                  <c:v>842.04447567119632</c:v>
                </c:pt>
                <c:pt idx="8931">
                  <c:v>846.74565325145409</c:v>
                </c:pt>
                <c:pt idx="8932">
                  <c:v>846.42539184499879</c:v>
                </c:pt>
                <c:pt idx="8933">
                  <c:v>830.5398486036936</c:v>
                </c:pt>
                <c:pt idx="8934">
                  <c:v>830.5398486036936</c:v>
                </c:pt>
                <c:pt idx="8935">
                  <c:v>830.5398486036936</c:v>
                </c:pt>
                <c:pt idx="8936">
                  <c:v>813.09426416873498</c:v>
                </c:pt>
                <c:pt idx="8937">
                  <c:v>813.20711360496898</c:v>
                </c:pt>
                <c:pt idx="8938">
                  <c:v>800.77851673972907</c:v>
                </c:pt>
                <c:pt idx="8939">
                  <c:v>788.04974999879209</c:v>
                </c:pt>
                <c:pt idx="8940">
                  <c:v>771.62919455819815</c:v>
                </c:pt>
                <c:pt idx="8941">
                  <c:v>771.62919455819815</c:v>
                </c:pt>
                <c:pt idx="8942">
                  <c:v>771.62919455819815</c:v>
                </c:pt>
                <c:pt idx="8943">
                  <c:v>750.90772814113177</c:v>
                </c:pt>
                <c:pt idx="8944">
                  <c:v>750.90772814113177</c:v>
                </c:pt>
                <c:pt idx="8945">
                  <c:v>788.2534324034234</c:v>
                </c:pt>
                <c:pt idx="8946">
                  <c:v>794.9889075500796</c:v>
                </c:pt>
                <c:pt idx="8947">
                  <c:v>794.22554968983968</c:v>
                </c:pt>
                <c:pt idx="8948">
                  <c:v>794.22554968983968</c:v>
                </c:pt>
                <c:pt idx="8949">
                  <c:v>794.22554968983968</c:v>
                </c:pt>
                <c:pt idx="8950">
                  <c:v>801.10491388312266</c:v>
                </c:pt>
                <c:pt idx="8951">
                  <c:v>801.10491388312266</c:v>
                </c:pt>
                <c:pt idx="8952">
                  <c:v>801.96836847145073</c:v>
                </c:pt>
                <c:pt idx="8953">
                  <c:v>782.59447831798525</c:v>
                </c:pt>
                <c:pt idx="8954">
                  <c:v>809.62697125587226</c:v>
                </c:pt>
                <c:pt idx="8955">
                  <c:v>809.62697125587226</c:v>
                </c:pt>
                <c:pt idx="8956">
                  <c:v>809.62697125587226</c:v>
                </c:pt>
                <c:pt idx="8957">
                  <c:v>815.64805412922567</c:v>
                </c:pt>
                <c:pt idx="8958">
                  <c:v>823.76382946981903</c:v>
                </c:pt>
                <c:pt idx="8959">
                  <c:v>827.51456936750856</c:v>
                </c:pt>
                <c:pt idx="8960">
                  <c:v>831.35325482797748</c:v>
                </c:pt>
                <c:pt idx="8961">
                  <c:v>831.2384804546648</c:v>
                </c:pt>
                <c:pt idx="8962">
                  <c:v>831.2384804546648</c:v>
                </c:pt>
                <c:pt idx="8963">
                  <c:v>831.2384804546648</c:v>
                </c:pt>
                <c:pt idx="8964">
                  <c:v>826.78453698044223</c:v>
                </c:pt>
                <c:pt idx="8965">
                  <c:v>835.6115765715856</c:v>
                </c:pt>
                <c:pt idx="8966">
                  <c:v>837.65778468615792</c:v>
                </c:pt>
                <c:pt idx="8967">
                  <c:v>844.14289770402604</c:v>
                </c:pt>
                <c:pt idx="8968">
                  <c:v>855.10324881254917</c:v>
                </c:pt>
                <c:pt idx="8969">
                  <c:v>855.10324881254917</c:v>
                </c:pt>
                <c:pt idx="8970">
                  <c:v>855.10324881254917</c:v>
                </c:pt>
                <c:pt idx="8971">
                  <c:v>855.10324881254917</c:v>
                </c:pt>
                <c:pt idx="8972">
                  <c:v>843.04111184365138</c:v>
                </c:pt>
                <c:pt idx="8973">
                  <c:v>844.73878603842627</c:v>
                </c:pt>
                <c:pt idx="8974">
                  <c:v>846.05616485160635</c:v>
                </c:pt>
                <c:pt idx="8975">
                  <c:v>853.60095573125443</c:v>
                </c:pt>
                <c:pt idx="8976">
                  <c:v>853.60095573125443</c:v>
                </c:pt>
                <c:pt idx="8977">
                  <c:v>853.60095573125443</c:v>
                </c:pt>
                <c:pt idx="8978">
                  <c:v>847.03679998459552</c:v>
                </c:pt>
                <c:pt idx="8979">
                  <c:v>845.65264991650088</c:v>
                </c:pt>
                <c:pt idx="8980">
                  <c:v>858.98163610026495</c:v>
                </c:pt>
                <c:pt idx="8981">
                  <c:v>866.64324659887177</c:v>
                </c:pt>
                <c:pt idx="8982">
                  <c:v>867.75116819618449</c:v>
                </c:pt>
                <c:pt idx="8983">
                  <c:v>867.75116819618449</c:v>
                </c:pt>
                <c:pt idx="8984">
                  <c:v>867.75116819618449</c:v>
                </c:pt>
                <c:pt idx="8985">
                  <c:v>873.62559492586081</c:v>
                </c:pt>
                <c:pt idx="8986">
                  <c:v>877.79813666090274</c:v>
                </c:pt>
                <c:pt idx="8987">
                  <c:v>875.87464328509247</c:v>
                </c:pt>
                <c:pt idx="8988">
                  <c:v>868.03870567230331</c:v>
                </c:pt>
                <c:pt idx="8989">
                  <c:v>868.83298283436864</c:v>
                </c:pt>
                <c:pt idx="8990">
                  <c:v>868.83298283436864</c:v>
                </c:pt>
                <c:pt idx="8991">
                  <c:v>868.83298283436864</c:v>
                </c:pt>
                <c:pt idx="8992">
                  <c:v>869.51260593168877</c:v>
                </c:pt>
                <c:pt idx="8993">
                  <c:v>880.87021592981182</c:v>
                </c:pt>
                <c:pt idx="8994">
                  <c:v>883.46142185476822</c:v>
                </c:pt>
                <c:pt idx="8995">
                  <c:v>881.40210010634792</c:v>
                </c:pt>
                <c:pt idx="8996">
                  <c:v>890.97252633554046</c:v>
                </c:pt>
                <c:pt idx="8997">
                  <c:v>890.97252633554046</c:v>
                </c:pt>
                <c:pt idx="8998">
                  <c:v>890.97252633554046</c:v>
                </c:pt>
                <c:pt idx="8999">
                  <c:v>890.97252633554046</c:v>
                </c:pt>
                <c:pt idx="9000">
                  <c:v>892.32262907905692</c:v>
                </c:pt>
                <c:pt idx="9001">
                  <c:v>893.93175616821532</c:v>
                </c:pt>
                <c:pt idx="9002">
                  <c:v>890.69088397922508</c:v>
                </c:pt>
                <c:pt idx="9003">
                  <c:v>896.70342494429224</c:v>
                </c:pt>
                <c:pt idx="9004">
                  <c:v>896.70342494429224</c:v>
                </c:pt>
                <c:pt idx="9005">
                  <c:v>896.70342494429224</c:v>
                </c:pt>
                <c:pt idx="9006">
                  <c:v>897.92551937208054</c:v>
                </c:pt>
                <c:pt idx="9007">
                  <c:v>897.20583352181177</c:v>
                </c:pt>
                <c:pt idx="9008">
                  <c:v>897.37907785888763</c:v>
                </c:pt>
                <c:pt idx="9009">
                  <c:v>895.0322186343484</c:v>
                </c:pt>
                <c:pt idx="9010">
                  <c:v>901.08458173522956</c:v>
                </c:pt>
                <c:pt idx="9011">
                  <c:v>901.08458173522956</c:v>
                </c:pt>
                <c:pt idx="9012">
                  <c:v>901.08458173522956</c:v>
                </c:pt>
                <c:pt idx="9013">
                  <c:v>897.35321151689357</c:v>
                </c:pt>
                <c:pt idx="9014">
                  <c:v>896.28246526691157</c:v>
                </c:pt>
                <c:pt idx="9015">
                  <c:v>890.34619993358478</c:v>
                </c:pt>
                <c:pt idx="9016">
                  <c:v>883.29732096881594</c:v>
                </c:pt>
                <c:pt idx="9017">
                  <c:v>881.50075313162711</c:v>
                </c:pt>
                <c:pt idx="9018">
                  <c:v>881.50075313162711</c:v>
                </c:pt>
                <c:pt idx="9019">
                  <c:v>881.50075313162711</c:v>
                </c:pt>
                <c:pt idx="9020">
                  <c:v>894.53823165654774</c:v>
                </c:pt>
                <c:pt idx="9021">
                  <c:v>897.22195486984515</c:v>
                </c:pt>
                <c:pt idx="9022">
                  <c:v>903.44539675358851</c:v>
                </c:pt>
                <c:pt idx="9023">
                  <c:v>902.83663540247517</c:v>
                </c:pt>
                <c:pt idx="9024">
                  <c:v>907.24245544973235</c:v>
                </c:pt>
                <c:pt idx="9025">
                  <c:v>907.24245544973235</c:v>
                </c:pt>
                <c:pt idx="9026">
                  <c:v>907.24245544973235</c:v>
                </c:pt>
                <c:pt idx="9027">
                  <c:v>910.66764036400059</c:v>
                </c:pt>
                <c:pt idx="9028">
                  <c:v>910.44651321709421</c:v>
                </c:pt>
                <c:pt idx="9029">
                  <c:v>907.80706355660493</c:v>
                </c:pt>
                <c:pt idx="9030">
                  <c:v>917.87785311767107</c:v>
                </c:pt>
                <c:pt idx="9031">
                  <c:v>900.20921659872738</c:v>
                </c:pt>
                <c:pt idx="9032">
                  <c:v>900.20921659872738</c:v>
                </c:pt>
                <c:pt idx="9033">
                  <c:v>900.20921659872738</c:v>
                </c:pt>
                <c:pt idx="9034">
                  <c:v>899.36862063820786</c:v>
                </c:pt>
                <c:pt idx="9035">
                  <c:v>905.87105808978379</c:v>
                </c:pt>
                <c:pt idx="9036">
                  <c:v>901.61502220895659</c:v>
                </c:pt>
                <c:pt idx="9037">
                  <c:v>905.0593361854435</c:v>
                </c:pt>
                <c:pt idx="9038">
                  <c:v>911.19014047227836</c:v>
                </c:pt>
                <c:pt idx="9039">
                  <c:v>911.19014047227836</c:v>
                </c:pt>
                <c:pt idx="9040">
                  <c:v>911.19014047227836</c:v>
                </c:pt>
                <c:pt idx="9041">
                  <c:v>921.75660133108909</c:v>
                </c:pt>
                <c:pt idx="9042">
                  <c:v>921.71629796100547</c:v>
                </c:pt>
                <c:pt idx="9043">
                  <c:v>923.87667890605326</c:v>
                </c:pt>
                <c:pt idx="9044">
                  <c:v>925.6512302754054</c:v>
                </c:pt>
                <c:pt idx="9045">
                  <c:v>929.99894128460176</c:v>
                </c:pt>
                <c:pt idx="9046">
                  <c:v>929.99894128460176</c:v>
                </c:pt>
                <c:pt idx="9047">
                  <c:v>929.99894128460176</c:v>
                </c:pt>
                <c:pt idx="9048">
                  <c:v>931.02240626759021</c:v>
                </c:pt>
                <c:pt idx="9049">
                  <c:v>925.51058956009877</c:v>
                </c:pt>
                <c:pt idx="9050">
                  <c:v>929.07870105245433</c:v>
                </c:pt>
                <c:pt idx="9051">
                  <c:v>929.16905278658214</c:v>
                </c:pt>
                <c:pt idx="9052">
                  <c:v>935.33438563226468</c:v>
                </c:pt>
                <c:pt idx="9053">
                  <c:v>935.33438563226468</c:v>
                </c:pt>
                <c:pt idx="9054">
                  <c:v>935.33438563226468</c:v>
                </c:pt>
                <c:pt idx="9055">
                  <c:v>934.841601740138</c:v>
                </c:pt>
                <c:pt idx="9056">
                  <c:v>935.18869195712648</c:v>
                </c:pt>
                <c:pt idx="9057">
                  <c:v>932.82847848160441</c:v>
                </c:pt>
                <c:pt idx="9058">
                  <c:v>934.33859161978114</c:v>
                </c:pt>
                <c:pt idx="9059">
                  <c:v>934.33859161978114</c:v>
                </c:pt>
                <c:pt idx="9060">
                  <c:v>934.33859161978114</c:v>
                </c:pt>
                <c:pt idx="9061">
                  <c:v>934.33859161978114</c:v>
                </c:pt>
                <c:pt idx="9062">
                  <c:v>935.38046381358379</c:v>
                </c:pt>
                <c:pt idx="9063">
                  <c:v>943.74407480304944</c:v>
                </c:pt>
                <c:pt idx="9064">
                  <c:v>941.71037877948822</c:v>
                </c:pt>
                <c:pt idx="9065">
                  <c:v>941.10390329115569</c:v>
                </c:pt>
                <c:pt idx="9066">
                  <c:v>945.52440098363752</c:v>
                </c:pt>
                <c:pt idx="9067">
                  <c:v>945.52440098363752</c:v>
                </c:pt>
                <c:pt idx="9068">
                  <c:v>945.52440098363752</c:v>
                </c:pt>
                <c:pt idx="9069">
                  <c:v>946.57361200005244</c:v>
                </c:pt>
                <c:pt idx="9070">
                  <c:v>947.41300487489798</c:v>
                </c:pt>
                <c:pt idx="9071">
                  <c:v>940.36617115577519</c:v>
                </c:pt>
                <c:pt idx="9072">
                  <c:v>938.38541090187596</c:v>
                </c:pt>
                <c:pt idx="9073">
                  <c:v>947.70980611070752</c:v>
                </c:pt>
                <c:pt idx="9074">
                  <c:v>947.70980611070752</c:v>
                </c:pt>
                <c:pt idx="9075">
                  <c:v>947.70980611070752</c:v>
                </c:pt>
                <c:pt idx="9076">
                  <c:v>943.65143720614105</c:v>
                </c:pt>
                <c:pt idx="9077">
                  <c:v>927.90304573168748</c:v>
                </c:pt>
                <c:pt idx="9078">
                  <c:v>926.52166276064338</c:v>
                </c:pt>
                <c:pt idx="9079">
                  <c:v>923.98315198821422</c:v>
                </c:pt>
                <c:pt idx="9080">
                  <c:v>927.61562856413616</c:v>
                </c:pt>
                <c:pt idx="9081">
                  <c:v>927.61562856413616</c:v>
                </c:pt>
                <c:pt idx="9082">
                  <c:v>927.61562856413616</c:v>
                </c:pt>
                <c:pt idx="9083">
                  <c:v>904.80632726817237</c:v>
                </c:pt>
                <c:pt idx="9084">
                  <c:v>912.54192753573864</c:v>
                </c:pt>
                <c:pt idx="9085">
                  <c:v>918.11401883550434</c:v>
                </c:pt>
                <c:pt idx="9086">
                  <c:v>926.53140775460406</c:v>
                </c:pt>
                <c:pt idx="9087">
                  <c:v>920.95378226073728</c:v>
                </c:pt>
                <c:pt idx="9088">
                  <c:v>920.95378226073728</c:v>
                </c:pt>
                <c:pt idx="9089">
                  <c:v>920.95378226073728</c:v>
                </c:pt>
                <c:pt idx="9090">
                  <c:v>914.62928118036643</c:v>
                </c:pt>
                <c:pt idx="9091">
                  <c:v>922.64736596421994</c:v>
                </c:pt>
                <c:pt idx="9092">
                  <c:v>919.94294967732742</c:v>
                </c:pt>
                <c:pt idx="9093">
                  <c:v>908.72297268032548</c:v>
                </c:pt>
                <c:pt idx="9094">
                  <c:v>910.15175722693061</c:v>
                </c:pt>
                <c:pt idx="9095">
                  <c:v>910.15175722693061</c:v>
                </c:pt>
                <c:pt idx="9096">
                  <c:v>910.15175722693061</c:v>
                </c:pt>
                <c:pt idx="9097">
                  <c:v>910.15175722693061</c:v>
                </c:pt>
                <c:pt idx="9098">
                  <c:v>902.65424761427607</c:v>
                </c:pt>
                <c:pt idx="9099">
                  <c:v>896.37486224668521</c:v>
                </c:pt>
                <c:pt idx="9100">
                  <c:v>898.30942401069763</c:v>
                </c:pt>
                <c:pt idx="9101">
                  <c:v>886.90621706552463</c:v>
                </c:pt>
                <c:pt idx="9102">
                  <c:v>886.90621706552463</c:v>
                </c:pt>
                <c:pt idx="9103">
                  <c:v>886.90621706552463</c:v>
                </c:pt>
                <c:pt idx="9104">
                  <c:v>884.16197864281799</c:v>
                </c:pt>
                <c:pt idx="9105">
                  <c:v>903.33543472297231</c:v>
                </c:pt>
                <c:pt idx="9106">
                  <c:v>910.84305025528954</c:v>
                </c:pt>
                <c:pt idx="9107">
                  <c:v>916.51788507162644</c:v>
                </c:pt>
                <c:pt idx="9108">
                  <c:v>926.22594430194022</c:v>
                </c:pt>
                <c:pt idx="9109">
                  <c:v>926.22594430194022</c:v>
                </c:pt>
                <c:pt idx="9110">
                  <c:v>926.22594430194022</c:v>
                </c:pt>
                <c:pt idx="9111">
                  <c:v>930.8629974157667</c:v>
                </c:pt>
                <c:pt idx="9112">
                  <c:v>930.37827419765688</c:v>
                </c:pt>
                <c:pt idx="9113">
                  <c:v>928.58134543476592</c:v>
                </c:pt>
                <c:pt idx="9114">
                  <c:v>932.59880942641166</c:v>
                </c:pt>
                <c:pt idx="9115">
                  <c:v>930.92664064792859</c:v>
                </c:pt>
                <c:pt idx="9116">
                  <c:v>930.92664064792859</c:v>
                </c:pt>
                <c:pt idx="9117">
                  <c:v>930.92664064792859</c:v>
                </c:pt>
                <c:pt idx="9118">
                  <c:v>931.97019716167517</c:v>
                </c:pt>
                <c:pt idx="9119">
                  <c:v>941.16080924354264</c:v>
                </c:pt>
                <c:pt idx="9120">
                  <c:v>944.20401445627215</c:v>
                </c:pt>
                <c:pt idx="9121">
                  <c:v>953.08892246834148</c:v>
                </c:pt>
                <c:pt idx="9122">
                  <c:v>951.62597028859091</c:v>
                </c:pt>
                <c:pt idx="9123">
                  <c:v>951.62597028859091</c:v>
                </c:pt>
                <c:pt idx="9124">
                  <c:v>951.62597028859091</c:v>
                </c:pt>
                <c:pt idx="9125">
                  <c:v>949.57302489424342</c:v>
                </c:pt>
                <c:pt idx="9126">
                  <c:v>940.40851977150464</c:v>
                </c:pt>
                <c:pt idx="9127">
                  <c:v>939.25692616422066</c:v>
                </c:pt>
                <c:pt idx="9128">
                  <c:v>943.24479424828257</c:v>
                </c:pt>
                <c:pt idx="9129">
                  <c:v>948.80557654271126</c:v>
                </c:pt>
                <c:pt idx="9130">
                  <c:v>948.80557654271126</c:v>
                </c:pt>
                <c:pt idx="9131">
                  <c:v>948.80557654271126</c:v>
                </c:pt>
                <c:pt idx="9132">
                  <c:v>956.14379761210989</c:v>
                </c:pt>
                <c:pt idx="9133">
                  <c:v>958.89621701740066</c:v>
                </c:pt>
                <c:pt idx="9134">
                  <c:v>966.55951183595118</c:v>
                </c:pt>
                <c:pt idx="9135">
                  <c:v>966.55951183595118</c:v>
                </c:pt>
                <c:pt idx="9136">
                  <c:v>965.02389328148263</c:v>
                </c:pt>
                <c:pt idx="9137">
                  <c:v>965.02389328148263</c:v>
                </c:pt>
                <c:pt idx="9138">
                  <c:v>965.02389328148263</c:v>
                </c:pt>
                <c:pt idx="9139">
                  <c:v>960.11049138830697</c:v>
                </c:pt>
                <c:pt idx="9140">
                  <c:v>961.95867160091632</c:v>
                </c:pt>
                <c:pt idx="9141">
                  <c:v>966.2260164870803</c:v>
                </c:pt>
                <c:pt idx="9142">
                  <c:v>968.38194601513396</c:v>
                </c:pt>
                <c:pt idx="9143">
                  <c:v>973.03740633977452</c:v>
                </c:pt>
                <c:pt idx="9144">
                  <c:v>973.03740633977452</c:v>
                </c:pt>
                <c:pt idx="9145">
                  <c:v>973.03740633977452</c:v>
                </c:pt>
                <c:pt idx="9146">
                  <c:v>973.30942401069694</c:v>
                </c:pt>
                <c:pt idx="9147">
                  <c:v>969.8605383086483</c:v>
                </c:pt>
                <c:pt idx="9148">
                  <c:v>963.95146271155693</c:v>
                </c:pt>
                <c:pt idx="9149">
                  <c:v>967.5041747072836</c:v>
                </c:pt>
                <c:pt idx="9150">
                  <c:v>961.5078753988173</c:v>
                </c:pt>
                <c:pt idx="9151">
                  <c:v>961.5078753988173</c:v>
                </c:pt>
                <c:pt idx="9152">
                  <c:v>961.5078753988173</c:v>
                </c:pt>
                <c:pt idx="9153">
                  <c:v>964.2861611461019</c:v>
                </c:pt>
                <c:pt idx="9154">
                  <c:v>970.83395492759269</c:v>
                </c:pt>
                <c:pt idx="9155">
                  <c:v>975.70224110798802</c:v>
                </c:pt>
                <c:pt idx="9156">
                  <c:v>970.33972733265716</c:v>
                </c:pt>
                <c:pt idx="9157">
                  <c:v>977.68637000177478</c:v>
                </c:pt>
                <c:pt idx="9158">
                  <c:v>977.68637000177478</c:v>
                </c:pt>
                <c:pt idx="9159">
                  <c:v>977.68637000177478</c:v>
                </c:pt>
                <c:pt idx="9160">
                  <c:v>975.83903194913739</c:v>
                </c:pt>
                <c:pt idx="9161">
                  <c:v>973.37234539145425</c:v>
                </c:pt>
                <c:pt idx="9162">
                  <c:v>963.12446161915511</c:v>
                </c:pt>
                <c:pt idx="9163">
                  <c:v>954.42025707534117</c:v>
                </c:pt>
                <c:pt idx="9164">
                  <c:v>946.99180458038222</c:v>
                </c:pt>
                <c:pt idx="9165">
                  <c:v>946.99180458038222</c:v>
                </c:pt>
                <c:pt idx="9166">
                  <c:v>946.99180458038222</c:v>
                </c:pt>
                <c:pt idx="9167">
                  <c:v>918.58622996260272</c:v>
                </c:pt>
                <c:pt idx="9168">
                  <c:v>930.70166362686473</c:v>
                </c:pt>
                <c:pt idx="9169">
                  <c:v>931.63225039580959</c:v>
                </c:pt>
                <c:pt idx="9170">
                  <c:v>949.55618169480522</c:v>
                </c:pt>
                <c:pt idx="9171">
                  <c:v>943.2273495060075</c:v>
                </c:pt>
                <c:pt idx="9172">
                  <c:v>943.2273495060075</c:v>
                </c:pt>
                <c:pt idx="9173">
                  <c:v>943.2273495060075</c:v>
                </c:pt>
                <c:pt idx="9174">
                  <c:v>931.79562943035751</c:v>
                </c:pt>
                <c:pt idx="9175">
                  <c:v>945.56446373658616</c:v>
                </c:pt>
                <c:pt idx="9176">
                  <c:v>917.932834132979</c:v>
                </c:pt>
                <c:pt idx="9177">
                  <c:v>920.07937959277422</c:v>
                </c:pt>
                <c:pt idx="9178">
                  <c:v>933.59688930167567</c:v>
                </c:pt>
                <c:pt idx="9179">
                  <c:v>933.59688930167567</c:v>
                </c:pt>
                <c:pt idx="9180">
                  <c:v>933.59688930167567</c:v>
                </c:pt>
                <c:pt idx="9181">
                  <c:v>944.72194283898818</c:v>
                </c:pt>
                <c:pt idx="9182">
                  <c:v>937.55299592394056</c:v>
                </c:pt>
                <c:pt idx="9183">
                  <c:v>945.4848194649586</c:v>
                </c:pt>
                <c:pt idx="9184">
                  <c:v>944.85452288027818</c:v>
                </c:pt>
                <c:pt idx="9185">
                  <c:v>920.40084408490395</c:v>
                </c:pt>
                <c:pt idx="9186">
                  <c:v>920.40084408490395</c:v>
                </c:pt>
                <c:pt idx="9187">
                  <c:v>920.40084408490395</c:v>
                </c:pt>
                <c:pt idx="9188">
                  <c:v>930.41196059653282</c:v>
                </c:pt>
                <c:pt idx="9189">
                  <c:v>927.30198412888876</c:v>
                </c:pt>
                <c:pt idx="9190">
                  <c:v>933.16353784185162</c:v>
                </c:pt>
                <c:pt idx="9191">
                  <c:v>945.08984643813938</c:v>
                </c:pt>
                <c:pt idx="9192">
                  <c:v>945.74047517071278</c:v>
                </c:pt>
                <c:pt idx="9193">
                  <c:v>945.74047517071278</c:v>
                </c:pt>
                <c:pt idx="9194">
                  <c:v>945.74047517071278</c:v>
                </c:pt>
                <c:pt idx="9195">
                  <c:v>945.74047517071278</c:v>
                </c:pt>
                <c:pt idx="9196">
                  <c:v>939.23118013079431</c:v>
                </c:pt>
                <c:pt idx="9197">
                  <c:v>949.53440584410373</c:v>
                </c:pt>
                <c:pt idx="9198">
                  <c:v>961.93136155611376</c:v>
                </c:pt>
                <c:pt idx="9199">
                  <c:v>962.74657240890906</c:v>
                </c:pt>
                <c:pt idx="9200">
                  <c:v>962.74657240890906</c:v>
                </c:pt>
                <c:pt idx="9201">
                  <c:v>962.74657240890906</c:v>
                </c:pt>
                <c:pt idx="9202">
                  <c:v>962.2918060240853</c:v>
                </c:pt>
                <c:pt idx="9203">
                  <c:v>962.50944422253679</c:v>
                </c:pt>
                <c:pt idx="9204">
                  <c:v>969.58695662635</c:v>
                </c:pt>
                <c:pt idx="9205">
                  <c:v>972.42924653149873</c:v>
                </c:pt>
                <c:pt idx="9206">
                  <c:v>971.5898536566533</c:v>
                </c:pt>
                <c:pt idx="9207">
                  <c:v>971.5898536566533</c:v>
                </c:pt>
                <c:pt idx="9208">
                  <c:v>971.5898536566533</c:v>
                </c:pt>
                <c:pt idx="9209">
                  <c:v>969.16948589742458</c:v>
                </c:pt>
                <c:pt idx="9210">
                  <c:v>971.80821370650938</c:v>
                </c:pt>
                <c:pt idx="9211">
                  <c:v>971.9120400001874</c:v>
                </c:pt>
                <c:pt idx="9212">
                  <c:v>971.99577476310731</c:v>
                </c:pt>
                <c:pt idx="9213">
                  <c:v>967.22517913945182</c:v>
                </c:pt>
                <c:pt idx="9214">
                  <c:v>967.22517913945182</c:v>
                </c:pt>
                <c:pt idx="9215">
                  <c:v>967.22517913945182</c:v>
                </c:pt>
                <c:pt idx="9216">
                  <c:v>967.11714204591431</c:v>
                </c:pt>
                <c:pt idx="9217">
                  <c:v>958.72008527470746</c:v>
                </c:pt>
                <c:pt idx="9218">
                  <c:v>964.77677948401538</c:v>
                </c:pt>
                <c:pt idx="9219">
                  <c:v>962.44171049908289</c:v>
                </c:pt>
                <c:pt idx="9220">
                  <c:v>957.13273403625101</c:v>
                </c:pt>
                <c:pt idx="9221">
                  <c:v>957.13273403625101</c:v>
                </c:pt>
                <c:pt idx="9222">
                  <c:v>957.13273403625101</c:v>
                </c:pt>
                <c:pt idx="9223">
                  <c:v>962.14851852029562</c:v>
                </c:pt>
                <c:pt idx="9224">
                  <c:v>950.26576162541164</c:v>
                </c:pt>
                <c:pt idx="9225">
                  <c:v>933.47285116867226</c:v>
                </c:pt>
                <c:pt idx="9226">
                  <c:v>941.25765764031064</c:v>
                </c:pt>
                <c:pt idx="9227">
                  <c:v>954.56113840778301</c:v>
                </c:pt>
                <c:pt idx="9228">
                  <c:v>954.56113840778301</c:v>
                </c:pt>
                <c:pt idx="9229">
                  <c:v>954.56113840778301</c:v>
                </c:pt>
                <c:pt idx="9230">
                  <c:v>950.41265838622371</c:v>
                </c:pt>
                <c:pt idx="9231">
                  <c:v>935.27302826288337</c:v>
                </c:pt>
                <c:pt idx="9232">
                  <c:v>944.05507244981402</c:v>
                </c:pt>
                <c:pt idx="9233">
                  <c:v>950.05365762106112</c:v>
                </c:pt>
                <c:pt idx="9234">
                  <c:v>960.85459987776119</c:v>
                </c:pt>
                <c:pt idx="9235">
                  <c:v>960.85459987776119</c:v>
                </c:pt>
                <c:pt idx="9236">
                  <c:v>960.85459987776119</c:v>
                </c:pt>
                <c:pt idx="9237">
                  <c:v>959.56513265222111</c:v>
                </c:pt>
                <c:pt idx="9238">
                  <c:v>969.09621797986927</c:v>
                </c:pt>
                <c:pt idx="9239">
                  <c:v>966.75104307527397</c:v>
                </c:pt>
                <c:pt idx="9240">
                  <c:v>969.5785350266309</c:v>
                </c:pt>
                <c:pt idx="9241">
                  <c:v>965.70712563582538</c:v>
                </c:pt>
                <c:pt idx="9242">
                  <c:v>965.70712563582538</c:v>
                </c:pt>
                <c:pt idx="9243">
                  <c:v>965.70712563582538</c:v>
                </c:pt>
                <c:pt idx="9244">
                  <c:v>972.32289375790469</c:v>
                </c:pt>
                <c:pt idx="9245">
                  <c:v>968.6634680628822</c:v>
                </c:pt>
                <c:pt idx="9246">
                  <c:v>971.40686432561677</c:v>
                </c:pt>
                <c:pt idx="9247">
                  <c:v>973.85851231237325</c:v>
                </c:pt>
                <c:pt idx="9248">
                  <c:v>978.01661701932551</c:v>
                </c:pt>
                <c:pt idx="9249">
                  <c:v>978.01661701932551</c:v>
                </c:pt>
                <c:pt idx="9250">
                  <c:v>978.01661701932551</c:v>
                </c:pt>
                <c:pt idx="9251">
                  <c:v>983.47970875701446</c:v>
                </c:pt>
                <c:pt idx="9252">
                  <c:v>982.50881861798575</c:v>
                </c:pt>
                <c:pt idx="9253">
                  <c:v>985.75558592677942</c:v>
                </c:pt>
                <c:pt idx="9254">
                  <c:v>982.75292470126828</c:v>
                </c:pt>
                <c:pt idx="9255">
                  <c:v>992.38158027708914</c:v>
                </c:pt>
                <c:pt idx="9256">
                  <c:v>992.38158027708914</c:v>
                </c:pt>
                <c:pt idx="9257">
                  <c:v>992.38158027708914</c:v>
                </c:pt>
                <c:pt idx="9258">
                  <c:v>995.86691947506404</c:v>
                </c:pt>
                <c:pt idx="9259">
                  <c:v>994.50129692635107</c:v>
                </c:pt>
                <c:pt idx="9260">
                  <c:v>995.13135289389663</c:v>
                </c:pt>
                <c:pt idx="9261">
                  <c:v>998.34515565521883</c:v>
                </c:pt>
                <c:pt idx="9262">
                  <c:v>1001.1872049432328</c:v>
                </c:pt>
                <c:pt idx="9263">
                  <c:v>1001.1872049432328</c:v>
                </c:pt>
                <c:pt idx="9264">
                  <c:v>1001.1872049432328</c:v>
                </c:pt>
                <c:pt idx="9265">
                  <c:v>999.51672048469356</c:v>
                </c:pt>
                <c:pt idx="9266">
                  <c:v>1001.1031092546108</c:v>
                </c:pt>
                <c:pt idx="9267">
                  <c:v>1001.9262604728551</c:v>
                </c:pt>
                <c:pt idx="9268">
                  <c:v>1002.9698169866017</c:v>
                </c:pt>
                <c:pt idx="9269">
                  <c:v>1010.9013999104848</c:v>
                </c:pt>
                <c:pt idx="9270">
                  <c:v>1010.9013999104848</c:v>
                </c:pt>
                <c:pt idx="9271">
                  <c:v>1010.9013999104848</c:v>
                </c:pt>
                <c:pt idx="9272">
                  <c:v>1011.5060707703061</c:v>
                </c:pt>
                <c:pt idx="9273">
                  <c:v>1011.2837405377255</c:v>
                </c:pt>
                <c:pt idx="9274">
                  <c:v>1008.0693362335661</c:v>
                </c:pt>
                <c:pt idx="9275">
                  <c:v>1006.4597279101383</c:v>
                </c:pt>
                <c:pt idx="9276">
                  <c:v>1008.6652245679664</c:v>
                </c:pt>
                <c:pt idx="9277">
                  <c:v>1008.6652245679664</c:v>
                </c:pt>
                <c:pt idx="9278">
                  <c:v>1008.6652245679664</c:v>
                </c:pt>
                <c:pt idx="9279">
                  <c:v>1016.6006573660067</c:v>
                </c:pt>
                <c:pt idx="9280">
                  <c:v>1018.8486229481318</c:v>
                </c:pt>
                <c:pt idx="9281">
                  <c:v>1023.2241252364007</c:v>
                </c:pt>
                <c:pt idx="9282">
                  <c:v>1023.2241252364007</c:v>
                </c:pt>
                <c:pt idx="9283">
                  <c:v>1019.056877078325</c:v>
                </c:pt>
                <c:pt idx="9284">
                  <c:v>1019.056877078325</c:v>
                </c:pt>
                <c:pt idx="9285">
                  <c:v>1019.056877078325</c:v>
                </c:pt>
                <c:pt idx="9286">
                  <c:v>1010.043238899123</c:v>
                </c:pt>
                <c:pt idx="9287">
                  <c:v>1003.6216488048493</c:v>
                </c:pt>
                <c:pt idx="9288">
                  <c:v>1009.7736273995491</c:v>
                </c:pt>
                <c:pt idx="9289">
                  <c:v>1011.4206516874427</c:v>
                </c:pt>
                <c:pt idx="9290">
                  <c:v>1020.4999783444524</c:v>
                </c:pt>
                <c:pt idx="9291">
                  <c:v>1020.4999783444524</c:v>
                </c:pt>
                <c:pt idx="9292">
                  <c:v>1020.4999783444524</c:v>
                </c:pt>
                <c:pt idx="9293">
                  <c:v>1017.2678886808834</c:v>
                </c:pt>
                <c:pt idx="9294">
                  <c:v>1016.177291517278</c:v>
                </c:pt>
                <c:pt idx="9295">
                  <c:v>1018.9941963147025</c:v>
                </c:pt>
                <c:pt idx="9296">
                  <c:v>1027.3094432600681</c:v>
                </c:pt>
                <c:pt idx="9297">
                  <c:v>1027.6014321531809</c:v>
                </c:pt>
                <c:pt idx="9298">
                  <c:v>1027.6014321531809</c:v>
                </c:pt>
                <c:pt idx="9299">
                  <c:v>1027.6014321531809</c:v>
                </c:pt>
                <c:pt idx="9300">
                  <c:v>1035.1462230328291</c:v>
                </c:pt>
                <c:pt idx="9301">
                  <c:v>1035.358447345747</c:v>
                </c:pt>
                <c:pt idx="9302">
                  <c:v>1035.0426373562859</c:v>
                </c:pt>
                <c:pt idx="9303">
                  <c:v>1039.8200905682841</c:v>
                </c:pt>
                <c:pt idx="9304">
                  <c:v>1044.9999759382811</c:v>
                </c:pt>
                <c:pt idx="9305">
                  <c:v>1044.9999759382811</c:v>
                </c:pt>
                <c:pt idx="9306">
                  <c:v>1044.9999759382811</c:v>
                </c:pt>
                <c:pt idx="9307">
                  <c:v>1045.9204567875634</c:v>
                </c:pt>
                <c:pt idx="9308">
                  <c:v>1045.8847251430416</c:v>
                </c:pt>
                <c:pt idx="9309">
                  <c:v>1045.8847251430416</c:v>
                </c:pt>
                <c:pt idx="9310">
                  <c:v>1051.3221911558712</c:v>
                </c:pt>
                <c:pt idx="9311">
                  <c:v>1051.3237551672476</c:v>
                </c:pt>
                <c:pt idx="9312">
                  <c:v>1051.3237551672476</c:v>
                </c:pt>
                <c:pt idx="9313">
                  <c:v>1051.3237551672476</c:v>
                </c:pt>
                <c:pt idx="9314">
                  <c:v>1045.2728357691753</c:v>
                </c:pt>
                <c:pt idx="9315">
                  <c:v>1048.4494631831669</c:v>
                </c:pt>
                <c:pt idx="9316">
                  <c:v>1048.4494631831669</c:v>
                </c:pt>
                <c:pt idx="9317">
                  <c:v>1057.4277306435492</c:v>
                </c:pt>
                <c:pt idx="9318">
                  <c:v>1050.4009884551845</c:v>
                </c:pt>
                <c:pt idx="9319">
                  <c:v>1050.4009884551845</c:v>
                </c:pt>
                <c:pt idx="9320">
                  <c:v>1050.4009884551845</c:v>
                </c:pt>
                <c:pt idx="9321">
                  <c:v>1054.1500440329303</c:v>
                </c:pt>
                <c:pt idx="9322">
                  <c:v>1051.5127599266546</c:v>
                </c:pt>
                <c:pt idx="9323">
                  <c:v>1056.7951481960881</c:v>
                </c:pt>
                <c:pt idx="9324">
                  <c:v>1064.0250915548145</c:v>
                </c:pt>
                <c:pt idx="9325">
                  <c:v>1061.134317296998</c:v>
                </c:pt>
                <c:pt idx="9326">
                  <c:v>1061.134317296998</c:v>
                </c:pt>
                <c:pt idx="9327">
                  <c:v>1061.134317296998</c:v>
                </c:pt>
                <c:pt idx="9328">
                  <c:v>1068.8222753718683</c:v>
                </c:pt>
                <c:pt idx="9329">
                  <c:v>1067.3464501754045</c:v>
                </c:pt>
                <c:pt idx="9330">
                  <c:v>1069.1922242166656</c:v>
                </c:pt>
                <c:pt idx="9331">
                  <c:v>1078.268783776625</c:v>
                </c:pt>
                <c:pt idx="9332">
                  <c:v>1082.2138220106876</c:v>
                </c:pt>
                <c:pt idx="9333">
                  <c:v>1082.2138220106876</c:v>
                </c:pt>
                <c:pt idx="9334">
                  <c:v>1082.2138220106876</c:v>
                </c:pt>
                <c:pt idx="9335">
                  <c:v>1082.2138220106876</c:v>
                </c:pt>
                <c:pt idx="9336">
                  <c:v>1079.6559415589052</c:v>
                </c:pt>
                <c:pt idx="9337">
                  <c:v>1080.3330381763094</c:v>
                </c:pt>
                <c:pt idx="9338">
                  <c:v>1081.6234678703888</c:v>
                </c:pt>
                <c:pt idx="9339">
                  <c:v>1071.9665397812257</c:v>
                </c:pt>
                <c:pt idx="9340">
                  <c:v>1071.9665397812257</c:v>
                </c:pt>
                <c:pt idx="9341">
                  <c:v>1071.9665397812257</c:v>
                </c:pt>
                <c:pt idx="9342">
                  <c:v>1055.2373928652157</c:v>
                </c:pt>
                <c:pt idx="9343">
                  <c:v>1065.9690373870851</c:v>
                </c:pt>
                <c:pt idx="9344">
                  <c:v>1065.209409092435</c:v>
                </c:pt>
                <c:pt idx="9345">
                  <c:v>1068.7894311329646</c:v>
                </c:pt>
                <c:pt idx="9346">
                  <c:v>1050.1223538130546</c:v>
                </c:pt>
                <c:pt idx="9347">
                  <c:v>1050.1223538130546</c:v>
                </c:pt>
                <c:pt idx="9348">
                  <c:v>1050.1223538130546</c:v>
                </c:pt>
                <c:pt idx="9349">
                  <c:v>1058.3971770797689</c:v>
                </c:pt>
                <c:pt idx="9350">
                  <c:v>1074.9288976366531</c:v>
                </c:pt>
                <c:pt idx="9351">
                  <c:v>1085.5002911467277</c:v>
                </c:pt>
                <c:pt idx="9352">
                  <c:v>1089.1830567038285</c:v>
                </c:pt>
                <c:pt idx="9353">
                  <c:v>1083.4653920374924</c:v>
                </c:pt>
                <c:pt idx="9354">
                  <c:v>1083.4653920374924</c:v>
                </c:pt>
                <c:pt idx="9355">
                  <c:v>1083.4653920374924</c:v>
                </c:pt>
                <c:pt idx="9356">
                  <c:v>1091.5733473212042</c:v>
                </c:pt>
                <c:pt idx="9357">
                  <c:v>1093.8884450839462</c:v>
                </c:pt>
                <c:pt idx="9358">
                  <c:v>1100.9825600700626</c:v>
                </c:pt>
                <c:pt idx="9359">
                  <c:v>1099.9132575228896</c:v>
                </c:pt>
                <c:pt idx="9360">
                  <c:v>1102.2927203691979</c:v>
                </c:pt>
                <c:pt idx="9361">
                  <c:v>1102.2927203691979</c:v>
                </c:pt>
                <c:pt idx="9362">
                  <c:v>1102.2927203691979</c:v>
                </c:pt>
                <c:pt idx="9363">
                  <c:v>1102.2927203691979</c:v>
                </c:pt>
                <c:pt idx="9364">
                  <c:v>1099.4476633669988</c:v>
                </c:pt>
                <c:pt idx="9365">
                  <c:v>1104.9274779955579</c:v>
                </c:pt>
                <c:pt idx="9366">
                  <c:v>1101.1250054138804</c:v>
                </c:pt>
                <c:pt idx="9367">
                  <c:v>1089.4360656210999</c:v>
                </c:pt>
                <c:pt idx="9368">
                  <c:v>1089.4360656210999</c:v>
                </c:pt>
                <c:pt idx="9369">
                  <c:v>1089.4360656210999</c:v>
                </c:pt>
                <c:pt idx="9370">
                  <c:v>1053.0653419891289</c:v>
                </c:pt>
                <c:pt idx="9371">
                  <c:v>1020.9658131174791</c:v>
                </c:pt>
                <c:pt idx="9372">
                  <c:v>1016.626042473732</c:v>
                </c:pt>
                <c:pt idx="9373">
                  <c:v>971.86415719035722</c:v>
                </c:pt>
                <c:pt idx="9374">
                  <c:v>963.88445083950865</c:v>
                </c:pt>
                <c:pt idx="9375">
                  <c:v>963.88445083950865</c:v>
                </c:pt>
                <c:pt idx="9376">
                  <c:v>963.88445083950865</c:v>
                </c:pt>
                <c:pt idx="9377">
                  <c:v>1007.6635354356806</c:v>
                </c:pt>
                <c:pt idx="9378">
                  <c:v>979.94275718361985</c:v>
                </c:pt>
                <c:pt idx="9379">
                  <c:v>1020.7396330107412</c:v>
                </c:pt>
                <c:pt idx="9380">
                  <c:v>986.66006573659661</c:v>
                </c:pt>
                <c:pt idx="9381">
                  <c:v>969.43368351146569</c:v>
                </c:pt>
                <c:pt idx="9382">
                  <c:v>969.43368351146569</c:v>
                </c:pt>
                <c:pt idx="9383">
                  <c:v>969.43368351146569</c:v>
                </c:pt>
                <c:pt idx="9384">
                  <c:v>895.01369111496751</c:v>
                </c:pt>
                <c:pt idx="9385">
                  <c:v>938.75884869512879</c:v>
                </c:pt>
                <c:pt idx="9386">
                  <c:v>892.4873315078471</c:v>
                </c:pt>
                <c:pt idx="9387">
                  <c:v>807.66894932121522</c:v>
                </c:pt>
                <c:pt idx="9388">
                  <c:v>881.36299982193918</c:v>
                </c:pt>
                <c:pt idx="9389">
                  <c:v>881.36299982193918</c:v>
                </c:pt>
                <c:pt idx="9390">
                  <c:v>881.36299982193918</c:v>
                </c:pt>
                <c:pt idx="9391">
                  <c:v>774.55124904354318</c:v>
                </c:pt>
                <c:pt idx="9392">
                  <c:v>820.22026092521708</c:v>
                </c:pt>
                <c:pt idx="9393">
                  <c:v>776.6973132690689</c:v>
                </c:pt>
                <c:pt idx="9394">
                  <c:v>782.25833618063234</c:v>
                </c:pt>
                <c:pt idx="9395">
                  <c:v>748.98676124523809</c:v>
                </c:pt>
                <c:pt idx="9396">
                  <c:v>748.98676124523809</c:v>
                </c:pt>
                <c:pt idx="9397">
                  <c:v>748.98676124523809</c:v>
                </c:pt>
                <c:pt idx="9398">
                  <c:v>727.48256728857814</c:v>
                </c:pt>
                <c:pt idx="9399">
                  <c:v>795.90914778222793</c:v>
                </c:pt>
                <c:pt idx="9400">
                  <c:v>805.86191463866135</c:v>
                </c:pt>
                <c:pt idx="9401">
                  <c:v>856.16244544006042</c:v>
                </c:pt>
                <c:pt idx="9402">
                  <c:v>827.60660542158121</c:v>
                </c:pt>
                <c:pt idx="9403">
                  <c:v>827.60660542158121</c:v>
                </c:pt>
                <c:pt idx="9404">
                  <c:v>827.60660542158121</c:v>
                </c:pt>
                <c:pt idx="9405">
                  <c:v>854.84711187252628</c:v>
                </c:pt>
                <c:pt idx="9406">
                  <c:v>841.17729151727929</c:v>
                </c:pt>
                <c:pt idx="9407">
                  <c:v>803.61021949094629</c:v>
                </c:pt>
                <c:pt idx="9408">
                  <c:v>821.35416917309101</c:v>
                </c:pt>
                <c:pt idx="9409">
                  <c:v>808.68519579015856</c:v>
                </c:pt>
                <c:pt idx="9410">
                  <c:v>808.68519579015856</c:v>
                </c:pt>
                <c:pt idx="9411">
                  <c:v>808.68519579015856</c:v>
                </c:pt>
                <c:pt idx="9412">
                  <c:v>866.2584998002834</c:v>
                </c:pt>
                <c:pt idx="9413">
                  <c:v>865.3162431002994</c:v>
                </c:pt>
                <c:pt idx="9414">
                  <c:v>895.38051193701176</c:v>
                </c:pt>
                <c:pt idx="9415">
                  <c:v>909.03806081838263</c:v>
                </c:pt>
                <c:pt idx="9416">
                  <c:v>909.03806081838263</c:v>
                </c:pt>
                <c:pt idx="9417">
                  <c:v>909.03806081838263</c:v>
                </c:pt>
                <c:pt idx="9418">
                  <c:v>909.03806081838263</c:v>
                </c:pt>
                <c:pt idx="9419">
                  <c:v>900.07940365448871</c:v>
                </c:pt>
                <c:pt idx="9420">
                  <c:v>927.74664459405039</c:v>
                </c:pt>
                <c:pt idx="9421">
                  <c:v>907.61962280857506</c:v>
                </c:pt>
                <c:pt idx="9422">
                  <c:v>912.89984552379497</c:v>
                </c:pt>
                <c:pt idx="9423">
                  <c:v>937.6856962737985</c:v>
                </c:pt>
                <c:pt idx="9424">
                  <c:v>937.6856962737985</c:v>
                </c:pt>
                <c:pt idx="9425">
                  <c:v>937.6856962737985</c:v>
                </c:pt>
                <c:pt idx="9426">
                  <c:v>921.29353365511417</c:v>
                </c:pt>
                <c:pt idx="9427">
                  <c:v>892.66238047343393</c:v>
                </c:pt>
                <c:pt idx="9428">
                  <c:v>913.43509834021859</c:v>
                </c:pt>
                <c:pt idx="9429">
                  <c:v>913.11014489963418</c:v>
                </c:pt>
                <c:pt idx="9430">
                  <c:v>925.93178985461475</c:v>
                </c:pt>
                <c:pt idx="9431">
                  <c:v>925.93178985461475</c:v>
                </c:pt>
                <c:pt idx="9432">
                  <c:v>925.93178985461475</c:v>
                </c:pt>
                <c:pt idx="9433">
                  <c:v>940.56756769762649</c:v>
                </c:pt>
                <c:pt idx="9434">
                  <c:v>935.47081554771239</c:v>
                </c:pt>
                <c:pt idx="9435">
                  <c:v>960.81838699897048</c:v>
                </c:pt>
                <c:pt idx="9436">
                  <c:v>951.49507456724564</c:v>
                </c:pt>
                <c:pt idx="9437">
                  <c:v>924.69140852457951</c:v>
                </c:pt>
                <c:pt idx="9438">
                  <c:v>924.69140852457951</c:v>
                </c:pt>
                <c:pt idx="9439">
                  <c:v>924.69140852457951</c:v>
                </c:pt>
                <c:pt idx="9440">
                  <c:v>929.25206569809814</c:v>
                </c:pt>
                <c:pt idx="9441">
                  <c:v>938.19760922814396</c:v>
                </c:pt>
                <c:pt idx="9442">
                  <c:v>932.40066121588211</c:v>
                </c:pt>
                <c:pt idx="9443">
                  <c:v>944.18067459419478</c:v>
                </c:pt>
                <c:pt idx="9444">
                  <c:v>960.49403510122306</c:v>
                </c:pt>
                <c:pt idx="9445">
                  <c:v>960.49403510122306</c:v>
                </c:pt>
                <c:pt idx="9446">
                  <c:v>960.49403510122306</c:v>
                </c:pt>
                <c:pt idx="9447">
                  <c:v>960.88190992256477</c:v>
                </c:pt>
                <c:pt idx="9448">
                  <c:v>941.26896664564822</c:v>
                </c:pt>
                <c:pt idx="9449">
                  <c:v>924.40699907121336</c:v>
                </c:pt>
                <c:pt idx="9450">
                  <c:v>935.31164731302397</c:v>
                </c:pt>
                <c:pt idx="9451">
                  <c:v>939.20784026871672</c:v>
                </c:pt>
                <c:pt idx="9452">
                  <c:v>939.20784026871672</c:v>
                </c:pt>
                <c:pt idx="9453">
                  <c:v>939.20784026871672</c:v>
                </c:pt>
                <c:pt idx="9454">
                  <c:v>968.81024451512781</c:v>
                </c:pt>
                <c:pt idx="9455">
                  <c:v>959.05165568650011</c:v>
                </c:pt>
                <c:pt idx="9456">
                  <c:v>975.22196930687369</c:v>
                </c:pt>
                <c:pt idx="9457">
                  <c:v>967.94498529828854</c:v>
                </c:pt>
                <c:pt idx="9458">
                  <c:v>970.76646182127467</c:v>
                </c:pt>
                <c:pt idx="9459">
                  <c:v>970.76646182127467</c:v>
                </c:pt>
                <c:pt idx="9460">
                  <c:v>970.76646182127467</c:v>
                </c:pt>
                <c:pt idx="9461">
                  <c:v>970.76646182127467</c:v>
                </c:pt>
                <c:pt idx="9462">
                  <c:v>982.71406503399453</c:v>
                </c:pt>
                <c:pt idx="9463">
                  <c:v>997.05508688684267</c:v>
                </c:pt>
                <c:pt idx="9464">
                  <c:v>995.06951429024684</c:v>
                </c:pt>
                <c:pt idx="9465">
                  <c:v>1000.3425184914222</c:v>
                </c:pt>
                <c:pt idx="9466">
                  <c:v>1000.3425184914222</c:v>
                </c:pt>
                <c:pt idx="9467">
                  <c:v>1000.3425184914222</c:v>
                </c:pt>
                <c:pt idx="9468">
                  <c:v>1004.8234110847454</c:v>
                </c:pt>
                <c:pt idx="9469">
                  <c:v>1012.976121155535</c:v>
                </c:pt>
                <c:pt idx="9470">
                  <c:v>1026.7134346171013</c:v>
                </c:pt>
                <c:pt idx="9471">
                  <c:v>1022.3065317927372</c:v>
                </c:pt>
                <c:pt idx="9472">
                  <c:v>1048.0258567173037</c:v>
                </c:pt>
                <c:pt idx="9473">
                  <c:v>1048.0258567173037</c:v>
                </c:pt>
                <c:pt idx="9474">
                  <c:v>1048.0258567173037</c:v>
                </c:pt>
                <c:pt idx="9475">
                  <c:v>1060.6911005346465</c:v>
                </c:pt>
                <c:pt idx="9476">
                  <c:v>1052.6555710085179</c:v>
                </c:pt>
                <c:pt idx="9477">
                  <c:v>1048.3387793011468</c:v>
                </c:pt>
                <c:pt idx="9478">
                  <c:v>987.36435209023659</c:v>
                </c:pt>
                <c:pt idx="9479">
                  <c:v>1000.0245429477478</c:v>
                </c:pt>
                <c:pt idx="9480">
                  <c:v>1000.0245429477478</c:v>
                </c:pt>
                <c:pt idx="9481">
                  <c:v>1000.0245429477478</c:v>
                </c:pt>
                <c:pt idx="9482">
                  <c:v>1009.5589969152836</c:v>
                </c:pt>
                <c:pt idx="9483">
                  <c:v>1028.4587510045715</c:v>
                </c:pt>
                <c:pt idx="9484">
                  <c:v>1025.2765893964793</c:v>
                </c:pt>
                <c:pt idx="9485">
                  <c:v>1026.334462629748</c:v>
                </c:pt>
                <c:pt idx="9486">
                  <c:v>1021.1631191680375</c:v>
                </c:pt>
                <c:pt idx="9487">
                  <c:v>1021.1631191680375</c:v>
                </c:pt>
                <c:pt idx="9488">
                  <c:v>1021.1631191680375</c:v>
                </c:pt>
                <c:pt idx="9489">
                  <c:v>1027.8978724632889</c:v>
                </c:pt>
                <c:pt idx="9490">
                  <c:v>1032.0719782097071</c:v>
                </c:pt>
                <c:pt idx="9491">
                  <c:v>1005.4070279452692</c:v>
                </c:pt>
                <c:pt idx="9492">
                  <c:v>1016.8749608997107</c:v>
                </c:pt>
                <c:pt idx="9493">
                  <c:v>992.52763487793015</c:v>
                </c:pt>
                <c:pt idx="9494">
                  <c:v>992.52763487793015</c:v>
                </c:pt>
                <c:pt idx="9495">
                  <c:v>992.52763487793015</c:v>
                </c:pt>
                <c:pt idx="9496">
                  <c:v>1006.7271738554997</c:v>
                </c:pt>
                <c:pt idx="9497">
                  <c:v>1022.7391614011568</c:v>
                </c:pt>
                <c:pt idx="9498">
                  <c:v>1028.4550214389817</c:v>
                </c:pt>
                <c:pt idx="9499">
                  <c:v>1033.4309837872122</c:v>
                </c:pt>
                <c:pt idx="9500">
                  <c:v>1033.4309837872122</c:v>
                </c:pt>
                <c:pt idx="9501">
                  <c:v>1033.4309837872122</c:v>
                </c:pt>
                <c:pt idx="9502">
                  <c:v>1033.4309837872122</c:v>
                </c:pt>
                <c:pt idx="9503">
                  <c:v>1050.4323889912796</c:v>
                </c:pt>
                <c:pt idx="9504">
                  <c:v>1039.7687188099987</c:v>
                </c:pt>
                <c:pt idx="9505">
                  <c:v>1048.5421007800758</c:v>
                </c:pt>
                <c:pt idx="9506">
                  <c:v>1043.5821394713109</c:v>
                </c:pt>
                <c:pt idx="9507">
                  <c:v>1054.5784628414908</c:v>
                </c:pt>
                <c:pt idx="9508">
                  <c:v>1054.5784628414908</c:v>
                </c:pt>
                <c:pt idx="9509">
                  <c:v>1054.5784628414908</c:v>
                </c:pt>
                <c:pt idx="9510">
                  <c:v>1043.2137546378904</c:v>
                </c:pt>
                <c:pt idx="9511">
                  <c:v>1057.2867290025406</c:v>
                </c:pt>
                <c:pt idx="9512">
                  <c:v>1067.1111266175435</c:v>
                </c:pt>
                <c:pt idx="9513">
                  <c:v>1063.2854344823552</c:v>
                </c:pt>
                <c:pt idx="9514">
                  <c:v>1066.8930071848224</c:v>
                </c:pt>
                <c:pt idx="9515">
                  <c:v>1066.8930071848224</c:v>
                </c:pt>
                <c:pt idx="9516">
                  <c:v>1066.8930071848224</c:v>
                </c:pt>
                <c:pt idx="9517">
                  <c:v>1077.284058152344</c:v>
                </c:pt>
                <c:pt idx="9518">
                  <c:v>1078.1860114822443</c:v>
                </c:pt>
                <c:pt idx="9519">
                  <c:v>1084.3915273894431</c:v>
                </c:pt>
                <c:pt idx="9520">
                  <c:v>1070.3349149899611</c:v>
                </c:pt>
                <c:pt idx="9521">
                  <c:v>1063.0075216916296</c:v>
                </c:pt>
                <c:pt idx="9522">
                  <c:v>1063.0075216916296</c:v>
                </c:pt>
                <c:pt idx="9523">
                  <c:v>1063.0075216916296</c:v>
                </c:pt>
                <c:pt idx="9524">
                  <c:v>1072.1047743251841</c:v>
                </c:pt>
                <c:pt idx="9525">
                  <c:v>1064.5178754469412</c:v>
                </c:pt>
                <c:pt idx="9526">
                  <c:v>1078.3264115804163</c:v>
                </c:pt>
                <c:pt idx="9527">
                  <c:v>1074.9291382537883</c:v>
                </c:pt>
                <c:pt idx="9528">
                  <c:v>1083.0739079591285</c:v>
                </c:pt>
                <c:pt idx="9529">
                  <c:v>1083.0739079591285</c:v>
                </c:pt>
                <c:pt idx="9530">
                  <c:v>1083.0739079591285</c:v>
                </c:pt>
                <c:pt idx="9531">
                  <c:v>1091.4857626841272</c:v>
                </c:pt>
                <c:pt idx="9532">
                  <c:v>1095.2488943642604</c:v>
                </c:pt>
                <c:pt idx="9533">
                  <c:v>1102.3440921274832</c:v>
                </c:pt>
                <c:pt idx="9534">
                  <c:v>1108.8839455435248</c:v>
                </c:pt>
                <c:pt idx="9535">
                  <c:v>1108.6434487172648</c:v>
                </c:pt>
                <c:pt idx="9536">
                  <c:v>1108.6434487172648</c:v>
                </c:pt>
                <c:pt idx="9537">
                  <c:v>1108.6434487172648</c:v>
                </c:pt>
                <c:pt idx="9538">
                  <c:v>1110.5991847891419</c:v>
                </c:pt>
                <c:pt idx="9539">
                  <c:v>1101.378495565421</c:v>
                </c:pt>
                <c:pt idx="9540">
                  <c:v>1117.6395218456244</c:v>
                </c:pt>
                <c:pt idx="9541">
                  <c:v>1116.6073946457823</c:v>
                </c:pt>
                <c:pt idx="9542">
                  <c:v>1116.3299630893264</c:v>
                </c:pt>
                <c:pt idx="9543">
                  <c:v>1116.3299630893264</c:v>
                </c:pt>
                <c:pt idx="9544">
                  <c:v>1116.3299630893264</c:v>
                </c:pt>
                <c:pt idx="9545">
                  <c:v>1121.1187253066614</c:v>
                </c:pt>
                <c:pt idx="9546">
                  <c:v>1124.1902030327333</c:v>
                </c:pt>
                <c:pt idx="9547">
                  <c:v>1119.0758858319768</c:v>
                </c:pt>
                <c:pt idx="9548">
                  <c:v>1123.4512678116782</c:v>
                </c:pt>
                <c:pt idx="9549">
                  <c:v>1127.4933950596439</c:v>
                </c:pt>
                <c:pt idx="9550">
                  <c:v>1127.4933950596439</c:v>
                </c:pt>
                <c:pt idx="9551">
                  <c:v>1127.4933950596439</c:v>
                </c:pt>
                <c:pt idx="9552">
                  <c:v>1137.9065828035696</c:v>
                </c:pt>
                <c:pt idx="9553">
                  <c:v>1142.0579502307467</c:v>
                </c:pt>
                <c:pt idx="9554">
                  <c:v>1154.4506951428971</c:v>
                </c:pt>
                <c:pt idx="9555">
                  <c:v>1156.4782554295202</c:v>
                </c:pt>
                <c:pt idx="9556">
                  <c:v>1164.1333692654866</c:v>
                </c:pt>
                <c:pt idx="9557">
                  <c:v>1164.1333692654866</c:v>
                </c:pt>
                <c:pt idx="9558">
                  <c:v>1164.1333692654866</c:v>
                </c:pt>
                <c:pt idx="9559">
                  <c:v>1163.8327181555198</c:v>
                </c:pt>
                <c:pt idx="9560">
                  <c:v>1173.7900567375148</c:v>
                </c:pt>
                <c:pt idx="9561">
                  <c:v>1190.0715354741783</c:v>
                </c:pt>
                <c:pt idx="9562">
                  <c:v>1146.6276305468209</c:v>
                </c:pt>
                <c:pt idx="9563">
                  <c:v>1136.6871351642637</c:v>
                </c:pt>
                <c:pt idx="9564">
                  <c:v>1136.6871351642637</c:v>
                </c:pt>
                <c:pt idx="9565">
                  <c:v>1136.6871351642637</c:v>
                </c:pt>
                <c:pt idx="9566">
                  <c:v>1136.6871351642637</c:v>
                </c:pt>
                <c:pt idx="9567">
                  <c:v>1102.9866601860397</c:v>
                </c:pt>
                <c:pt idx="9568">
                  <c:v>1126.3004153051691</c:v>
                </c:pt>
                <c:pt idx="9569">
                  <c:v>1107.0880995577404</c:v>
                </c:pt>
                <c:pt idx="9570">
                  <c:v>1107.3630046342807</c:v>
                </c:pt>
                <c:pt idx="9571">
                  <c:v>1107.3630046342807</c:v>
                </c:pt>
                <c:pt idx="9572">
                  <c:v>1107.3630046342807</c:v>
                </c:pt>
                <c:pt idx="9573">
                  <c:v>1123.4554786115375</c:v>
                </c:pt>
                <c:pt idx="9574">
                  <c:v>1130.3892222772915</c:v>
                </c:pt>
                <c:pt idx="9575">
                  <c:v>1124.9134981400243</c:v>
                </c:pt>
                <c:pt idx="9576">
                  <c:v>1114.9341430901925</c:v>
                </c:pt>
                <c:pt idx="9577">
                  <c:v>1103.7509805148193</c:v>
                </c:pt>
                <c:pt idx="9578">
                  <c:v>1103.7509805148193</c:v>
                </c:pt>
                <c:pt idx="9579">
                  <c:v>1103.7509805148193</c:v>
                </c:pt>
                <c:pt idx="9580">
                  <c:v>1092.6588915249781</c:v>
                </c:pt>
                <c:pt idx="9581">
                  <c:v>1103.6412591013379</c:v>
                </c:pt>
                <c:pt idx="9582">
                  <c:v>1076.800177094206</c:v>
                </c:pt>
                <c:pt idx="9583">
                  <c:v>1079.6917935119943</c:v>
                </c:pt>
                <c:pt idx="9584">
                  <c:v>1098.1099524059255</c:v>
                </c:pt>
                <c:pt idx="9585">
                  <c:v>1098.1099524059255</c:v>
                </c:pt>
                <c:pt idx="9586">
                  <c:v>1098.1099524059255</c:v>
                </c:pt>
                <c:pt idx="9587">
                  <c:v>1115.9554425189672</c:v>
                </c:pt>
                <c:pt idx="9588">
                  <c:v>1110.9551778401189</c:v>
                </c:pt>
                <c:pt idx="9589">
                  <c:v>1120.0081569208651</c:v>
                </c:pt>
                <c:pt idx="9590">
                  <c:v>1127.609011592928</c:v>
                </c:pt>
                <c:pt idx="9591">
                  <c:v>1116.2949532962086</c:v>
                </c:pt>
                <c:pt idx="9592">
                  <c:v>1116.2949532962086</c:v>
                </c:pt>
                <c:pt idx="9593">
                  <c:v>1116.2949532962086</c:v>
                </c:pt>
                <c:pt idx="9594">
                  <c:v>1136.6913459641232</c:v>
                </c:pt>
                <c:pt idx="9595">
                  <c:v>1121.2592457134001</c:v>
                </c:pt>
                <c:pt idx="9596">
                  <c:v>1140.8492100539409</c:v>
                </c:pt>
                <c:pt idx="9597">
                  <c:v>1149.9098888830015</c:v>
                </c:pt>
                <c:pt idx="9598">
                  <c:v>1160.2713439429394</c:v>
                </c:pt>
                <c:pt idx="9599">
                  <c:v>1160.2713439429394</c:v>
                </c:pt>
                <c:pt idx="9600">
                  <c:v>1160.2713439429394</c:v>
                </c:pt>
                <c:pt idx="9601">
                  <c:v>1179.0504285391114</c:v>
                </c:pt>
                <c:pt idx="9602">
                  <c:v>1172.8279491239073</c:v>
                </c:pt>
                <c:pt idx="9603">
                  <c:v>1165.3915562634991</c:v>
                </c:pt>
                <c:pt idx="9604">
                  <c:v>1163.6416681504668</c:v>
                </c:pt>
                <c:pt idx="9605">
                  <c:v>1163.3745831308083</c:v>
                </c:pt>
                <c:pt idx="9606">
                  <c:v>1163.3745831308083</c:v>
                </c:pt>
                <c:pt idx="9607">
                  <c:v>1163.3745831308083</c:v>
                </c:pt>
                <c:pt idx="9608">
                  <c:v>1144.8693208340696</c:v>
                </c:pt>
                <c:pt idx="9609">
                  <c:v>1149.5274279471932</c:v>
                </c:pt>
                <c:pt idx="9610">
                  <c:v>1146.6391801692926</c:v>
                </c:pt>
                <c:pt idx="9611">
                  <c:v>1152.4669271748123</c:v>
                </c:pt>
                <c:pt idx="9612">
                  <c:v>1156.4688713612616</c:v>
                </c:pt>
                <c:pt idx="9613">
                  <c:v>1156.4688713612616</c:v>
                </c:pt>
                <c:pt idx="9614">
                  <c:v>1156.4688713612616</c:v>
                </c:pt>
                <c:pt idx="9615">
                  <c:v>1135.2907136222927</c:v>
                </c:pt>
                <c:pt idx="9616">
                  <c:v>1132.3458005091402</c:v>
                </c:pt>
                <c:pt idx="9617">
                  <c:v>1093.0465257291846</c:v>
                </c:pt>
                <c:pt idx="9618">
                  <c:v>1105.7986323322</c:v>
                </c:pt>
                <c:pt idx="9619">
                  <c:v>1090.5254596990308</c:v>
                </c:pt>
                <c:pt idx="9620">
                  <c:v>1090.5254596990308</c:v>
                </c:pt>
                <c:pt idx="9621">
                  <c:v>1090.5254596990308</c:v>
                </c:pt>
                <c:pt idx="9622">
                  <c:v>1103.6530493409443</c:v>
                </c:pt>
                <c:pt idx="9623">
                  <c:v>1123.8843786543673</c:v>
                </c:pt>
                <c:pt idx="9624">
                  <c:v>1149.9198744940968</c:v>
                </c:pt>
                <c:pt idx="9625">
                  <c:v>1173.2250877049398</c:v>
                </c:pt>
                <c:pt idx="9626">
                  <c:v>1173.6532658963654</c:v>
                </c:pt>
                <c:pt idx="9627">
                  <c:v>1173.6532658963654</c:v>
                </c:pt>
                <c:pt idx="9628">
                  <c:v>1173.6532658963654</c:v>
                </c:pt>
                <c:pt idx="9629">
                  <c:v>1183.2831245578604</c:v>
                </c:pt>
                <c:pt idx="9630">
                  <c:v>1180.5720912997601</c:v>
                </c:pt>
                <c:pt idx="9631">
                  <c:v>1190.8599175164406</c:v>
                </c:pt>
                <c:pt idx="9632">
                  <c:v>1179.923868738535</c:v>
                </c:pt>
                <c:pt idx="9633">
                  <c:v>1195.093936929431</c:v>
                </c:pt>
                <c:pt idx="9634">
                  <c:v>1195.093936929431</c:v>
                </c:pt>
                <c:pt idx="9635">
                  <c:v>1195.093936929431</c:v>
                </c:pt>
                <c:pt idx="9636">
                  <c:v>1208.5798054851025</c:v>
                </c:pt>
                <c:pt idx="9637">
                  <c:v>1204.6424669993544</c:v>
                </c:pt>
                <c:pt idx="9638">
                  <c:v>1192.5622837453445</c:v>
                </c:pt>
                <c:pt idx="9639">
                  <c:v>1198.5114220953847</c:v>
                </c:pt>
                <c:pt idx="9640">
                  <c:v>1191.1398755528126</c:v>
                </c:pt>
                <c:pt idx="9641">
                  <c:v>1191.1398755528126</c:v>
                </c:pt>
                <c:pt idx="9642">
                  <c:v>1191.1398755528126</c:v>
                </c:pt>
                <c:pt idx="9643">
                  <c:v>1198.7177512884991</c:v>
                </c:pt>
                <c:pt idx="9644">
                  <c:v>1217.3386301185224</c:v>
                </c:pt>
                <c:pt idx="9645">
                  <c:v>1217.0059769296236</c:v>
                </c:pt>
                <c:pt idx="9646">
                  <c:v>1217.0059769296236</c:v>
                </c:pt>
                <c:pt idx="9647">
                  <c:v>1221.0886481648076</c:v>
                </c:pt>
                <c:pt idx="9648">
                  <c:v>1221.0886481648076</c:v>
                </c:pt>
                <c:pt idx="9649">
                  <c:v>1221.0886481648076</c:v>
                </c:pt>
                <c:pt idx="9650">
                  <c:v>1216.1054673025321</c:v>
                </c:pt>
                <c:pt idx="9651">
                  <c:v>1228.6981650537243</c:v>
                </c:pt>
                <c:pt idx="9652">
                  <c:v>1230.0901351787006</c:v>
                </c:pt>
                <c:pt idx="9653">
                  <c:v>1230.7867217840262</c:v>
                </c:pt>
                <c:pt idx="9654">
                  <c:v>1241.8300858040645</c:v>
                </c:pt>
                <c:pt idx="9655">
                  <c:v>1241.8300858040645</c:v>
                </c:pt>
                <c:pt idx="9656">
                  <c:v>1241.8300858040645</c:v>
                </c:pt>
                <c:pt idx="9657">
                  <c:v>1241.0566220241619</c:v>
                </c:pt>
                <c:pt idx="9658">
                  <c:v>1245.3645108975443</c:v>
                </c:pt>
                <c:pt idx="9659">
                  <c:v>1232.9555243287928</c:v>
                </c:pt>
                <c:pt idx="9660">
                  <c:v>1233.6729243162806</c:v>
                </c:pt>
                <c:pt idx="9661">
                  <c:v>1232.0793170323188</c:v>
                </c:pt>
                <c:pt idx="9662">
                  <c:v>1232.0793170323188</c:v>
                </c:pt>
                <c:pt idx="9663">
                  <c:v>1232.0793170323188</c:v>
                </c:pt>
                <c:pt idx="9664">
                  <c:v>1228.4479232335034</c:v>
                </c:pt>
                <c:pt idx="9665">
                  <c:v>1244.1217233961606</c:v>
                </c:pt>
                <c:pt idx="9666">
                  <c:v>1246.3606658357298</c:v>
                </c:pt>
                <c:pt idx="9667">
                  <c:v>1255.3453096501848</c:v>
                </c:pt>
                <c:pt idx="9668">
                  <c:v>1252.6043195587986</c:v>
                </c:pt>
                <c:pt idx="9669">
                  <c:v>1252.6043195587986</c:v>
                </c:pt>
                <c:pt idx="9670">
                  <c:v>1252.6043195587986</c:v>
                </c:pt>
                <c:pt idx="9671">
                  <c:v>1248.2759782289559</c:v>
                </c:pt>
                <c:pt idx="9672">
                  <c:v>1247.5108157402046</c:v>
                </c:pt>
                <c:pt idx="9673">
                  <c:v>1247.291372913242</c:v>
                </c:pt>
                <c:pt idx="9674">
                  <c:v>1251.3558775547465</c:v>
                </c:pt>
                <c:pt idx="9675">
                  <c:v>1251.3546744690723</c:v>
                </c:pt>
                <c:pt idx="9676">
                  <c:v>1251.3546744690723</c:v>
                </c:pt>
                <c:pt idx="9677">
                  <c:v>1251.3546744690723</c:v>
                </c:pt>
                <c:pt idx="9678">
                  <c:v>1259.7642433312901</c:v>
                </c:pt>
                <c:pt idx="9679">
                  <c:v>1256.5772693805011</c:v>
                </c:pt>
                <c:pt idx="9680">
                  <c:v>1258.6971063383305</c:v>
                </c:pt>
                <c:pt idx="9681">
                  <c:v>1265.7435791317509</c:v>
                </c:pt>
                <c:pt idx="9682">
                  <c:v>1265.7435791317509</c:v>
                </c:pt>
                <c:pt idx="9683">
                  <c:v>1265.7435791317509</c:v>
                </c:pt>
                <c:pt idx="9684">
                  <c:v>1265.7435791317509</c:v>
                </c:pt>
                <c:pt idx="9685">
                  <c:v>1247.2258047440014</c:v>
                </c:pt>
                <c:pt idx="9686">
                  <c:v>1256.4517875446884</c:v>
                </c:pt>
                <c:pt idx="9687">
                  <c:v>1262.5794638087705</c:v>
                </c:pt>
                <c:pt idx="9688">
                  <c:v>1282.9513135289326</c:v>
                </c:pt>
                <c:pt idx="9689">
                  <c:v>1290.3049340949601</c:v>
                </c:pt>
                <c:pt idx="9690">
                  <c:v>1290.3049340949601</c:v>
                </c:pt>
                <c:pt idx="9691">
                  <c:v>1290.3049340949601</c:v>
                </c:pt>
                <c:pt idx="9692">
                  <c:v>1282.1452461272606</c:v>
                </c:pt>
                <c:pt idx="9693">
                  <c:v>1283.613010649708</c:v>
                </c:pt>
                <c:pt idx="9694">
                  <c:v>1286.1699286329515</c:v>
                </c:pt>
                <c:pt idx="9695">
                  <c:v>1281.3536157536785</c:v>
                </c:pt>
                <c:pt idx="9696">
                  <c:v>1272.1432730667552</c:v>
                </c:pt>
                <c:pt idx="9697">
                  <c:v>1272.1432730667552</c:v>
                </c:pt>
                <c:pt idx="9698">
                  <c:v>1272.1432730667552</c:v>
                </c:pt>
                <c:pt idx="9699">
                  <c:v>1272.1427918324855</c:v>
                </c:pt>
                <c:pt idx="9700">
                  <c:v>1282.6121636773933</c:v>
                </c:pt>
                <c:pt idx="9701">
                  <c:v>1300.6193485050392</c:v>
                </c:pt>
                <c:pt idx="9702">
                  <c:v>1300.9410536143034</c:v>
                </c:pt>
                <c:pt idx="9703">
                  <c:v>1297.3806418702623</c:v>
                </c:pt>
                <c:pt idx="9704">
                  <c:v>1297.3806418702623</c:v>
                </c:pt>
                <c:pt idx="9705">
                  <c:v>1297.3806418702623</c:v>
                </c:pt>
                <c:pt idx="9706">
                  <c:v>1301.6857636465943</c:v>
                </c:pt>
                <c:pt idx="9707">
                  <c:v>1297.9951780326116</c:v>
                </c:pt>
                <c:pt idx="9708">
                  <c:v>1263.7380353129645</c:v>
                </c:pt>
                <c:pt idx="9709">
                  <c:v>1277.6020336960175</c:v>
                </c:pt>
                <c:pt idx="9710">
                  <c:v>1253.6325968844835</c:v>
                </c:pt>
                <c:pt idx="9711">
                  <c:v>1253.6325968844835</c:v>
                </c:pt>
                <c:pt idx="9712">
                  <c:v>1253.6325968844835</c:v>
                </c:pt>
                <c:pt idx="9713">
                  <c:v>1274.4104880196669</c:v>
                </c:pt>
                <c:pt idx="9714">
                  <c:v>1293.3142122916797</c:v>
                </c:pt>
                <c:pt idx="9715">
                  <c:v>1293.9636379385788</c:v>
                </c:pt>
                <c:pt idx="9716">
                  <c:v>1308.605070284259</c:v>
                </c:pt>
                <c:pt idx="9717">
                  <c:v>1314.7985553347162</c:v>
                </c:pt>
                <c:pt idx="9718">
                  <c:v>1314.7985553347162</c:v>
                </c:pt>
                <c:pt idx="9719">
                  <c:v>1314.7985553347162</c:v>
                </c:pt>
                <c:pt idx="9720">
                  <c:v>1324.494343091154</c:v>
                </c:pt>
                <c:pt idx="9721">
                  <c:v>1323.7850037776827</c:v>
                </c:pt>
                <c:pt idx="9722">
                  <c:v>1323.7575734243123</c:v>
                </c:pt>
                <c:pt idx="9723">
                  <c:v>1326.9541720604943</c:v>
                </c:pt>
                <c:pt idx="9724">
                  <c:v>1333.457211054907</c:v>
                </c:pt>
                <c:pt idx="9725">
                  <c:v>1333.457211054907</c:v>
                </c:pt>
                <c:pt idx="9726">
                  <c:v>1333.457211054907</c:v>
                </c:pt>
                <c:pt idx="9727">
                  <c:v>1333.457211054907</c:v>
                </c:pt>
                <c:pt idx="9728">
                  <c:v>1331.944451128247</c:v>
                </c:pt>
                <c:pt idx="9729">
                  <c:v>1330.4312099673175</c:v>
                </c:pt>
                <c:pt idx="9730">
                  <c:v>1324.6227123325839</c:v>
                </c:pt>
                <c:pt idx="9731">
                  <c:v>1323.3736687856949</c:v>
                </c:pt>
                <c:pt idx="9732">
                  <c:v>1323.3736687856949</c:v>
                </c:pt>
                <c:pt idx="9733">
                  <c:v>1323.3736687856949</c:v>
                </c:pt>
                <c:pt idx="9734">
                  <c:v>1309.9744223985613</c:v>
                </c:pt>
                <c:pt idx="9735">
                  <c:v>1310.7626841322558</c:v>
                </c:pt>
                <c:pt idx="9736">
                  <c:v>1324.0147931414426</c:v>
                </c:pt>
                <c:pt idx="9737">
                  <c:v>1290.3782020125154</c:v>
                </c:pt>
                <c:pt idx="9738">
                  <c:v>1285.8428096381535</c:v>
                </c:pt>
                <c:pt idx="9739">
                  <c:v>1285.8428096381535</c:v>
                </c:pt>
                <c:pt idx="9740">
                  <c:v>1285.8428096381535</c:v>
                </c:pt>
                <c:pt idx="9741">
                  <c:v>1317.2924316286344</c:v>
                </c:pt>
                <c:pt idx="9742">
                  <c:v>1305.4608058749013</c:v>
                </c:pt>
                <c:pt idx="9743">
                  <c:v>1285.2852997367584</c:v>
                </c:pt>
                <c:pt idx="9744">
                  <c:v>1266.3672587452234</c:v>
                </c:pt>
                <c:pt idx="9745">
                  <c:v>1289.8754325092932</c:v>
                </c:pt>
                <c:pt idx="9746">
                  <c:v>1289.8754325092932</c:v>
                </c:pt>
                <c:pt idx="9747">
                  <c:v>1289.8754325092932</c:v>
                </c:pt>
                <c:pt idx="9748">
                  <c:v>1280.5233663299564</c:v>
                </c:pt>
                <c:pt idx="9749">
                  <c:v>1301.8683920519281</c:v>
                </c:pt>
                <c:pt idx="9750">
                  <c:v>1309.1755735109341</c:v>
                </c:pt>
                <c:pt idx="9751">
                  <c:v>1325.3241112806056</c:v>
                </c:pt>
                <c:pt idx="9752">
                  <c:v>1326.251329409663</c:v>
                </c:pt>
                <c:pt idx="9753">
                  <c:v>1326.251329409663</c:v>
                </c:pt>
                <c:pt idx="9754">
                  <c:v>1326.251329409663</c:v>
                </c:pt>
                <c:pt idx="9755">
                  <c:v>1335.8736086314107</c:v>
                </c:pt>
                <c:pt idx="9756">
                  <c:v>1333.287215049151</c:v>
                </c:pt>
                <c:pt idx="9757">
                  <c:v>1336.9352114302692</c:v>
                </c:pt>
                <c:pt idx="9758">
                  <c:v>1314.8852978118207</c:v>
                </c:pt>
                <c:pt idx="9759">
                  <c:v>1315.2202368635005</c:v>
                </c:pt>
                <c:pt idx="9760">
                  <c:v>1315.2202368635005</c:v>
                </c:pt>
                <c:pt idx="9761">
                  <c:v>1315.2202368635005</c:v>
                </c:pt>
                <c:pt idx="9762">
                  <c:v>1325.1139322133336</c:v>
                </c:pt>
                <c:pt idx="9763">
                  <c:v>1314.6903979326105</c:v>
                </c:pt>
                <c:pt idx="9764">
                  <c:v>1305.3915081400705</c:v>
                </c:pt>
                <c:pt idx="9765">
                  <c:v>1311.7039783637003</c:v>
                </c:pt>
                <c:pt idx="9766">
                  <c:v>1333.0634411137617</c:v>
                </c:pt>
                <c:pt idx="9767">
                  <c:v>1333.0634411137617</c:v>
                </c:pt>
                <c:pt idx="9768">
                  <c:v>1333.0634411137617</c:v>
                </c:pt>
                <c:pt idx="9769">
                  <c:v>1330.7713222873956</c:v>
                </c:pt>
                <c:pt idx="9770">
                  <c:v>1327.0744806279074</c:v>
                </c:pt>
                <c:pt idx="9771">
                  <c:v>1333.72032589184</c:v>
                </c:pt>
                <c:pt idx="9772">
                  <c:v>1350.1360689897374</c:v>
                </c:pt>
                <c:pt idx="9773">
                  <c:v>1350.1360689897374</c:v>
                </c:pt>
                <c:pt idx="9774">
                  <c:v>1350.1360689897374</c:v>
                </c:pt>
                <c:pt idx="9775">
                  <c:v>1350.1360689897374</c:v>
                </c:pt>
                <c:pt idx="9776">
                  <c:v>1368.4858926173772</c:v>
                </c:pt>
                <c:pt idx="9777">
                  <c:v>1368.5470093696238</c:v>
                </c:pt>
                <c:pt idx="9778">
                  <c:v>1370.0831091583616</c:v>
                </c:pt>
                <c:pt idx="9779">
                  <c:v>1377.4046073368902</c:v>
                </c:pt>
                <c:pt idx="9780">
                  <c:v>1387.6317980355941</c:v>
                </c:pt>
                <c:pt idx="9781">
                  <c:v>1387.6317980355941</c:v>
                </c:pt>
                <c:pt idx="9782">
                  <c:v>1387.6317980355941</c:v>
                </c:pt>
                <c:pt idx="9783">
                  <c:v>1387.5368745759047</c:v>
                </c:pt>
                <c:pt idx="9784">
                  <c:v>1393.6819955822616</c:v>
                </c:pt>
                <c:pt idx="9785">
                  <c:v>1387.3888950379858</c:v>
                </c:pt>
                <c:pt idx="9786">
                  <c:v>1403.681923397121</c:v>
                </c:pt>
                <c:pt idx="9787">
                  <c:v>1407.7585792039342</c:v>
                </c:pt>
                <c:pt idx="9788">
                  <c:v>1407.7585792039342</c:v>
                </c:pt>
                <c:pt idx="9789">
                  <c:v>1407.7585792039342</c:v>
                </c:pt>
                <c:pt idx="9790">
                  <c:v>1399.574829522752</c:v>
                </c:pt>
                <c:pt idx="9791">
                  <c:v>1389.9839508370992</c:v>
                </c:pt>
                <c:pt idx="9792">
                  <c:v>1402.8821120409548</c:v>
                </c:pt>
                <c:pt idx="9793">
                  <c:v>1391.0613140582889</c:v>
                </c:pt>
                <c:pt idx="9794">
                  <c:v>1406.8856202387806</c:v>
                </c:pt>
                <c:pt idx="9795">
                  <c:v>1406.8856202387806</c:v>
                </c:pt>
                <c:pt idx="9796">
                  <c:v>1406.8856202387806</c:v>
                </c:pt>
                <c:pt idx="9797">
                  <c:v>1410.2563053720103</c:v>
                </c:pt>
                <c:pt idx="9798">
                  <c:v>1409.7009610248288</c:v>
                </c:pt>
                <c:pt idx="9799">
                  <c:v>1408.1842309154442</c:v>
                </c:pt>
                <c:pt idx="9800">
                  <c:v>1416.3169697640431</c:v>
                </c:pt>
                <c:pt idx="9801">
                  <c:v>1405.9466118701166</c:v>
                </c:pt>
                <c:pt idx="9802">
                  <c:v>1405.9466118701166</c:v>
                </c:pt>
                <c:pt idx="9803">
                  <c:v>1405.9466118701166</c:v>
                </c:pt>
                <c:pt idx="9804">
                  <c:v>1408.5885880105216</c:v>
                </c:pt>
                <c:pt idx="9805">
                  <c:v>1397.5331931337416</c:v>
                </c:pt>
                <c:pt idx="9806">
                  <c:v>1397.3334809118348</c:v>
                </c:pt>
                <c:pt idx="9807">
                  <c:v>1406.7408890321817</c:v>
                </c:pt>
                <c:pt idx="9808">
                  <c:v>1417.720730128626</c:v>
                </c:pt>
                <c:pt idx="9809">
                  <c:v>1417.720730128626</c:v>
                </c:pt>
                <c:pt idx="9810">
                  <c:v>1417.720730128626</c:v>
                </c:pt>
                <c:pt idx="9811">
                  <c:v>1401.7349698506653</c:v>
                </c:pt>
                <c:pt idx="9812">
                  <c:v>1391.146251906883</c:v>
                </c:pt>
                <c:pt idx="9813">
                  <c:v>1360.513284472006</c:v>
                </c:pt>
                <c:pt idx="9814">
                  <c:v>1376.1387205905628</c:v>
                </c:pt>
                <c:pt idx="9815">
                  <c:v>1397.7473423837378</c:v>
                </c:pt>
                <c:pt idx="9816">
                  <c:v>1397.7473423837378</c:v>
                </c:pt>
                <c:pt idx="9817">
                  <c:v>1397.7473423837378</c:v>
                </c:pt>
                <c:pt idx="9818">
                  <c:v>1393.7037714329631</c:v>
                </c:pt>
                <c:pt idx="9819">
                  <c:v>1382.9665927169924</c:v>
                </c:pt>
                <c:pt idx="9820">
                  <c:v>1379.3735773511821</c:v>
                </c:pt>
                <c:pt idx="9821">
                  <c:v>1395.6070529694478</c:v>
                </c:pt>
                <c:pt idx="9822">
                  <c:v>1394.3190294467167</c:v>
                </c:pt>
                <c:pt idx="9823">
                  <c:v>1394.3190294467167</c:v>
                </c:pt>
                <c:pt idx="9824">
                  <c:v>1394.3190294467167</c:v>
                </c:pt>
                <c:pt idx="9825">
                  <c:v>1408.5746322167013</c:v>
                </c:pt>
                <c:pt idx="9826">
                  <c:v>1405.7235597861313</c:v>
                </c:pt>
                <c:pt idx="9827">
                  <c:v>1408.9466263071442</c:v>
                </c:pt>
                <c:pt idx="9828">
                  <c:v>1410.4964412725676</c:v>
                </c:pt>
                <c:pt idx="9829">
                  <c:v>1412.1085760759111</c:v>
                </c:pt>
                <c:pt idx="9830">
                  <c:v>1412.1085760759111</c:v>
                </c:pt>
                <c:pt idx="9831">
                  <c:v>1412.1085760759111</c:v>
                </c:pt>
                <c:pt idx="9832">
                  <c:v>1412.1086963844784</c:v>
                </c:pt>
                <c:pt idx="9833">
                  <c:v>1411.1424982795791</c:v>
                </c:pt>
                <c:pt idx="9834">
                  <c:v>1413.1409438928879</c:v>
                </c:pt>
                <c:pt idx="9835">
                  <c:v>1407.0894229519788</c:v>
                </c:pt>
                <c:pt idx="9836">
                  <c:v>1420.2535863983862</c:v>
                </c:pt>
                <c:pt idx="9837">
                  <c:v>1420.2535863983862</c:v>
                </c:pt>
                <c:pt idx="9838">
                  <c:v>1420.2535863983862</c:v>
                </c:pt>
                <c:pt idx="9839">
                  <c:v>1420.3646312061089</c:v>
                </c:pt>
                <c:pt idx="9840">
                  <c:v>1420.8055621056801</c:v>
                </c:pt>
                <c:pt idx="9841">
                  <c:v>1418.0988599560067</c:v>
                </c:pt>
                <c:pt idx="9842">
                  <c:v>1425.7371305925351</c:v>
                </c:pt>
                <c:pt idx="9843">
                  <c:v>1429.280939754273</c:v>
                </c:pt>
                <c:pt idx="9844">
                  <c:v>1429.280939754273</c:v>
                </c:pt>
                <c:pt idx="9845">
                  <c:v>1429.280939754273</c:v>
                </c:pt>
                <c:pt idx="9846">
                  <c:v>1432.7418563130632</c:v>
                </c:pt>
                <c:pt idx="9847">
                  <c:v>1428.8037959759104</c:v>
                </c:pt>
                <c:pt idx="9848">
                  <c:v>1421.5845600796838</c:v>
                </c:pt>
                <c:pt idx="9849">
                  <c:v>1423.0266988772717</c:v>
                </c:pt>
                <c:pt idx="9850">
                  <c:v>1405.5758208653469</c:v>
                </c:pt>
                <c:pt idx="9851">
                  <c:v>1405.5758208653469</c:v>
                </c:pt>
                <c:pt idx="9852">
                  <c:v>1405.5758208653469</c:v>
                </c:pt>
                <c:pt idx="9853">
                  <c:v>1424.3635676783729</c:v>
                </c:pt>
                <c:pt idx="9854">
                  <c:v>1432.7547293297764</c:v>
                </c:pt>
                <c:pt idx="9855">
                  <c:v>1431.7621836486135</c:v>
                </c:pt>
                <c:pt idx="9856">
                  <c:v>1440.463139861107</c:v>
                </c:pt>
                <c:pt idx="9857">
                  <c:v>1445.1708141040051</c:v>
                </c:pt>
                <c:pt idx="9858">
                  <c:v>1445.1708141040051</c:v>
                </c:pt>
                <c:pt idx="9859">
                  <c:v>1445.1708141040051</c:v>
                </c:pt>
                <c:pt idx="9860">
                  <c:v>1449.4031491970516</c:v>
                </c:pt>
                <c:pt idx="9861">
                  <c:v>1450.2046448731617</c:v>
                </c:pt>
                <c:pt idx="9862">
                  <c:v>1450.9471893512391</c:v>
                </c:pt>
                <c:pt idx="9863">
                  <c:v>1457.6980639945241</c:v>
                </c:pt>
                <c:pt idx="9864">
                  <c:v>1468.5538669579646</c:v>
                </c:pt>
                <c:pt idx="9865">
                  <c:v>1468.5538669579646</c:v>
                </c:pt>
                <c:pt idx="9866">
                  <c:v>1468.5538669579646</c:v>
                </c:pt>
                <c:pt idx="9867">
                  <c:v>1468.5538669579646</c:v>
                </c:pt>
                <c:pt idx="9868">
                  <c:v>1466.8897588534983</c:v>
                </c:pt>
                <c:pt idx="9869">
                  <c:v>1470.9696629916318</c:v>
                </c:pt>
                <c:pt idx="9870">
                  <c:v>1458.3514598241479</c:v>
                </c:pt>
                <c:pt idx="9871">
                  <c:v>1474.9185510998516</c:v>
                </c:pt>
                <c:pt idx="9872">
                  <c:v>1474.9185510998516</c:v>
                </c:pt>
                <c:pt idx="9873">
                  <c:v>1474.9185510998516</c:v>
                </c:pt>
                <c:pt idx="9874">
                  <c:v>1479.1368100905108</c:v>
                </c:pt>
                <c:pt idx="9875">
                  <c:v>1473.3268687529683</c:v>
                </c:pt>
                <c:pt idx="9876">
                  <c:v>1473.8814912487453</c:v>
                </c:pt>
                <c:pt idx="9877">
                  <c:v>1469.2242262955936</c:v>
                </c:pt>
                <c:pt idx="9878">
                  <c:v>1459.2398182859306</c:v>
                </c:pt>
                <c:pt idx="9879">
                  <c:v>1459.2398182859306</c:v>
                </c:pt>
                <c:pt idx="9880">
                  <c:v>1459.2398182859306</c:v>
                </c:pt>
                <c:pt idx="9881">
                  <c:v>1437.6043676822223</c:v>
                </c:pt>
                <c:pt idx="9882">
                  <c:v>1460.230078104313</c:v>
                </c:pt>
                <c:pt idx="9883">
                  <c:v>1472.1196925875397</c:v>
                </c:pt>
                <c:pt idx="9884">
                  <c:v>1475.6805855658504</c:v>
                </c:pt>
                <c:pt idx="9885">
                  <c:v>1491.4773410844041</c:v>
                </c:pt>
                <c:pt idx="9886">
                  <c:v>1491.4773410844041</c:v>
                </c:pt>
                <c:pt idx="9887">
                  <c:v>1491.4773410844041</c:v>
                </c:pt>
                <c:pt idx="9888">
                  <c:v>1494.1368822756513</c:v>
                </c:pt>
                <c:pt idx="9889">
                  <c:v>1486.5965428129975</c:v>
                </c:pt>
                <c:pt idx="9890">
                  <c:v>1487.3925042950066</c:v>
                </c:pt>
                <c:pt idx="9891">
                  <c:v>1493.3946987232762</c:v>
                </c:pt>
                <c:pt idx="9892">
                  <c:v>1484.8329395232799</c:v>
                </c:pt>
                <c:pt idx="9893">
                  <c:v>1484.8329395232799</c:v>
                </c:pt>
                <c:pt idx="9894">
                  <c:v>1484.8329395232799</c:v>
                </c:pt>
                <c:pt idx="9895">
                  <c:v>1482.7022747943834</c:v>
                </c:pt>
                <c:pt idx="9896">
                  <c:v>1494.120520310483</c:v>
                </c:pt>
                <c:pt idx="9897">
                  <c:v>1488.4406325343148</c:v>
                </c:pt>
                <c:pt idx="9898">
                  <c:v>1497.7722462571912</c:v>
                </c:pt>
                <c:pt idx="9899">
                  <c:v>1498.862843420796</c:v>
                </c:pt>
                <c:pt idx="9900">
                  <c:v>1498.862843420796</c:v>
                </c:pt>
                <c:pt idx="9901">
                  <c:v>1498.862843420796</c:v>
                </c:pt>
                <c:pt idx="9902">
                  <c:v>1498.0979215491798</c:v>
                </c:pt>
                <c:pt idx="9903">
                  <c:v>1498.5561768824587</c:v>
                </c:pt>
                <c:pt idx="9904">
                  <c:v>1501.5678612505258</c:v>
                </c:pt>
                <c:pt idx="9905">
                  <c:v>1506.429049225444</c:v>
                </c:pt>
                <c:pt idx="9906">
                  <c:v>1508.7108215150122</c:v>
                </c:pt>
                <c:pt idx="9907">
                  <c:v>1508.7108215150122</c:v>
                </c:pt>
                <c:pt idx="9908">
                  <c:v>1508.7108215150122</c:v>
                </c:pt>
                <c:pt idx="9909">
                  <c:v>1511.4678126458646</c:v>
                </c:pt>
                <c:pt idx="9910">
                  <c:v>1501.0668963758153</c:v>
                </c:pt>
                <c:pt idx="9911">
                  <c:v>1485.3930962131581</c:v>
                </c:pt>
                <c:pt idx="9912">
                  <c:v>1486.7409130938936</c:v>
                </c:pt>
                <c:pt idx="9913">
                  <c:v>1499.2066853064641</c:v>
                </c:pt>
                <c:pt idx="9914">
                  <c:v>1499.2066853064641</c:v>
                </c:pt>
                <c:pt idx="9915">
                  <c:v>1499.2066853064641</c:v>
                </c:pt>
                <c:pt idx="9916">
                  <c:v>1512.5949836139632</c:v>
                </c:pt>
                <c:pt idx="9917">
                  <c:v>1515.7355184577304</c:v>
                </c:pt>
                <c:pt idx="9918">
                  <c:v>1519.3270901207316</c:v>
                </c:pt>
                <c:pt idx="9919">
                  <c:v>1510.5065471922287</c:v>
                </c:pt>
                <c:pt idx="9920">
                  <c:v>1523.9317802299238</c:v>
                </c:pt>
                <c:pt idx="9921">
                  <c:v>1523.9317802299238</c:v>
                </c:pt>
                <c:pt idx="9922">
                  <c:v>1523.9317802299238</c:v>
                </c:pt>
                <c:pt idx="9923">
                  <c:v>1530.808617943291</c:v>
                </c:pt>
                <c:pt idx="9924">
                  <c:v>1528.0596874864552</c:v>
                </c:pt>
                <c:pt idx="9925">
                  <c:v>1529.1633982839085</c:v>
                </c:pt>
                <c:pt idx="9926">
                  <c:v>1533.6813459159953</c:v>
                </c:pt>
                <c:pt idx="9927">
                  <c:v>1533.9160679310196</c:v>
                </c:pt>
                <c:pt idx="9928">
                  <c:v>1533.9160679310196</c:v>
                </c:pt>
                <c:pt idx="9929">
                  <c:v>1533.9160679310196</c:v>
                </c:pt>
                <c:pt idx="9930">
                  <c:v>1533.9160679310196</c:v>
                </c:pt>
                <c:pt idx="9931">
                  <c:v>1528.5351469448744</c:v>
                </c:pt>
                <c:pt idx="9932">
                  <c:v>1525.8055861673922</c:v>
                </c:pt>
                <c:pt idx="9933">
                  <c:v>1519.3851991587926</c:v>
                </c:pt>
                <c:pt idx="9934">
                  <c:v>1507.6881986919955</c:v>
                </c:pt>
                <c:pt idx="9935">
                  <c:v>1507.6881986919955</c:v>
                </c:pt>
                <c:pt idx="9936">
                  <c:v>1507.6881986919955</c:v>
                </c:pt>
                <c:pt idx="9937">
                  <c:v>1510.2090241050148</c:v>
                </c:pt>
                <c:pt idx="9938">
                  <c:v>1501.8738059374584</c:v>
                </c:pt>
                <c:pt idx="9939">
                  <c:v>1514.4711957227798</c:v>
                </c:pt>
                <c:pt idx="9940">
                  <c:v>1513.1011217570724</c:v>
                </c:pt>
                <c:pt idx="9941">
                  <c:v>1500.1008185794828</c:v>
                </c:pt>
                <c:pt idx="9942">
                  <c:v>1500.1008185794828</c:v>
                </c:pt>
                <c:pt idx="9943">
                  <c:v>1500.1008185794828</c:v>
                </c:pt>
                <c:pt idx="9944">
                  <c:v>1473.8906346998685</c:v>
                </c:pt>
                <c:pt idx="9945">
                  <c:v>1473.6992237691134</c:v>
                </c:pt>
                <c:pt idx="9946">
                  <c:v>1487.8248932862909</c:v>
                </c:pt>
                <c:pt idx="9947">
                  <c:v>1505.3917487572025</c:v>
                </c:pt>
                <c:pt idx="9948">
                  <c:v>1507.0030414005744</c:v>
                </c:pt>
                <c:pt idx="9949">
                  <c:v>1507.0030414005744</c:v>
                </c:pt>
                <c:pt idx="9950">
                  <c:v>1507.0030414005744</c:v>
                </c:pt>
                <c:pt idx="9951">
                  <c:v>1501.6804700696248</c:v>
                </c:pt>
                <c:pt idx="9952">
                  <c:v>1469.6923469314002</c:v>
                </c:pt>
                <c:pt idx="9953">
                  <c:v>1471.2277248687337</c:v>
                </c:pt>
                <c:pt idx="9954">
                  <c:v>1455.4467297725109</c:v>
                </c:pt>
                <c:pt idx="9955">
                  <c:v>1471.5610999090372</c:v>
                </c:pt>
                <c:pt idx="9956">
                  <c:v>1471.5610999090372</c:v>
                </c:pt>
                <c:pt idx="9957">
                  <c:v>1471.5610999090372</c:v>
                </c:pt>
                <c:pt idx="9958">
                  <c:v>1450.9849662414065</c:v>
                </c:pt>
                <c:pt idx="9959">
                  <c:v>1466.6745268263949</c:v>
                </c:pt>
                <c:pt idx="9960">
                  <c:v>1473.2430136814808</c:v>
                </c:pt>
                <c:pt idx="9961">
                  <c:v>1486.5408399462847</c:v>
                </c:pt>
                <c:pt idx="9962">
                  <c:v>1483.0450339029449</c:v>
                </c:pt>
                <c:pt idx="9963">
                  <c:v>1483.0450339029449</c:v>
                </c:pt>
                <c:pt idx="9964">
                  <c:v>1483.0450339029449</c:v>
                </c:pt>
                <c:pt idx="9965">
                  <c:v>1472.8860581619642</c:v>
                </c:pt>
                <c:pt idx="9966">
                  <c:v>1470.6027218610195</c:v>
                </c:pt>
                <c:pt idx="9967">
                  <c:v>1476.8379539843695</c:v>
                </c:pt>
                <c:pt idx="9968">
                  <c:v>1501.9209668958845</c:v>
                </c:pt>
                <c:pt idx="9969">
                  <c:v>1512.7245559410676</c:v>
                </c:pt>
                <c:pt idx="9970">
                  <c:v>1512.7245559410676</c:v>
                </c:pt>
                <c:pt idx="9971">
                  <c:v>1512.7245559410676</c:v>
                </c:pt>
                <c:pt idx="9972">
                  <c:v>1518.5441219640031</c:v>
                </c:pt>
                <c:pt idx="9973">
                  <c:v>1529.8534882265935</c:v>
                </c:pt>
                <c:pt idx="9974">
                  <c:v>1535.3384761235516</c:v>
                </c:pt>
                <c:pt idx="9975">
                  <c:v>1540.7937478043582</c:v>
                </c:pt>
                <c:pt idx="9976">
                  <c:v>1537.7377898834827</c:v>
                </c:pt>
                <c:pt idx="9977">
                  <c:v>1537.7377898834827</c:v>
                </c:pt>
                <c:pt idx="9978">
                  <c:v>1537.7377898834827</c:v>
                </c:pt>
                <c:pt idx="9979">
                  <c:v>1545.0531523250729</c:v>
                </c:pt>
                <c:pt idx="9980">
                  <c:v>1547.4857915581779</c:v>
                </c:pt>
                <c:pt idx="9981">
                  <c:v>1538.2737645513107</c:v>
                </c:pt>
                <c:pt idx="9982">
                  <c:v>1553.6446277412203</c:v>
                </c:pt>
                <c:pt idx="9983">
                  <c:v>1556.5740210491767</c:v>
                </c:pt>
                <c:pt idx="9984">
                  <c:v>1556.5740210491767</c:v>
                </c:pt>
                <c:pt idx="9985">
                  <c:v>1556.5740210491767</c:v>
                </c:pt>
                <c:pt idx="9986">
                  <c:v>1559.6269712558667</c:v>
                </c:pt>
                <c:pt idx="9987">
                  <c:v>1565.0315930297922</c:v>
                </c:pt>
                <c:pt idx="9988">
                  <c:v>1575.0578684209152</c:v>
                </c:pt>
                <c:pt idx="9989">
                  <c:v>1581.649334212377</c:v>
                </c:pt>
                <c:pt idx="9990">
                  <c:v>1586.4867010909472</c:v>
                </c:pt>
                <c:pt idx="9991">
                  <c:v>1586.4867010909472</c:v>
                </c:pt>
                <c:pt idx="9992">
                  <c:v>1586.4867010909472</c:v>
                </c:pt>
                <c:pt idx="9993">
                  <c:v>1588.8644796173114</c:v>
                </c:pt>
                <c:pt idx="9994">
                  <c:v>1584.0820937540493</c:v>
                </c:pt>
                <c:pt idx="9995">
                  <c:v>1569.5924908204454</c:v>
                </c:pt>
                <c:pt idx="9996">
                  <c:v>1570.7390314678983</c:v>
                </c:pt>
                <c:pt idx="9997">
                  <c:v>1583.0657269765391</c:v>
                </c:pt>
                <c:pt idx="9998">
                  <c:v>1583.0657269765391</c:v>
                </c:pt>
                <c:pt idx="9999">
                  <c:v>1583.0657269765391</c:v>
                </c:pt>
                <c:pt idx="10000">
                  <c:v>1583.059952165303</c:v>
                </c:pt>
                <c:pt idx="10001">
                  <c:v>1589.8791620748793</c:v>
                </c:pt>
                <c:pt idx="10002">
                  <c:v>1585.2686971544513</c:v>
                </c:pt>
                <c:pt idx="10003">
                  <c:v>1589.8571456070424</c:v>
                </c:pt>
                <c:pt idx="10004">
                  <c:v>1587.04108296959</c:v>
                </c:pt>
                <c:pt idx="10005">
                  <c:v>1587.04108296959</c:v>
                </c:pt>
                <c:pt idx="10006">
                  <c:v>1587.04108296959</c:v>
                </c:pt>
                <c:pt idx="10007">
                  <c:v>1579.2792554343275</c:v>
                </c:pt>
                <c:pt idx="10008">
                  <c:v>1580.6705037078993</c:v>
                </c:pt>
                <c:pt idx="10009">
                  <c:v>1585.2662909831029</c:v>
                </c:pt>
                <c:pt idx="10010">
                  <c:v>1585.2666519088052</c:v>
                </c:pt>
                <c:pt idx="10011">
                  <c:v>1550.6681937834055</c:v>
                </c:pt>
                <c:pt idx="10012">
                  <c:v>1550.6681937834055</c:v>
                </c:pt>
                <c:pt idx="10013">
                  <c:v>1550.6681937834055</c:v>
                </c:pt>
                <c:pt idx="10014">
                  <c:v>1570.4358538780161</c:v>
                </c:pt>
                <c:pt idx="10015">
                  <c:v>1540.2635479477665</c:v>
                </c:pt>
                <c:pt idx="10016">
                  <c:v>1519.2152031530372</c:v>
                </c:pt>
                <c:pt idx="10017">
                  <c:v>1541.4276536460616</c:v>
                </c:pt>
                <c:pt idx="10018">
                  <c:v>1526.1365550363473</c:v>
                </c:pt>
                <c:pt idx="10019">
                  <c:v>1526.1365550363473</c:v>
                </c:pt>
                <c:pt idx="10020">
                  <c:v>1526.1365550363473</c:v>
                </c:pt>
                <c:pt idx="10021">
                  <c:v>1543.3813444722923</c:v>
                </c:pt>
                <c:pt idx="10022">
                  <c:v>1576.7159610970114</c:v>
                </c:pt>
                <c:pt idx="10023">
                  <c:v>1583.3052613342597</c:v>
                </c:pt>
                <c:pt idx="10024">
                  <c:v>1569.7230256160899</c:v>
                </c:pt>
                <c:pt idx="10025">
                  <c:v>1583.0087007155851</c:v>
                </c:pt>
                <c:pt idx="10026">
                  <c:v>1583.0087007155851</c:v>
                </c:pt>
                <c:pt idx="10027">
                  <c:v>1583.0087007155851</c:v>
                </c:pt>
                <c:pt idx="10028">
                  <c:v>1568.4194822881623</c:v>
                </c:pt>
                <c:pt idx="10029">
                  <c:v>1556.162084514352</c:v>
                </c:pt>
                <c:pt idx="10030">
                  <c:v>1581.9659863618101</c:v>
                </c:pt>
                <c:pt idx="10031">
                  <c:v>1566.0782775662917</c:v>
                </c:pt>
                <c:pt idx="10032">
                  <c:v>1552.6383668833723</c:v>
                </c:pt>
                <c:pt idx="10033">
                  <c:v>1552.6383668833723</c:v>
                </c:pt>
                <c:pt idx="10034">
                  <c:v>1552.6383668833723</c:v>
                </c:pt>
                <c:pt idx="10035">
                  <c:v>1534.5414318644359</c:v>
                </c:pt>
                <c:pt idx="10036">
                  <c:v>1563.2756894883896</c:v>
                </c:pt>
                <c:pt idx="10037">
                  <c:v>1578.7721548226791</c:v>
                </c:pt>
                <c:pt idx="10038">
                  <c:v>1588.8785557196998</c:v>
                </c:pt>
                <c:pt idx="10039">
                  <c:v>1588.8785557196998</c:v>
                </c:pt>
                <c:pt idx="10040">
                  <c:v>1588.8785557196998</c:v>
                </c:pt>
                <c:pt idx="10041">
                  <c:v>1588.8785557196998</c:v>
                </c:pt>
                <c:pt idx="10042">
                  <c:v>1610.0209818141468</c:v>
                </c:pt>
                <c:pt idx="10043">
                  <c:v>1607.3164452186868</c:v>
                </c:pt>
                <c:pt idx="10044">
                  <c:v>1609.1367138436558</c:v>
                </c:pt>
                <c:pt idx="10045">
                  <c:v>1605.3951173970895</c:v>
                </c:pt>
                <c:pt idx="10046">
                  <c:v>1600.5907150659909</c:v>
                </c:pt>
                <c:pt idx="10047">
                  <c:v>1600.5907150659909</c:v>
                </c:pt>
                <c:pt idx="10048">
                  <c:v>1600.5907150659909</c:v>
                </c:pt>
                <c:pt idx="10049">
                  <c:v>1609.9403750739793</c:v>
                </c:pt>
                <c:pt idx="10050">
                  <c:v>1606.7170679358314</c:v>
                </c:pt>
                <c:pt idx="10051">
                  <c:v>1573.0323533799385</c:v>
                </c:pt>
                <c:pt idx="10052">
                  <c:v>1571.6774382937253</c:v>
                </c:pt>
                <c:pt idx="10053">
                  <c:v>1564.6318076602768</c:v>
                </c:pt>
                <c:pt idx="10054">
                  <c:v>1564.6318076602768</c:v>
                </c:pt>
                <c:pt idx="10055">
                  <c:v>1564.6318076602768</c:v>
                </c:pt>
                <c:pt idx="10056">
                  <c:v>1562.7985457100269</c:v>
                </c:pt>
                <c:pt idx="10057">
                  <c:v>1578.3866861726851</c:v>
                </c:pt>
                <c:pt idx="10058">
                  <c:v>1582.2645922261308</c:v>
                </c:pt>
                <c:pt idx="10059">
                  <c:v>1557.7056434342696</c:v>
                </c:pt>
                <c:pt idx="10060">
                  <c:v>1558.6559608082705</c:v>
                </c:pt>
                <c:pt idx="10061">
                  <c:v>1558.6559608082705</c:v>
                </c:pt>
                <c:pt idx="10062">
                  <c:v>1558.6559608082705</c:v>
                </c:pt>
                <c:pt idx="10063">
                  <c:v>1558.6559608082705</c:v>
                </c:pt>
                <c:pt idx="10064">
                  <c:v>1529.1603905697227</c:v>
                </c:pt>
                <c:pt idx="10065">
                  <c:v>1514.4430435180045</c:v>
                </c:pt>
                <c:pt idx="10066">
                  <c:v>1498.0279019629443</c:v>
                </c:pt>
                <c:pt idx="10067">
                  <c:v>1468.6022310020639</c:v>
                </c:pt>
                <c:pt idx="10068">
                  <c:v>1468.6022310020639</c:v>
                </c:pt>
                <c:pt idx="10069">
                  <c:v>1468.6022310020639</c:v>
                </c:pt>
                <c:pt idx="10070">
                  <c:v>1473.5393336830202</c:v>
                </c:pt>
                <c:pt idx="10071">
                  <c:v>1453.7606052002077</c:v>
                </c:pt>
                <c:pt idx="10072">
                  <c:v>1450.3978604324273</c:v>
                </c:pt>
                <c:pt idx="10073">
                  <c:v>1442.1063142748424</c:v>
                </c:pt>
                <c:pt idx="10074">
                  <c:v>1478.6090164052662</c:v>
                </c:pt>
                <c:pt idx="10075">
                  <c:v>1478.6090164052662</c:v>
                </c:pt>
                <c:pt idx="10076">
                  <c:v>1478.6090164052662</c:v>
                </c:pt>
                <c:pt idx="10077">
                  <c:v>1509.5881115885923</c:v>
                </c:pt>
                <c:pt idx="10078">
                  <c:v>1520.6690118816639</c:v>
                </c:pt>
                <c:pt idx="10079">
                  <c:v>1532.7679632721902</c:v>
                </c:pt>
                <c:pt idx="10080">
                  <c:v>1493.9460728877325</c:v>
                </c:pt>
                <c:pt idx="10081">
                  <c:v>1504.3074076391026</c:v>
                </c:pt>
                <c:pt idx="10082">
                  <c:v>1504.3074076391026</c:v>
                </c:pt>
                <c:pt idx="10083">
                  <c:v>1504.3074076391026</c:v>
                </c:pt>
                <c:pt idx="10084">
                  <c:v>1499.1086338240218</c:v>
                </c:pt>
                <c:pt idx="10085">
                  <c:v>1511.7729151728249</c:v>
                </c:pt>
                <c:pt idx="10086">
                  <c:v>1535.3081583645628</c:v>
                </c:pt>
                <c:pt idx="10087">
                  <c:v>1508.0510493313145</c:v>
                </c:pt>
                <c:pt idx="10088">
                  <c:v>1478.5338235506322</c:v>
                </c:pt>
                <c:pt idx="10089">
                  <c:v>1478.5338235506322</c:v>
                </c:pt>
                <c:pt idx="10090">
                  <c:v>1478.5338235506322</c:v>
                </c:pt>
                <c:pt idx="10091">
                  <c:v>1473.233749921789</c:v>
                </c:pt>
                <c:pt idx="10092">
                  <c:v>1497.8717414424411</c:v>
                </c:pt>
                <c:pt idx="10093">
                  <c:v>1498.3601942261409</c:v>
                </c:pt>
                <c:pt idx="10094">
                  <c:v>1465.2320271031042</c:v>
                </c:pt>
                <c:pt idx="10095">
                  <c:v>1453.5513886014753</c:v>
                </c:pt>
                <c:pt idx="10096">
                  <c:v>1453.5513886014753</c:v>
                </c:pt>
                <c:pt idx="10097">
                  <c:v>1453.5513886014753</c:v>
                </c:pt>
                <c:pt idx="10098">
                  <c:v>1453.5513886014753</c:v>
                </c:pt>
                <c:pt idx="10099">
                  <c:v>1438.1853377542623</c:v>
                </c:pt>
                <c:pt idx="10100">
                  <c:v>1410.91631817284</c:v>
                </c:pt>
                <c:pt idx="10101">
                  <c:v>1434.798771890134</c:v>
                </c:pt>
                <c:pt idx="10102">
                  <c:v>1467.0112705065853</c:v>
                </c:pt>
                <c:pt idx="10103">
                  <c:v>1467.0112705065853</c:v>
                </c:pt>
                <c:pt idx="10104">
                  <c:v>1467.0112705065853</c:v>
                </c:pt>
                <c:pt idx="10105">
                  <c:v>1464.7399650623822</c:v>
                </c:pt>
                <c:pt idx="10106">
                  <c:v>1442.3672635575626</c:v>
                </c:pt>
                <c:pt idx="10107">
                  <c:v>1468.8448933825375</c:v>
                </c:pt>
                <c:pt idx="10108">
                  <c:v>1458.5639247541997</c:v>
                </c:pt>
                <c:pt idx="10109">
                  <c:v>1445.6717789787149</c:v>
                </c:pt>
                <c:pt idx="10110">
                  <c:v>1445.6717789787149</c:v>
                </c:pt>
                <c:pt idx="10111">
                  <c:v>1445.6717789787149</c:v>
                </c:pt>
                <c:pt idx="10112">
                  <c:v>1401.5315280631669</c:v>
                </c:pt>
                <c:pt idx="10113">
                  <c:v>1391.9123768641718</c:v>
                </c:pt>
                <c:pt idx="10114">
                  <c:v>1429.1972049913522</c:v>
                </c:pt>
                <c:pt idx="10115">
                  <c:v>1422.4743622442743</c:v>
                </c:pt>
                <c:pt idx="10116">
                  <c:v>1402.5566773660992</c:v>
                </c:pt>
                <c:pt idx="10117">
                  <c:v>1402.5566773660992</c:v>
                </c:pt>
                <c:pt idx="10118">
                  <c:v>1402.5566773660992</c:v>
                </c:pt>
                <c:pt idx="10119">
                  <c:v>1390.3936015091413</c:v>
                </c:pt>
                <c:pt idx="10120">
                  <c:v>1420.4423505406571</c:v>
                </c:pt>
                <c:pt idx="10121">
                  <c:v>1454.451898228567</c:v>
                </c:pt>
                <c:pt idx="10122">
                  <c:v>1473.6981409920065</c:v>
                </c:pt>
                <c:pt idx="10123">
                  <c:v>1492.606436989581</c:v>
                </c:pt>
                <c:pt idx="10124">
                  <c:v>1492.606436989581</c:v>
                </c:pt>
                <c:pt idx="10125">
                  <c:v>1492.606436989581</c:v>
                </c:pt>
                <c:pt idx="10126">
                  <c:v>1490.9979114432597</c:v>
                </c:pt>
                <c:pt idx="10127">
                  <c:v>1509.1228783584036</c:v>
                </c:pt>
                <c:pt idx="10128">
                  <c:v>1490.6658597971978</c:v>
                </c:pt>
                <c:pt idx="10129">
                  <c:v>1512.3737361584892</c:v>
                </c:pt>
                <c:pt idx="10130">
                  <c:v>1518.3412817193437</c:v>
                </c:pt>
                <c:pt idx="10131">
                  <c:v>1518.3412817193437</c:v>
                </c:pt>
                <c:pt idx="10132">
                  <c:v>1518.3412817193437</c:v>
                </c:pt>
                <c:pt idx="10133">
                  <c:v>1530.1565455079085</c:v>
                </c:pt>
                <c:pt idx="10134">
                  <c:v>1550.6669906977313</c:v>
                </c:pt>
                <c:pt idx="10135">
                  <c:v>1539.7201141487585</c:v>
                </c:pt>
                <c:pt idx="10136">
                  <c:v>1515.6550320261306</c:v>
                </c:pt>
                <c:pt idx="10137">
                  <c:v>1521.3716139153601</c:v>
                </c:pt>
                <c:pt idx="10138">
                  <c:v>1521.3716139153601</c:v>
                </c:pt>
                <c:pt idx="10139">
                  <c:v>1521.3716139153601</c:v>
                </c:pt>
                <c:pt idx="10140">
                  <c:v>1534.8967030640083</c:v>
                </c:pt>
                <c:pt idx="10141">
                  <c:v>1514.0973970038253</c:v>
                </c:pt>
                <c:pt idx="10142">
                  <c:v>1497.983267484434</c:v>
                </c:pt>
                <c:pt idx="10143">
                  <c:v>1503.9953272152316</c:v>
                </c:pt>
                <c:pt idx="10144">
                  <c:v>1499.0964826587131</c:v>
                </c:pt>
                <c:pt idx="10145">
                  <c:v>1499.0964826587131</c:v>
                </c:pt>
                <c:pt idx="10146">
                  <c:v>1499.0964826587131</c:v>
                </c:pt>
                <c:pt idx="10147">
                  <c:v>1474.2915028464909</c:v>
                </c:pt>
                <c:pt idx="10148">
                  <c:v>1469.2528597346375</c:v>
                </c:pt>
                <c:pt idx="10149">
                  <c:v>1487.2259972377055</c:v>
                </c:pt>
                <c:pt idx="10150">
                  <c:v>1468.2014831640092</c:v>
                </c:pt>
                <c:pt idx="10151">
                  <c:v>1468.2014831640092</c:v>
                </c:pt>
                <c:pt idx="10152">
                  <c:v>1468.2014831640092</c:v>
                </c:pt>
                <c:pt idx="10153">
                  <c:v>1468.2014831640092</c:v>
                </c:pt>
                <c:pt idx="10154">
                  <c:v>1466.6208692053283</c:v>
                </c:pt>
                <c:pt idx="10155">
                  <c:v>1491.4879282383358</c:v>
                </c:pt>
                <c:pt idx="10156">
                  <c:v>1489.0603419650622</c:v>
                </c:pt>
                <c:pt idx="10157">
                  <c:v>1465.4941794714989</c:v>
                </c:pt>
                <c:pt idx="10158">
                  <c:v>1425.0828926029385</c:v>
                </c:pt>
                <c:pt idx="10159">
                  <c:v>1425.0828926029385</c:v>
                </c:pt>
                <c:pt idx="10160">
                  <c:v>1425.0828926029385</c:v>
                </c:pt>
                <c:pt idx="10161">
                  <c:v>1434.2270655777843</c:v>
                </c:pt>
                <c:pt idx="10162">
                  <c:v>1393.0900774305846</c:v>
                </c:pt>
                <c:pt idx="10163">
                  <c:v>1395.3387648641142</c:v>
                </c:pt>
                <c:pt idx="10164">
                  <c:v>1430.1961270265883</c:v>
                </c:pt>
                <c:pt idx="10165">
                  <c:v>1377.9159187483967</c:v>
                </c:pt>
                <c:pt idx="10166">
                  <c:v>1377.9159187483967</c:v>
                </c:pt>
                <c:pt idx="10167">
                  <c:v>1377.9159187483967</c:v>
                </c:pt>
                <c:pt idx="10168">
                  <c:v>1386.7006097238104</c:v>
                </c:pt>
                <c:pt idx="10169">
                  <c:v>1392.6258066689354</c:v>
                </c:pt>
                <c:pt idx="10170">
                  <c:v>1434.0794469655677</c:v>
                </c:pt>
                <c:pt idx="10171">
                  <c:v>1381.1766418510103</c:v>
                </c:pt>
                <c:pt idx="10172">
                  <c:v>1371.7372316517315</c:v>
                </c:pt>
                <c:pt idx="10173">
                  <c:v>1371.7372316517315</c:v>
                </c:pt>
                <c:pt idx="10174">
                  <c:v>1371.7372316517315</c:v>
                </c:pt>
                <c:pt idx="10175">
                  <c:v>1325.3659786620638</c:v>
                </c:pt>
                <c:pt idx="10176">
                  <c:v>1328.7586802631304</c:v>
                </c:pt>
                <c:pt idx="10177">
                  <c:v>1305.396079865631</c:v>
                </c:pt>
                <c:pt idx="10178">
                  <c:v>1305.3647996381035</c:v>
                </c:pt>
                <c:pt idx="10179">
                  <c:v>1339.038445805794</c:v>
                </c:pt>
                <c:pt idx="10180">
                  <c:v>1339.038445805794</c:v>
                </c:pt>
                <c:pt idx="10181">
                  <c:v>1339.038445805794</c:v>
                </c:pt>
                <c:pt idx="10182">
                  <c:v>1332.1346589733262</c:v>
                </c:pt>
                <c:pt idx="10183">
                  <c:v>1359.202041395763</c:v>
                </c:pt>
                <c:pt idx="10184">
                  <c:v>1304.0386382995021</c:v>
                </c:pt>
                <c:pt idx="10185">
                  <c:v>1298.1406310906129</c:v>
                </c:pt>
                <c:pt idx="10186">
                  <c:v>1298.3783608198223</c:v>
                </c:pt>
                <c:pt idx="10187">
                  <c:v>1298.3783608198223</c:v>
                </c:pt>
                <c:pt idx="10188">
                  <c:v>1298.3783608198223</c:v>
                </c:pt>
                <c:pt idx="10189">
                  <c:v>1321.815672837686</c:v>
                </c:pt>
                <c:pt idx="10190">
                  <c:v>1308.7336801428221</c:v>
                </c:pt>
                <c:pt idx="10191">
                  <c:v>1322.2464978175942</c:v>
                </c:pt>
                <c:pt idx="10192">
                  <c:v>1349.2643131102568</c:v>
                </c:pt>
                <c:pt idx="10193">
                  <c:v>1383.6323803290593</c:v>
                </c:pt>
                <c:pt idx="10194">
                  <c:v>1383.6323803290593</c:v>
                </c:pt>
                <c:pt idx="10195">
                  <c:v>1383.6323803290593</c:v>
                </c:pt>
                <c:pt idx="10196">
                  <c:v>1383.6323803290593</c:v>
                </c:pt>
                <c:pt idx="10197">
                  <c:v>1374.1873156271117</c:v>
                </c:pt>
                <c:pt idx="10198">
                  <c:v>1363.8949176848694</c:v>
                </c:pt>
                <c:pt idx="10199">
                  <c:v>1391.2230087728917</c:v>
                </c:pt>
                <c:pt idx="10200">
                  <c:v>1367.9139456878913</c:v>
                </c:pt>
                <c:pt idx="10201">
                  <c:v>1367.9139456878913</c:v>
                </c:pt>
                <c:pt idx="10202">
                  <c:v>1367.9139456878913</c:v>
                </c:pt>
                <c:pt idx="10203">
                  <c:v>1372.296064947368</c:v>
                </c:pt>
                <c:pt idx="10204">
                  <c:v>1385.960591725649</c:v>
                </c:pt>
                <c:pt idx="10205">
                  <c:v>1371.3961568631137</c:v>
                </c:pt>
                <c:pt idx="10206">
                  <c:v>1338.0495093816535</c:v>
                </c:pt>
                <c:pt idx="10207">
                  <c:v>1298.3927978479119</c:v>
                </c:pt>
                <c:pt idx="10208">
                  <c:v>1298.3927978479119</c:v>
                </c:pt>
                <c:pt idx="10209">
                  <c:v>1298.3927978479119</c:v>
                </c:pt>
                <c:pt idx="10210">
                  <c:v>1246.5020284024383</c:v>
                </c:pt>
                <c:pt idx="10211">
                  <c:v>1242.1470988791971</c:v>
                </c:pt>
                <c:pt idx="10212">
                  <c:v>1261.2547461729762</c:v>
                </c:pt>
                <c:pt idx="10213">
                  <c:v>1219.0211454338007</c:v>
                </c:pt>
                <c:pt idx="10214">
                  <c:v>1223.0753035385078</c:v>
                </c:pt>
                <c:pt idx="10215">
                  <c:v>1223.0753035385078</c:v>
                </c:pt>
                <c:pt idx="10216">
                  <c:v>1223.0753035385078</c:v>
                </c:pt>
                <c:pt idx="10217">
                  <c:v>1223.0749426128054</c:v>
                </c:pt>
                <c:pt idx="10218">
                  <c:v>1253.0069923339299</c:v>
                </c:pt>
                <c:pt idx="10219">
                  <c:v>1251.5952916038975</c:v>
                </c:pt>
                <c:pt idx="10220">
                  <c:v>1264.9772135573239</c:v>
                </c:pt>
                <c:pt idx="10221">
                  <c:v>1304.1768728434606</c:v>
                </c:pt>
                <c:pt idx="10222">
                  <c:v>1304.1768728434606</c:v>
                </c:pt>
                <c:pt idx="10223">
                  <c:v>1304.1768728434606</c:v>
                </c:pt>
                <c:pt idx="10224">
                  <c:v>1299.9388832477457</c:v>
                </c:pt>
                <c:pt idx="10225">
                  <c:v>1273.0222474602781</c:v>
                </c:pt>
                <c:pt idx="10226">
                  <c:v>1271.7241180178844</c:v>
                </c:pt>
                <c:pt idx="10227">
                  <c:v>1259.8929734984208</c:v>
                </c:pt>
                <c:pt idx="10228">
                  <c:v>1273.7851240862483</c:v>
                </c:pt>
                <c:pt idx="10229">
                  <c:v>1273.7851240862483</c:v>
                </c:pt>
                <c:pt idx="10230">
                  <c:v>1273.7851240862483</c:v>
                </c:pt>
                <c:pt idx="10231">
                  <c:v>1273.7851240862483</c:v>
                </c:pt>
                <c:pt idx="10232">
                  <c:v>1277.6817982762109</c:v>
                </c:pt>
                <c:pt idx="10233">
                  <c:v>1281.4101607803614</c:v>
                </c:pt>
                <c:pt idx="10234">
                  <c:v>1301.6941852463112</c:v>
                </c:pt>
                <c:pt idx="10235">
                  <c:v>1300.4438183051807</c:v>
                </c:pt>
                <c:pt idx="10236">
                  <c:v>1300.4438183051807</c:v>
                </c:pt>
                <c:pt idx="10237">
                  <c:v>1300.4438183051807</c:v>
                </c:pt>
                <c:pt idx="10238">
                  <c:v>1284.4818791235678</c:v>
                </c:pt>
                <c:pt idx="10239">
                  <c:v>1272.4305699257372</c:v>
                </c:pt>
                <c:pt idx="10240">
                  <c:v>1266.884104350831</c:v>
                </c:pt>
                <c:pt idx="10241">
                  <c:v>1262.4603583270291</c:v>
                </c:pt>
                <c:pt idx="10242">
                  <c:v>1287.0851159052656</c:v>
                </c:pt>
                <c:pt idx="10243">
                  <c:v>1287.0851159052656</c:v>
                </c:pt>
                <c:pt idx="10244">
                  <c:v>1287.0851159052656</c:v>
                </c:pt>
                <c:pt idx="10245">
                  <c:v>1276.8075159168152</c:v>
                </c:pt>
                <c:pt idx="10246">
                  <c:v>1312.2091540382692</c:v>
                </c:pt>
                <c:pt idx="10247">
                  <c:v>1321.5915379765938</c:v>
                </c:pt>
                <c:pt idx="10248">
                  <c:v>1335.1134991024894</c:v>
                </c:pt>
                <c:pt idx="10249">
                  <c:v>1321.3064066718234</c:v>
                </c:pt>
                <c:pt idx="10250">
                  <c:v>1321.3064066718234</c:v>
                </c:pt>
                <c:pt idx="10251">
                  <c:v>1321.3064066718234</c:v>
                </c:pt>
                <c:pt idx="10252">
                  <c:v>1322.6264322734864</c:v>
                </c:pt>
                <c:pt idx="10253">
                  <c:v>1306.2266902150552</c:v>
                </c:pt>
                <c:pt idx="10254">
                  <c:v>1341.0445911674178</c:v>
                </c:pt>
                <c:pt idx="10255">
                  <c:v>1357.5281882973366</c:v>
                </c:pt>
                <c:pt idx="10256">
                  <c:v>1376.979436859649</c:v>
                </c:pt>
                <c:pt idx="10257">
                  <c:v>1376.979436859649</c:v>
                </c:pt>
                <c:pt idx="10258">
                  <c:v>1376.979436859649</c:v>
                </c:pt>
                <c:pt idx="10259">
                  <c:v>1373.4729233538094</c:v>
                </c:pt>
                <c:pt idx="10260">
                  <c:v>1365.5810422571728</c:v>
                </c:pt>
                <c:pt idx="10261">
                  <c:v>1387.8941910211222</c:v>
                </c:pt>
                <c:pt idx="10262">
                  <c:v>1387.5019850913538</c:v>
                </c:pt>
                <c:pt idx="10263">
                  <c:v>1385.8262070558483</c:v>
                </c:pt>
                <c:pt idx="10264">
                  <c:v>1385.8262070558483</c:v>
                </c:pt>
                <c:pt idx="10265">
                  <c:v>1385.8262070558483</c:v>
                </c:pt>
                <c:pt idx="10266">
                  <c:v>1384.6089249707563</c:v>
                </c:pt>
                <c:pt idx="10267">
                  <c:v>1377.623568929582</c:v>
                </c:pt>
                <c:pt idx="10268">
                  <c:v>1408.9277378620598</c:v>
                </c:pt>
                <c:pt idx="10269">
                  <c:v>1407.4865615330111</c:v>
                </c:pt>
                <c:pt idx="10270">
                  <c:v>1432.2471474838576</c:v>
                </c:pt>
                <c:pt idx="10271">
                  <c:v>1432.2471474838576</c:v>
                </c:pt>
                <c:pt idx="10272">
                  <c:v>1432.2471474838576</c:v>
                </c:pt>
                <c:pt idx="10273">
                  <c:v>1437.8334351945778</c:v>
                </c:pt>
                <c:pt idx="10274">
                  <c:v>1440.1479314144824</c:v>
                </c:pt>
                <c:pt idx="10275">
                  <c:v>1428.8104129471174</c:v>
                </c:pt>
                <c:pt idx="10276">
                  <c:v>1431.9098022608293</c:v>
                </c:pt>
                <c:pt idx="10277">
                  <c:v>1412.4077834830682</c:v>
                </c:pt>
                <c:pt idx="10278">
                  <c:v>1412.4077834830682</c:v>
                </c:pt>
                <c:pt idx="10279">
                  <c:v>1412.4077834830682</c:v>
                </c:pt>
                <c:pt idx="10280">
                  <c:v>1382.1759248119488</c:v>
                </c:pt>
                <c:pt idx="10281">
                  <c:v>1379.2705932174752</c:v>
                </c:pt>
                <c:pt idx="10282">
                  <c:v>1383.8409953849546</c:v>
                </c:pt>
                <c:pt idx="10283">
                  <c:v>1404.0534362532935</c:v>
                </c:pt>
                <c:pt idx="10284">
                  <c:v>1356.5606667981954</c:v>
                </c:pt>
                <c:pt idx="10285">
                  <c:v>1356.5606667981954</c:v>
                </c:pt>
                <c:pt idx="10286">
                  <c:v>1356.5606667981954</c:v>
                </c:pt>
                <c:pt idx="10287">
                  <c:v>1347.2081193845891</c:v>
                </c:pt>
                <c:pt idx="10288">
                  <c:v>1332.4847569045</c:v>
                </c:pt>
                <c:pt idx="10289">
                  <c:v>1322.3764310704009</c:v>
                </c:pt>
                <c:pt idx="10290">
                  <c:v>1325.0833738372094</c:v>
                </c:pt>
                <c:pt idx="10291">
                  <c:v>1311.3977930596311</c:v>
                </c:pt>
                <c:pt idx="10292">
                  <c:v>1311.3977930596311</c:v>
                </c:pt>
                <c:pt idx="10293">
                  <c:v>1311.3977930596311</c:v>
                </c:pt>
                <c:pt idx="10294">
                  <c:v>1311.3977930596311</c:v>
                </c:pt>
                <c:pt idx="10295">
                  <c:v>1305.9543116184309</c:v>
                </c:pt>
                <c:pt idx="10296">
                  <c:v>1330.2775759267286</c:v>
                </c:pt>
                <c:pt idx="10297">
                  <c:v>1339.9982675566212</c:v>
                </c:pt>
                <c:pt idx="10298">
                  <c:v>1361.5156954556965</c:v>
                </c:pt>
                <c:pt idx="10299">
                  <c:v>1361.5156954556965</c:v>
                </c:pt>
                <c:pt idx="10300">
                  <c:v>1361.5156954556965</c:v>
                </c:pt>
                <c:pt idx="10301">
                  <c:v>1376.1399236762363</c:v>
                </c:pt>
                <c:pt idx="10302">
                  <c:v>1316.642524747464</c:v>
                </c:pt>
                <c:pt idx="10303">
                  <c:v>1321.6306382610037</c:v>
                </c:pt>
                <c:pt idx="10304">
                  <c:v>1306.8257065722082</c:v>
                </c:pt>
                <c:pt idx="10305">
                  <c:v>1296.2327778285667</c:v>
                </c:pt>
                <c:pt idx="10306">
                  <c:v>1296.2327778285667</c:v>
                </c:pt>
                <c:pt idx="10307">
                  <c:v>1296.2327778285667</c:v>
                </c:pt>
                <c:pt idx="10308">
                  <c:v>1305.0923007329116</c:v>
                </c:pt>
                <c:pt idx="10309">
                  <c:v>1290.0386912352719</c:v>
                </c:pt>
                <c:pt idx="10310">
                  <c:v>1267.9690470117678</c:v>
                </c:pt>
                <c:pt idx="10311">
                  <c:v>1255.9588833439927</c:v>
                </c:pt>
                <c:pt idx="10312">
                  <c:v>1234.0896731937996</c:v>
                </c:pt>
                <c:pt idx="10313">
                  <c:v>1234.0896731937996</c:v>
                </c:pt>
                <c:pt idx="10314">
                  <c:v>1234.0896731937996</c:v>
                </c:pt>
                <c:pt idx="10315">
                  <c:v>1221.0558039259015</c:v>
                </c:pt>
                <c:pt idx="10316">
                  <c:v>1219.0734796606259</c:v>
                </c:pt>
                <c:pt idx="10317">
                  <c:v>1243.6128181559989</c:v>
                </c:pt>
                <c:pt idx="10318">
                  <c:v>1217.1172623544792</c:v>
                </c:pt>
                <c:pt idx="10319">
                  <c:v>1199.2424169509886</c:v>
                </c:pt>
                <c:pt idx="10320">
                  <c:v>1199.2424169509886</c:v>
                </c:pt>
                <c:pt idx="10321">
                  <c:v>1199.2424169509886</c:v>
                </c:pt>
                <c:pt idx="10322">
                  <c:v>1230.4119605965304</c:v>
                </c:pt>
                <c:pt idx="10323">
                  <c:v>1269.0968195227042</c:v>
                </c:pt>
                <c:pt idx="10324">
                  <c:v>1266.564685104348</c:v>
                </c:pt>
                <c:pt idx="10325">
                  <c:v>1254.2769695715494</c:v>
                </c:pt>
                <c:pt idx="10326">
                  <c:v>1218.352831341818</c:v>
                </c:pt>
                <c:pt idx="10327">
                  <c:v>1218.352831341818</c:v>
                </c:pt>
                <c:pt idx="10328">
                  <c:v>1218.352831341818</c:v>
                </c:pt>
                <c:pt idx="10329">
                  <c:v>1208.5876255419826</c:v>
                </c:pt>
                <c:pt idx="10330">
                  <c:v>1200.1166993103839</c:v>
                </c:pt>
                <c:pt idx="10331">
                  <c:v>1196.506961053703</c:v>
                </c:pt>
                <c:pt idx="10332">
                  <c:v>1226.4828030933661</c:v>
                </c:pt>
                <c:pt idx="10333">
                  <c:v>1196.7333817775757</c:v>
                </c:pt>
                <c:pt idx="10334">
                  <c:v>1196.7333817775757</c:v>
                </c:pt>
                <c:pt idx="10335">
                  <c:v>1196.7333817775757</c:v>
                </c:pt>
                <c:pt idx="10336">
                  <c:v>1229.4487702058163</c:v>
                </c:pt>
                <c:pt idx="10337">
                  <c:v>1243.8041087781869</c:v>
                </c:pt>
                <c:pt idx="10338">
                  <c:v>1234.7455955033397</c:v>
                </c:pt>
                <c:pt idx="10339">
                  <c:v>1225.5043335145911</c:v>
                </c:pt>
                <c:pt idx="10340">
                  <c:v>1254.0445334193062</c:v>
                </c:pt>
                <c:pt idx="10341">
                  <c:v>1254.0445334193062</c:v>
                </c:pt>
                <c:pt idx="10342">
                  <c:v>1254.0445334193062</c:v>
                </c:pt>
                <c:pt idx="10343">
                  <c:v>1268.0420743121883</c:v>
                </c:pt>
                <c:pt idx="10344">
                  <c:v>1289.8146766827481</c:v>
                </c:pt>
                <c:pt idx="10345">
                  <c:v>1280.3776726548172</c:v>
                </c:pt>
                <c:pt idx="10346">
                  <c:v>1272.8959234644938</c:v>
                </c:pt>
                <c:pt idx="10347">
                  <c:v>1303.6838483341992</c:v>
                </c:pt>
                <c:pt idx="10348">
                  <c:v>1303.6838483341992</c:v>
                </c:pt>
                <c:pt idx="10349">
                  <c:v>1303.6838483341992</c:v>
                </c:pt>
                <c:pt idx="10350">
                  <c:v>1294.0580801639962</c:v>
                </c:pt>
                <c:pt idx="10351">
                  <c:v>1289.1820942352863</c:v>
                </c:pt>
                <c:pt idx="10352">
                  <c:v>1255.9426416873916</c:v>
                </c:pt>
                <c:pt idx="10353">
                  <c:v>1242.8616114610672</c:v>
                </c:pt>
                <c:pt idx="10354">
                  <c:v>1258.8815393721736</c:v>
                </c:pt>
                <c:pt idx="10355">
                  <c:v>1258.8815393721736</c:v>
                </c:pt>
                <c:pt idx="10356">
                  <c:v>1258.8815393721736</c:v>
                </c:pt>
                <c:pt idx="10357">
                  <c:v>1270.7273615368617</c:v>
                </c:pt>
                <c:pt idx="10358">
                  <c:v>1277.9611547697452</c:v>
                </c:pt>
                <c:pt idx="10359">
                  <c:v>1250.6608549607954</c:v>
                </c:pt>
                <c:pt idx="10360">
                  <c:v>1321.9830220549582</c:v>
                </c:pt>
                <c:pt idx="10361">
                  <c:v>1335.4115034239733</c:v>
                </c:pt>
                <c:pt idx="10362">
                  <c:v>1335.4115034239733</c:v>
                </c:pt>
                <c:pt idx="10363">
                  <c:v>1335.4115034239733</c:v>
                </c:pt>
                <c:pt idx="10364">
                  <c:v>1323.044143619547</c:v>
                </c:pt>
                <c:pt idx="10365">
                  <c:v>1335.627216685346</c:v>
                </c:pt>
                <c:pt idx="10366">
                  <c:v>1323.590344515605</c:v>
                </c:pt>
                <c:pt idx="10367">
                  <c:v>1318.8189067319777</c:v>
                </c:pt>
                <c:pt idx="10368">
                  <c:v>1324.970163475273</c:v>
                </c:pt>
                <c:pt idx="10369">
                  <c:v>1324.970163475273</c:v>
                </c:pt>
                <c:pt idx="10370">
                  <c:v>1324.970163475273</c:v>
                </c:pt>
                <c:pt idx="10371">
                  <c:v>1319.1566128807081</c:v>
                </c:pt>
                <c:pt idx="10372">
                  <c:v>1337.0035466965589</c:v>
                </c:pt>
                <c:pt idx="10373">
                  <c:v>1345.3565705320921</c:v>
                </c:pt>
                <c:pt idx="10374">
                  <c:v>1345.3562096063899</c:v>
                </c:pt>
                <c:pt idx="10375">
                  <c:v>1344.9072180328021</c:v>
                </c:pt>
                <c:pt idx="10376">
                  <c:v>1344.9072180328021</c:v>
                </c:pt>
                <c:pt idx="10377">
                  <c:v>1344.9072180328021</c:v>
                </c:pt>
                <c:pt idx="10378">
                  <c:v>1324.0427047290807</c:v>
                </c:pt>
                <c:pt idx="10379">
                  <c:v>1321.7748882333326</c:v>
                </c:pt>
                <c:pt idx="10380">
                  <c:v>1363.6717452923172</c:v>
                </c:pt>
                <c:pt idx="10381">
                  <c:v>1363.2103619362856</c:v>
                </c:pt>
                <c:pt idx="10382">
                  <c:v>1361.4023647851925</c:v>
                </c:pt>
                <c:pt idx="10383">
                  <c:v>1361.4023647851925</c:v>
                </c:pt>
                <c:pt idx="10384">
                  <c:v>1361.4023647851925</c:v>
                </c:pt>
                <c:pt idx="10385">
                  <c:v>1335.8906924479822</c:v>
                </c:pt>
                <c:pt idx="10386">
                  <c:v>1316.1468534497194</c:v>
                </c:pt>
                <c:pt idx="10387">
                  <c:v>1313.8633968402073</c:v>
                </c:pt>
                <c:pt idx="10388">
                  <c:v>1324.3326483765475</c:v>
                </c:pt>
                <c:pt idx="10389">
                  <c:v>1314.5312296979207</c:v>
                </c:pt>
                <c:pt idx="10390">
                  <c:v>1314.5312296979207</c:v>
                </c:pt>
                <c:pt idx="10391">
                  <c:v>1314.5312296979207</c:v>
                </c:pt>
                <c:pt idx="10392">
                  <c:v>1333.5735494395942</c:v>
                </c:pt>
                <c:pt idx="10393">
                  <c:v>1343.7456388144226</c:v>
                </c:pt>
                <c:pt idx="10394">
                  <c:v>1335.8185073075338</c:v>
                </c:pt>
                <c:pt idx="10395">
                  <c:v>1301.974504208385</c:v>
                </c:pt>
                <c:pt idx="10396">
                  <c:v>1287.4556662928997</c:v>
                </c:pt>
                <c:pt idx="10397">
                  <c:v>1287.4556662928997</c:v>
                </c:pt>
                <c:pt idx="10398">
                  <c:v>1287.4556662928997</c:v>
                </c:pt>
                <c:pt idx="10399">
                  <c:v>1275.3490151540586</c:v>
                </c:pt>
                <c:pt idx="10400">
                  <c:v>1276.905808016392</c:v>
                </c:pt>
                <c:pt idx="10401">
                  <c:v>1296.1094615469669</c:v>
                </c:pt>
                <c:pt idx="10402">
                  <c:v>1277.1801115500953</c:v>
                </c:pt>
                <c:pt idx="10403">
                  <c:v>1284.3519458707608</c:v>
                </c:pt>
                <c:pt idx="10404">
                  <c:v>1284.3519458707608</c:v>
                </c:pt>
                <c:pt idx="10405">
                  <c:v>1284.3519458707608</c:v>
                </c:pt>
                <c:pt idx="10406">
                  <c:v>1284.3519458707608</c:v>
                </c:pt>
                <c:pt idx="10407">
                  <c:v>1278.9089456638301</c:v>
                </c:pt>
                <c:pt idx="10408">
                  <c:v>1263.4348577230799</c:v>
                </c:pt>
                <c:pt idx="10409">
                  <c:v>1286.1370843940451</c:v>
                </c:pt>
                <c:pt idx="10410">
                  <c:v>1282.9516744546327</c:v>
                </c:pt>
                <c:pt idx="10411">
                  <c:v>1282.9516744546327</c:v>
                </c:pt>
                <c:pt idx="10412">
                  <c:v>1282.9516744546327</c:v>
                </c:pt>
                <c:pt idx="10413">
                  <c:v>1282.9516744546327</c:v>
                </c:pt>
                <c:pt idx="10414">
                  <c:v>1277.4219317705965</c:v>
                </c:pt>
                <c:pt idx="10415">
                  <c:v>1287.5771779459874</c:v>
                </c:pt>
                <c:pt idx="10416">
                  <c:v>1272.3256608549523</c:v>
                </c:pt>
                <c:pt idx="10417">
                  <c:v>1301.1689180409826</c:v>
                </c:pt>
                <c:pt idx="10418">
                  <c:v>1301.1689180409826</c:v>
                </c:pt>
                <c:pt idx="10419">
                  <c:v>1301.1689180409826</c:v>
                </c:pt>
                <c:pt idx="10420">
                  <c:v>1300.8808993305943</c:v>
                </c:pt>
                <c:pt idx="10421">
                  <c:v>1310.1145818795958</c:v>
                </c:pt>
                <c:pt idx="10422">
                  <c:v>1327.4955606138533</c:v>
                </c:pt>
                <c:pt idx="10423">
                  <c:v>1332.4113686783771</c:v>
                </c:pt>
                <c:pt idx="10424">
                  <c:v>1338.180164485864</c:v>
                </c:pt>
                <c:pt idx="10425">
                  <c:v>1338.180164485864</c:v>
                </c:pt>
                <c:pt idx="10426">
                  <c:v>1338.180164485864</c:v>
                </c:pt>
                <c:pt idx="10427">
                  <c:v>1338.180164485864</c:v>
                </c:pt>
                <c:pt idx="10428">
                  <c:v>1335.9989701586537</c:v>
                </c:pt>
                <c:pt idx="10429">
                  <c:v>1315.4442514160228</c:v>
                </c:pt>
                <c:pt idx="10430">
                  <c:v>1305.1001207897928</c:v>
                </c:pt>
                <c:pt idx="10431">
                  <c:v>1330.4350598414724</c:v>
                </c:pt>
                <c:pt idx="10432">
                  <c:v>1330.4350598414724</c:v>
                </c:pt>
                <c:pt idx="10433">
                  <c:v>1330.4350598414724</c:v>
                </c:pt>
                <c:pt idx="10434">
                  <c:v>1346.9819392778509</c:v>
                </c:pt>
                <c:pt idx="10435">
                  <c:v>1345.5957439641104</c:v>
                </c:pt>
                <c:pt idx="10436">
                  <c:v>1345.401084702035</c:v>
                </c:pt>
                <c:pt idx="10437">
                  <c:v>1360.871563385763</c:v>
                </c:pt>
                <c:pt idx="10438">
                  <c:v>1365.1634512196792</c:v>
                </c:pt>
                <c:pt idx="10439">
                  <c:v>1365.1634512196792</c:v>
                </c:pt>
                <c:pt idx="10440">
                  <c:v>1365.1634512196792</c:v>
                </c:pt>
                <c:pt idx="10441">
                  <c:v>1346.8315535685838</c:v>
                </c:pt>
                <c:pt idx="10442">
                  <c:v>1366.9675984966152</c:v>
                </c:pt>
                <c:pt idx="10443">
                  <c:v>1381.9303750258571</c:v>
                </c:pt>
                <c:pt idx="10444">
                  <c:v>1403.1792742024652</c:v>
                </c:pt>
                <c:pt idx="10445">
                  <c:v>1387.9526609848849</c:v>
                </c:pt>
                <c:pt idx="10446">
                  <c:v>1387.9526609848849</c:v>
                </c:pt>
                <c:pt idx="10447">
                  <c:v>1387.9526609848849</c:v>
                </c:pt>
                <c:pt idx="10448">
                  <c:v>1378.944316382649</c:v>
                </c:pt>
                <c:pt idx="10449">
                  <c:v>1396.7489015827703</c:v>
                </c:pt>
                <c:pt idx="10450">
                  <c:v>1381.27108407643</c:v>
                </c:pt>
                <c:pt idx="10451">
                  <c:v>1368.7818516932139</c:v>
                </c:pt>
                <c:pt idx="10452">
                  <c:v>1371.3297465339012</c:v>
                </c:pt>
                <c:pt idx="10453">
                  <c:v>1371.3297465339012</c:v>
                </c:pt>
                <c:pt idx="10454">
                  <c:v>1371.3297465339012</c:v>
                </c:pt>
                <c:pt idx="10455">
                  <c:v>1387.1541730229601</c:v>
                </c:pt>
                <c:pt idx="10456">
                  <c:v>1387.7653405454219</c:v>
                </c:pt>
                <c:pt idx="10457">
                  <c:v>1393.629180121166</c:v>
                </c:pt>
                <c:pt idx="10458">
                  <c:v>1374.4086833911529</c:v>
                </c:pt>
                <c:pt idx="10459">
                  <c:v>1369.8392436922131</c:v>
                </c:pt>
                <c:pt idx="10460">
                  <c:v>1369.8392436922131</c:v>
                </c:pt>
                <c:pt idx="10461">
                  <c:v>1369.8392436922131</c:v>
                </c:pt>
                <c:pt idx="10462">
                  <c:v>1369.8393640007803</c:v>
                </c:pt>
                <c:pt idx="10463">
                  <c:v>1341.9746967020928</c:v>
                </c:pt>
                <c:pt idx="10464">
                  <c:v>1340.5911481768353</c:v>
                </c:pt>
                <c:pt idx="10465">
                  <c:v>1347.621980856492</c:v>
                </c:pt>
                <c:pt idx="10466">
                  <c:v>1333.1090380608098</c:v>
                </c:pt>
                <c:pt idx="10467">
                  <c:v>1333.1090380608098</c:v>
                </c:pt>
                <c:pt idx="10468">
                  <c:v>1333.1090380608098</c:v>
                </c:pt>
                <c:pt idx="10469">
                  <c:v>1337.3946698492207</c:v>
                </c:pt>
                <c:pt idx="10470">
                  <c:v>1333.6553592654357</c:v>
                </c:pt>
                <c:pt idx="10471">
                  <c:v>1327.4739050717194</c:v>
                </c:pt>
                <c:pt idx="10472">
                  <c:v>1337.6327605041324</c:v>
                </c:pt>
                <c:pt idx="10473">
                  <c:v>1359.5781259774981</c:v>
                </c:pt>
                <c:pt idx="10474">
                  <c:v>1359.5781259774981</c:v>
                </c:pt>
                <c:pt idx="10475">
                  <c:v>1359.5781259774981</c:v>
                </c:pt>
                <c:pt idx="10476">
                  <c:v>1359.8730022762288</c:v>
                </c:pt>
                <c:pt idx="10477">
                  <c:v>1339.3158773622497</c:v>
                </c:pt>
                <c:pt idx="10478">
                  <c:v>1341.1578015293535</c:v>
                </c:pt>
                <c:pt idx="10479">
                  <c:v>1315.7895370045005</c:v>
                </c:pt>
                <c:pt idx="10480">
                  <c:v>1295.4267104268943</c:v>
                </c:pt>
                <c:pt idx="10481">
                  <c:v>1295.4267104268943</c:v>
                </c:pt>
                <c:pt idx="10482">
                  <c:v>1295.4267104268943</c:v>
                </c:pt>
                <c:pt idx="10483">
                  <c:v>1293.4967203884437</c:v>
                </c:pt>
                <c:pt idx="10484">
                  <c:v>1315.5753877545039</c:v>
                </c:pt>
                <c:pt idx="10485">
                  <c:v>1306.2209154038189</c:v>
                </c:pt>
                <c:pt idx="10486">
                  <c:v>1329.4392658289894</c:v>
                </c:pt>
                <c:pt idx="10487">
                  <c:v>1314.5493962916</c:v>
                </c:pt>
                <c:pt idx="10488">
                  <c:v>1314.5493962916</c:v>
                </c:pt>
                <c:pt idx="10489">
                  <c:v>1314.5493962916</c:v>
                </c:pt>
                <c:pt idx="10490">
                  <c:v>1326.0228634401424</c:v>
                </c:pt>
                <c:pt idx="10491">
                  <c:v>1344.1187156819722</c:v>
                </c:pt>
                <c:pt idx="10492">
                  <c:v>1321.4765229861459</c:v>
                </c:pt>
                <c:pt idx="10493">
                  <c:v>1325.44429953945</c:v>
                </c:pt>
                <c:pt idx="10494">
                  <c:v>1332.3989768959336</c:v>
                </c:pt>
                <c:pt idx="10495">
                  <c:v>1332.3989768959336</c:v>
                </c:pt>
                <c:pt idx="10496">
                  <c:v>1332.3989768959336</c:v>
                </c:pt>
                <c:pt idx="10497">
                  <c:v>1334.9013950981389</c:v>
                </c:pt>
                <c:pt idx="10498">
                  <c:v>1332.7121400969118</c:v>
                </c:pt>
                <c:pt idx="10499">
                  <c:v>1352.0348991092262</c:v>
                </c:pt>
                <c:pt idx="10500">
                  <c:v>1360.0621273442034</c:v>
                </c:pt>
                <c:pt idx="10501">
                  <c:v>1380.3812819118384</c:v>
                </c:pt>
                <c:pt idx="10502">
                  <c:v>1380.3812819118384</c:v>
                </c:pt>
                <c:pt idx="10503">
                  <c:v>1380.3812819118384</c:v>
                </c:pt>
                <c:pt idx="10504">
                  <c:v>1384.7614762342364</c:v>
                </c:pt>
                <c:pt idx="10505">
                  <c:v>1376.4574179856404</c:v>
                </c:pt>
                <c:pt idx="10506">
                  <c:v>1372.095149639787</c:v>
                </c:pt>
                <c:pt idx="10507">
                  <c:v>1376.9681278543117</c:v>
                </c:pt>
                <c:pt idx="10508">
                  <c:v>1376.9681278543117</c:v>
                </c:pt>
                <c:pt idx="10509">
                  <c:v>1376.9681278543117</c:v>
                </c:pt>
                <c:pt idx="10510">
                  <c:v>1376.9681278543117</c:v>
                </c:pt>
                <c:pt idx="10511">
                  <c:v>1378.5773752520374</c:v>
                </c:pt>
                <c:pt idx="10512">
                  <c:v>1378.8742967964145</c:v>
                </c:pt>
                <c:pt idx="10513">
                  <c:v>1372.9637774965142</c:v>
                </c:pt>
                <c:pt idx="10514">
                  <c:v>1391.5386984537854</c:v>
                </c:pt>
                <c:pt idx="10515">
                  <c:v>1388.5846418895094</c:v>
                </c:pt>
                <c:pt idx="10516">
                  <c:v>1388.5846418895094</c:v>
                </c:pt>
                <c:pt idx="10517">
                  <c:v>1388.5846418895094</c:v>
                </c:pt>
                <c:pt idx="10518">
                  <c:v>1393.2381772770716</c:v>
                </c:pt>
                <c:pt idx="10519">
                  <c:v>1394.6024764315428</c:v>
                </c:pt>
                <c:pt idx="10520">
                  <c:v>1394.3329852405361</c:v>
                </c:pt>
                <c:pt idx="10521">
                  <c:v>1385.982367576351</c:v>
                </c:pt>
                <c:pt idx="10522">
                  <c:v>1387.0591292547037</c:v>
                </c:pt>
                <c:pt idx="10523">
                  <c:v>1387.0591292547037</c:v>
                </c:pt>
                <c:pt idx="10524">
                  <c:v>1387.0591292547037</c:v>
                </c:pt>
                <c:pt idx="10525">
                  <c:v>1387.9021313865715</c:v>
                </c:pt>
                <c:pt idx="10526">
                  <c:v>1365.1906409559151</c:v>
                </c:pt>
                <c:pt idx="10527">
                  <c:v>1360.0149663857776</c:v>
                </c:pt>
                <c:pt idx="10528">
                  <c:v>1386.2857857833685</c:v>
                </c:pt>
                <c:pt idx="10529">
                  <c:v>1397.5112969744714</c:v>
                </c:pt>
                <c:pt idx="10530">
                  <c:v>1397.5112969744714</c:v>
                </c:pt>
                <c:pt idx="10531">
                  <c:v>1397.5112969744714</c:v>
                </c:pt>
                <c:pt idx="10532">
                  <c:v>1397.0603804638047</c:v>
                </c:pt>
                <c:pt idx="10533">
                  <c:v>1380.5677601913301</c:v>
                </c:pt>
                <c:pt idx="10534">
                  <c:v>1371.2855932896607</c:v>
                </c:pt>
                <c:pt idx="10535">
                  <c:v>1361.6422600686153</c:v>
                </c:pt>
                <c:pt idx="10536">
                  <c:v>1387.0134119990864</c:v>
                </c:pt>
                <c:pt idx="10537">
                  <c:v>1387.0134119990864</c:v>
                </c:pt>
                <c:pt idx="10538">
                  <c:v>1387.0134119990864</c:v>
                </c:pt>
                <c:pt idx="10539">
                  <c:v>1388.2602899917622</c:v>
                </c:pt>
                <c:pt idx="10540">
                  <c:v>1382.2252513245887</c:v>
                </c:pt>
                <c:pt idx="10541">
                  <c:v>1388.87675109119</c:v>
                </c:pt>
                <c:pt idx="10542">
                  <c:v>1386.780374304006</c:v>
                </c:pt>
                <c:pt idx="10543">
                  <c:v>1384.395738189299</c:v>
                </c:pt>
                <c:pt idx="10544">
                  <c:v>1384.395738189299</c:v>
                </c:pt>
                <c:pt idx="10545">
                  <c:v>1384.395738189299</c:v>
                </c:pt>
                <c:pt idx="10546">
                  <c:v>1389.2309395136556</c:v>
                </c:pt>
                <c:pt idx="10547">
                  <c:v>1379.5741317330599</c:v>
                </c:pt>
                <c:pt idx="10548">
                  <c:v>1396.5009456253306</c:v>
                </c:pt>
                <c:pt idx="10549">
                  <c:v>1410.3234375526256</c:v>
                </c:pt>
                <c:pt idx="10550">
                  <c:v>1407.9475839633399</c:v>
                </c:pt>
                <c:pt idx="10551">
                  <c:v>1407.9475839633399</c:v>
                </c:pt>
                <c:pt idx="10552">
                  <c:v>1407.9475839633399</c:v>
                </c:pt>
                <c:pt idx="10553">
                  <c:v>1409.1018243591068</c:v>
                </c:pt>
                <c:pt idx="10554">
                  <c:v>1393.2405834484191</c:v>
                </c:pt>
                <c:pt idx="10555">
                  <c:v>1383.4515565522358</c:v>
                </c:pt>
                <c:pt idx="10556">
                  <c:v>1394.5760085467114</c:v>
                </c:pt>
                <c:pt idx="10557">
                  <c:v>1413.6301185279913</c:v>
                </c:pt>
                <c:pt idx="10558">
                  <c:v>1413.6301185279913</c:v>
                </c:pt>
                <c:pt idx="10559">
                  <c:v>1413.6301185279913</c:v>
                </c:pt>
                <c:pt idx="10560">
                  <c:v>1413.6301185279913</c:v>
                </c:pt>
                <c:pt idx="10561">
                  <c:v>1413.8665248629591</c:v>
                </c:pt>
                <c:pt idx="10562">
                  <c:v>1405.8525305703974</c:v>
                </c:pt>
                <c:pt idx="10563">
                  <c:v>1420.0802217527419</c:v>
                </c:pt>
                <c:pt idx="10564">
                  <c:v>1441.280035033845</c:v>
                </c:pt>
                <c:pt idx="10565">
                  <c:v>1441.280035033845</c:v>
                </c:pt>
                <c:pt idx="10566">
                  <c:v>1441.280035033845</c:v>
                </c:pt>
                <c:pt idx="10567">
                  <c:v>1438.540007410998</c:v>
                </c:pt>
                <c:pt idx="10568">
                  <c:v>1442.1649045471729</c:v>
                </c:pt>
                <c:pt idx="10569">
                  <c:v>1435.9935562731198</c:v>
                </c:pt>
                <c:pt idx="10570">
                  <c:v>1445.1106598202975</c:v>
                </c:pt>
                <c:pt idx="10571">
                  <c:v>1446.6252243754689</c:v>
                </c:pt>
                <c:pt idx="10572">
                  <c:v>1446.6252243754689</c:v>
                </c:pt>
                <c:pt idx="10573">
                  <c:v>1446.6252243754689</c:v>
                </c:pt>
                <c:pt idx="10574">
                  <c:v>1460.6299837823956</c:v>
                </c:pt>
                <c:pt idx="10575">
                  <c:v>1471.032343755254</c:v>
                </c:pt>
                <c:pt idx="10576">
                  <c:v>1472.3807621788267</c:v>
                </c:pt>
                <c:pt idx="10577">
                  <c:v>1490.7446619088539</c:v>
                </c:pt>
                <c:pt idx="10578">
                  <c:v>1485.1084461426569</c:v>
                </c:pt>
                <c:pt idx="10579">
                  <c:v>1485.1084461426569</c:v>
                </c:pt>
                <c:pt idx="10580">
                  <c:v>1485.1084461426569</c:v>
                </c:pt>
                <c:pt idx="10581">
                  <c:v>1485.1084461426569</c:v>
                </c:pt>
                <c:pt idx="10582">
                  <c:v>1477.9218138681993</c:v>
                </c:pt>
                <c:pt idx="10583">
                  <c:v>1469.7302441301351</c:v>
                </c:pt>
                <c:pt idx="10584">
                  <c:v>1475.2269019581324</c:v>
                </c:pt>
                <c:pt idx="10585">
                  <c:v>1463.7429679642248</c:v>
                </c:pt>
                <c:pt idx="10586">
                  <c:v>1463.7429679642248</c:v>
                </c:pt>
                <c:pt idx="10587">
                  <c:v>1463.7429679642248</c:v>
                </c:pt>
                <c:pt idx="10588">
                  <c:v>1457.3942848618037</c:v>
                </c:pt>
                <c:pt idx="10589">
                  <c:v>1474.5763935341265</c:v>
                </c:pt>
                <c:pt idx="10590">
                  <c:v>1474.6810619877763</c:v>
                </c:pt>
                <c:pt idx="10591">
                  <c:v>1481.0181954677257</c:v>
                </c:pt>
                <c:pt idx="10592">
                  <c:v>1499.0500435516913</c:v>
                </c:pt>
                <c:pt idx="10593">
                  <c:v>1499.0500435516913</c:v>
                </c:pt>
                <c:pt idx="10594">
                  <c:v>1499.0500435516913</c:v>
                </c:pt>
                <c:pt idx="10595">
                  <c:v>1501.2210116506715</c:v>
                </c:pt>
                <c:pt idx="10596">
                  <c:v>1501.2210116506715</c:v>
                </c:pt>
                <c:pt idx="10597">
                  <c:v>1498.2663535435584</c:v>
                </c:pt>
                <c:pt idx="10598">
                  <c:v>1485.6497143874508</c:v>
                </c:pt>
                <c:pt idx="10599">
                  <c:v>1482.2710888887716</c:v>
                </c:pt>
                <c:pt idx="10600">
                  <c:v>1482.2710888887716</c:v>
                </c:pt>
                <c:pt idx="10601">
                  <c:v>1482.2710888887716</c:v>
                </c:pt>
                <c:pt idx="10602">
                  <c:v>1486.4193282931963</c:v>
                </c:pt>
                <c:pt idx="10603">
                  <c:v>1497.5661576812104</c:v>
                </c:pt>
                <c:pt idx="10604">
                  <c:v>1508.4679185174032</c:v>
                </c:pt>
                <c:pt idx="10605">
                  <c:v>1522.3867776071966</c:v>
                </c:pt>
                <c:pt idx="10606">
                  <c:v>1520.4036111819491</c:v>
                </c:pt>
                <c:pt idx="10607">
                  <c:v>1520.4036111819491</c:v>
                </c:pt>
                <c:pt idx="10608">
                  <c:v>1520.4036111819491</c:v>
                </c:pt>
                <c:pt idx="10609">
                  <c:v>1527.2184899830984</c:v>
                </c:pt>
                <c:pt idx="10610">
                  <c:v>1538.081872386286</c:v>
                </c:pt>
                <c:pt idx="10611">
                  <c:v>1541.9659141766699</c:v>
                </c:pt>
                <c:pt idx="10612">
                  <c:v>1530.4150886192804</c:v>
                </c:pt>
                <c:pt idx="10613">
                  <c:v>1530.9555147041026</c:v>
                </c:pt>
                <c:pt idx="10614">
                  <c:v>1530.9555147041026</c:v>
                </c:pt>
                <c:pt idx="10615">
                  <c:v>1530.9555147041026</c:v>
                </c:pt>
                <c:pt idx="10616">
                  <c:v>1536.62240915499</c:v>
                </c:pt>
                <c:pt idx="10617">
                  <c:v>1541.1360256786502</c:v>
                </c:pt>
                <c:pt idx="10618">
                  <c:v>1541.2311897554741</c:v>
                </c:pt>
                <c:pt idx="10619">
                  <c:v>1531.1311652125264</c:v>
                </c:pt>
                <c:pt idx="10620">
                  <c:v>1547.0988792053754</c:v>
                </c:pt>
                <c:pt idx="10621">
                  <c:v>1547.0988792053754</c:v>
                </c:pt>
                <c:pt idx="10622">
                  <c:v>1547.0988792053754</c:v>
                </c:pt>
                <c:pt idx="10623">
                  <c:v>1550.2228114668392</c:v>
                </c:pt>
                <c:pt idx="10624">
                  <c:v>1545.9096290164907</c:v>
                </c:pt>
                <c:pt idx="10625">
                  <c:v>1523.4857963705203</c:v>
                </c:pt>
                <c:pt idx="10626">
                  <c:v>1519.9970885326579</c:v>
                </c:pt>
                <c:pt idx="10627">
                  <c:v>1511.8617028955759</c:v>
                </c:pt>
                <c:pt idx="10628">
                  <c:v>1511.8617028955759</c:v>
                </c:pt>
                <c:pt idx="10629">
                  <c:v>1511.8617028955759</c:v>
                </c:pt>
                <c:pt idx="10630">
                  <c:v>1525.055462249567</c:v>
                </c:pt>
                <c:pt idx="10631">
                  <c:v>1517.9256156189288</c:v>
                </c:pt>
                <c:pt idx="10632">
                  <c:v>1507.0034023262758</c:v>
                </c:pt>
                <c:pt idx="10633">
                  <c:v>1507.6326161338493</c:v>
                </c:pt>
                <c:pt idx="10634">
                  <c:v>1505.7383577399207</c:v>
                </c:pt>
                <c:pt idx="10635">
                  <c:v>1505.7383577399207</c:v>
                </c:pt>
                <c:pt idx="10636">
                  <c:v>1505.7383577399207</c:v>
                </c:pt>
                <c:pt idx="10637">
                  <c:v>1514.416214707471</c:v>
                </c:pt>
                <c:pt idx="10638">
                  <c:v>1496.9351392451254</c:v>
                </c:pt>
                <c:pt idx="10639">
                  <c:v>1485.7039735513538</c:v>
                </c:pt>
                <c:pt idx="10640">
                  <c:v>1473.8772804488847</c:v>
                </c:pt>
                <c:pt idx="10641">
                  <c:v>1474.1841876043572</c:v>
                </c:pt>
                <c:pt idx="10642">
                  <c:v>1474.1841876043572</c:v>
                </c:pt>
                <c:pt idx="10643">
                  <c:v>1474.1841876043572</c:v>
                </c:pt>
                <c:pt idx="10644">
                  <c:v>1484.3766091270786</c:v>
                </c:pt>
                <c:pt idx="10645">
                  <c:v>1480.4032983796737</c:v>
                </c:pt>
                <c:pt idx="10646">
                  <c:v>1497.0341531961067</c:v>
                </c:pt>
                <c:pt idx="10647">
                  <c:v>1476.325439487186</c:v>
                </c:pt>
                <c:pt idx="10648">
                  <c:v>1486.4867010909475</c:v>
                </c:pt>
                <c:pt idx="10649">
                  <c:v>1486.4867010909475</c:v>
                </c:pt>
                <c:pt idx="10650">
                  <c:v>1486.4867010909475</c:v>
                </c:pt>
                <c:pt idx="10651">
                  <c:v>1495.8220443794135</c:v>
                </c:pt>
                <c:pt idx="10652">
                  <c:v>1518.2490050481365</c:v>
                </c:pt>
                <c:pt idx="10653">
                  <c:v>1524.6982661129152</c:v>
                </c:pt>
                <c:pt idx="10654">
                  <c:v>1523.2905355656076</c:v>
                </c:pt>
                <c:pt idx="10655">
                  <c:v>1526.6722890870392</c:v>
                </c:pt>
                <c:pt idx="10656">
                  <c:v>1526.6722890870392</c:v>
                </c:pt>
                <c:pt idx="10657">
                  <c:v>1526.6722890870392</c:v>
                </c:pt>
                <c:pt idx="10658">
                  <c:v>1526.6722890870392</c:v>
                </c:pt>
                <c:pt idx="10659">
                  <c:v>1520.4966097045592</c:v>
                </c:pt>
                <c:pt idx="10660">
                  <c:v>1509.8876799214515</c:v>
                </c:pt>
                <c:pt idx="10661">
                  <c:v>1505.243287985013</c:v>
                </c:pt>
                <c:pt idx="10662">
                  <c:v>1507.4351897747231</c:v>
                </c:pt>
                <c:pt idx="10663">
                  <c:v>1507.4351897747231</c:v>
                </c:pt>
                <c:pt idx="10664">
                  <c:v>1507.4351897747231</c:v>
                </c:pt>
                <c:pt idx="10665">
                  <c:v>1517.9656783718772</c:v>
                </c:pt>
                <c:pt idx="10666">
                  <c:v>1509.2025226300307</c:v>
                </c:pt>
                <c:pt idx="10667">
                  <c:v>1510.4828464044472</c:v>
                </c:pt>
                <c:pt idx="10668">
                  <c:v>1523.0690474929991</c:v>
                </c:pt>
                <c:pt idx="10669">
                  <c:v>1504.7086367114264</c:v>
                </c:pt>
                <c:pt idx="10670">
                  <c:v>1504.7086367114264</c:v>
                </c:pt>
                <c:pt idx="10671">
                  <c:v>1504.7086367114264</c:v>
                </c:pt>
                <c:pt idx="10672">
                  <c:v>1505.5231257128173</c:v>
                </c:pt>
                <c:pt idx="10673">
                  <c:v>1502.1269351632959</c:v>
                </c:pt>
                <c:pt idx="10674">
                  <c:v>1488.2973450305235</c:v>
                </c:pt>
                <c:pt idx="10675">
                  <c:v>1463.2234755701315</c:v>
                </c:pt>
                <c:pt idx="10676">
                  <c:v>1460.2769984456027</c:v>
                </c:pt>
                <c:pt idx="10677">
                  <c:v>1460.2769984456027</c:v>
                </c:pt>
                <c:pt idx="10678">
                  <c:v>1460.2769984456027</c:v>
                </c:pt>
                <c:pt idx="10679">
                  <c:v>1466.223850932862</c:v>
                </c:pt>
                <c:pt idx="10680">
                  <c:v>1444.7814955798528</c:v>
                </c:pt>
                <c:pt idx="10681">
                  <c:v>1445.8464670185988</c:v>
                </c:pt>
                <c:pt idx="10682">
                  <c:v>1454.9318091039795</c:v>
                </c:pt>
                <c:pt idx="10683">
                  <c:v>1451.4129038156962</c:v>
                </c:pt>
                <c:pt idx="10684">
                  <c:v>1451.4129038156962</c:v>
                </c:pt>
                <c:pt idx="10685">
                  <c:v>1451.4129038156962</c:v>
                </c:pt>
                <c:pt idx="10686">
                  <c:v>1451.0922814835387</c:v>
                </c:pt>
                <c:pt idx="10687">
                  <c:v>1430.6078229442774</c:v>
                </c:pt>
                <c:pt idx="10688">
                  <c:v>1442.4168306873366</c:v>
                </c:pt>
                <c:pt idx="10689">
                  <c:v>1440.5200458134923</c:v>
                </c:pt>
                <c:pt idx="10690">
                  <c:v>1458.3661374693711</c:v>
                </c:pt>
                <c:pt idx="10691">
                  <c:v>1458.3661374693711</c:v>
                </c:pt>
                <c:pt idx="10692">
                  <c:v>1458.3661374693711</c:v>
                </c:pt>
                <c:pt idx="10693">
                  <c:v>1467.7814859551675</c:v>
                </c:pt>
                <c:pt idx="10694">
                  <c:v>1475.8523862001159</c:v>
                </c:pt>
                <c:pt idx="10695">
                  <c:v>1482.1978209712167</c:v>
                </c:pt>
                <c:pt idx="10696">
                  <c:v>1472.473760701437</c:v>
                </c:pt>
                <c:pt idx="10697">
                  <c:v>1464.5198003840151</c:v>
                </c:pt>
                <c:pt idx="10698">
                  <c:v>1464.5198003840151</c:v>
                </c:pt>
                <c:pt idx="10699">
                  <c:v>1464.5198003840151</c:v>
                </c:pt>
                <c:pt idx="10700">
                  <c:v>1480.4802958628188</c:v>
                </c:pt>
                <c:pt idx="10701">
                  <c:v>1480.5142228788297</c:v>
                </c:pt>
                <c:pt idx="10702">
                  <c:v>1460.0457653790345</c:v>
                </c:pt>
                <c:pt idx="10703">
                  <c:v>1447.2024648819195</c:v>
                </c:pt>
                <c:pt idx="10704">
                  <c:v>1428.75446946327</c:v>
                </c:pt>
                <c:pt idx="10705">
                  <c:v>1428.75446946327</c:v>
                </c:pt>
                <c:pt idx="10706">
                  <c:v>1428.75446946327</c:v>
                </c:pt>
                <c:pt idx="10707">
                  <c:v>1426.1136964085392</c:v>
                </c:pt>
                <c:pt idx="10708">
                  <c:v>1436.7273182257763</c:v>
                </c:pt>
                <c:pt idx="10709">
                  <c:v>1414.8135939056401</c:v>
                </c:pt>
                <c:pt idx="10710">
                  <c:v>1398.2866856914525</c:v>
                </c:pt>
                <c:pt idx="10711">
                  <c:v>1391.7725783088374</c:v>
                </c:pt>
                <c:pt idx="10712">
                  <c:v>1391.7725783088374</c:v>
                </c:pt>
                <c:pt idx="10713">
                  <c:v>1391.7725783088374</c:v>
                </c:pt>
                <c:pt idx="10714">
                  <c:v>1408.1837496811729</c:v>
                </c:pt>
                <c:pt idx="10715">
                  <c:v>1417.6149788978678</c:v>
                </c:pt>
                <c:pt idx="10716">
                  <c:v>1432.307061150429</c:v>
                </c:pt>
                <c:pt idx="10717">
                  <c:v>1459.8412408144311</c:v>
                </c:pt>
                <c:pt idx="10718">
                  <c:v>1474.5780778540702</c:v>
                </c:pt>
                <c:pt idx="10719">
                  <c:v>1474.5780778540702</c:v>
                </c:pt>
                <c:pt idx="10720">
                  <c:v>1474.5780778540702</c:v>
                </c:pt>
                <c:pt idx="10721">
                  <c:v>1476.6248875114798</c:v>
                </c:pt>
                <c:pt idx="10722">
                  <c:v>1481.8057353500158</c:v>
                </c:pt>
                <c:pt idx="10723">
                  <c:v>1483.0716220963429</c:v>
                </c:pt>
                <c:pt idx="10724">
                  <c:v>1470.9219004903682</c:v>
                </c:pt>
                <c:pt idx="10725">
                  <c:v>1493.9587052873112</c:v>
                </c:pt>
                <c:pt idx="10726">
                  <c:v>1493.9587052873112</c:v>
                </c:pt>
                <c:pt idx="10727">
                  <c:v>1493.9587052873112</c:v>
                </c:pt>
                <c:pt idx="10728">
                  <c:v>1492.9221266704749</c:v>
                </c:pt>
                <c:pt idx="10729">
                  <c:v>1522.7764570570503</c:v>
                </c:pt>
                <c:pt idx="10730">
                  <c:v>1525.395935495349</c:v>
                </c:pt>
                <c:pt idx="10731">
                  <c:v>1526.8225544877407</c:v>
                </c:pt>
                <c:pt idx="10732">
                  <c:v>1529.300670359328</c:v>
                </c:pt>
                <c:pt idx="10733">
                  <c:v>1529.300670359328</c:v>
                </c:pt>
                <c:pt idx="10734">
                  <c:v>1529.300670359328</c:v>
                </c:pt>
                <c:pt idx="10735">
                  <c:v>1540.8687000418577</c:v>
                </c:pt>
                <c:pt idx="10736">
                  <c:v>1537.5822309058178</c:v>
                </c:pt>
                <c:pt idx="10737">
                  <c:v>1543.9197253114694</c:v>
                </c:pt>
                <c:pt idx="10738">
                  <c:v>1543.9197253114694</c:v>
                </c:pt>
                <c:pt idx="10739">
                  <c:v>1545.1566176930496</c:v>
                </c:pt>
                <c:pt idx="10740">
                  <c:v>1545.1566176930496</c:v>
                </c:pt>
                <c:pt idx="10741">
                  <c:v>1545.1566176930496</c:v>
                </c:pt>
                <c:pt idx="10742">
                  <c:v>1542.4309067897248</c:v>
                </c:pt>
                <c:pt idx="10743">
                  <c:v>1544.1585378177854</c:v>
                </c:pt>
                <c:pt idx="10744">
                  <c:v>1544.0331762905403</c:v>
                </c:pt>
                <c:pt idx="10745">
                  <c:v>1550.3827015529332</c:v>
                </c:pt>
                <c:pt idx="10746">
                  <c:v>1560.534819705571</c:v>
                </c:pt>
                <c:pt idx="10747">
                  <c:v>1560.534819705571</c:v>
                </c:pt>
                <c:pt idx="10748">
                  <c:v>1560.534819705571</c:v>
                </c:pt>
                <c:pt idx="10749">
                  <c:v>1552.1173104779041</c:v>
                </c:pt>
                <c:pt idx="10750">
                  <c:v>1550.9684839676706</c:v>
                </c:pt>
                <c:pt idx="10751">
                  <c:v>1544.900240135891</c:v>
                </c:pt>
                <c:pt idx="10752">
                  <c:v>1557.3039331276764</c:v>
                </c:pt>
                <c:pt idx="10753">
                  <c:v>1564.1318052541062</c:v>
                </c:pt>
                <c:pt idx="10754">
                  <c:v>1564.1318052541062</c:v>
                </c:pt>
                <c:pt idx="10755">
                  <c:v>1564.1318052541062</c:v>
                </c:pt>
                <c:pt idx="10756">
                  <c:v>1570.5246416007681</c:v>
                </c:pt>
                <c:pt idx="10757">
                  <c:v>1577.841688362302</c:v>
                </c:pt>
                <c:pt idx="10758">
                  <c:v>1599.8141232633361</c:v>
                </c:pt>
                <c:pt idx="10759">
                  <c:v>1605.4835441941393</c:v>
                </c:pt>
                <c:pt idx="10760">
                  <c:v>1605.2760119153506</c:v>
                </c:pt>
                <c:pt idx="10761">
                  <c:v>1605.2760119153506</c:v>
                </c:pt>
                <c:pt idx="10762">
                  <c:v>1605.2760119153506</c:v>
                </c:pt>
                <c:pt idx="10763">
                  <c:v>1612.5255655705655</c:v>
                </c:pt>
                <c:pt idx="10764">
                  <c:v>1622.3784763160454</c:v>
                </c:pt>
                <c:pt idx="10765">
                  <c:v>1598.3398620782482</c:v>
                </c:pt>
                <c:pt idx="10766">
                  <c:v>1615.079716456758</c:v>
                </c:pt>
                <c:pt idx="10767">
                  <c:v>1617.723978459944</c:v>
                </c:pt>
                <c:pt idx="10768">
                  <c:v>1617.723978459944</c:v>
                </c:pt>
                <c:pt idx="10769">
                  <c:v>1617.723978459944</c:v>
                </c:pt>
                <c:pt idx="10770">
                  <c:v>1617.723978459944</c:v>
                </c:pt>
                <c:pt idx="10771">
                  <c:v>1624.7832039615105</c:v>
                </c:pt>
                <c:pt idx="10772">
                  <c:v>1627.3129322085185</c:v>
                </c:pt>
                <c:pt idx="10773">
                  <c:v>1627.9684935923558</c:v>
                </c:pt>
                <c:pt idx="10774">
                  <c:v>1622.8096622216563</c:v>
                </c:pt>
                <c:pt idx="10775">
                  <c:v>1622.8096622216563</c:v>
                </c:pt>
                <c:pt idx="10776">
                  <c:v>1622.8096622216563</c:v>
                </c:pt>
                <c:pt idx="10777">
                  <c:v>1622.8096622216563</c:v>
                </c:pt>
                <c:pt idx="10778">
                  <c:v>1612.1171179841961</c:v>
                </c:pt>
                <c:pt idx="10779">
                  <c:v>1598.3390199182768</c:v>
                </c:pt>
                <c:pt idx="10780">
                  <c:v>1593.2505690595142</c:v>
                </c:pt>
                <c:pt idx="10781">
                  <c:v>1596.0911746447191</c:v>
                </c:pt>
                <c:pt idx="10782">
                  <c:v>1596.0911746447191</c:v>
                </c:pt>
                <c:pt idx="10783">
                  <c:v>1596.0911746447191</c:v>
                </c:pt>
                <c:pt idx="10784">
                  <c:v>1619.3546407826693</c:v>
                </c:pt>
                <c:pt idx="10785">
                  <c:v>1617.0958474294771</c:v>
                </c:pt>
                <c:pt idx="10786">
                  <c:v>1626.0915596321342</c:v>
                </c:pt>
                <c:pt idx="10787">
                  <c:v>1625.0608761351011</c:v>
                </c:pt>
                <c:pt idx="10788">
                  <c:v>1626.3935341363426</c:v>
                </c:pt>
                <c:pt idx="10789">
                  <c:v>1626.3935341363426</c:v>
                </c:pt>
                <c:pt idx="10790">
                  <c:v>1626.3935341363426</c:v>
                </c:pt>
                <c:pt idx="10791">
                  <c:v>1626.3935341363426</c:v>
                </c:pt>
                <c:pt idx="10792">
                  <c:v>1620.1672048469813</c:v>
                </c:pt>
                <c:pt idx="10793">
                  <c:v>1610.9546966058447</c:v>
                </c:pt>
                <c:pt idx="10794">
                  <c:v>1625.1967045077113</c:v>
                </c:pt>
                <c:pt idx="10795">
                  <c:v>1645.7605667014659</c:v>
                </c:pt>
                <c:pt idx="10796">
                  <c:v>1645.7605667014659</c:v>
                </c:pt>
                <c:pt idx="10797">
                  <c:v>1645.7605667014659</c:v>
                </c:pt>
                <c:pt idx="10798">
                  <c:v>1650.2379703463344</c:v>
                </c:pt>
                <c:pt idx="10799">
                  <c:v>1654.7951385713982</c:v>
                </c:pt>
                <c:pt idx="10800">
                  <c:v>1655.5007483192794</c:v>
                </c:pt>
                <c:pt idx="10801">
                  <c:v>1663.6299982194232</c:v>
                </c:pt>
                <c:pt idx="10802">
                  <c:v>1662.8070876183133</c:v>
                </c:pt>
                <c:pt idx="10803">
                  <c:v>1662.8070876183133</c:v>
                </c:pt>
                <c:pt idx="10804">
                  <c:v>1662.8070876183133</c:v>
                </c:pt>
                <c:pt idx="10805">
                  <c:v>1676.2423062671037</c:v>
                </c:pt>
                <c:pt idx="10806">
                  <c:v>1674.8905192036432</c:v>
                </c:pt>
                <c:pt idx="10807">
                  <c:v>1647.6609608323324</c:v>
                </c:pt>
                <c:pt idx="10808">
                  <c:v>1668.3895254548763</c:v>
                </c:pt>
                <c:pt idx="10809">
                  <c:v>1686.0786144302804</c:v>
                </c:pt>
                <c:pt idx="10810">
                  <c:v>1686.0786144302804</c:v>
                </c:pt>
                <c:pt idx="10811">
                  <c:v>1686.0786144302804</c:v>
                </c:pt>
                <c:pt idx="10812">
                  <c:v>1680.3105404741978</c:v>
                </c:pt>
                <c:pt idx="10813">
                  <c:v>1684.7050515161179</c:v>
                </c:pt>
                <c:pt idx="10814">
                  <c:v>1698.6372648568945</c:v>
                </c:pt>
                <c:pt idx="10815">
                  <c:v>1700.4848435266667</c:v>
                </c:pt>
                <c:pt idx="10816">
                  <c:v>1710.7339303846402</c:v>
                </c:pt>
                <c:pt idx="10817">
                  <c:v>1710.7339303846402</c:v>
                </c:pt>
                <c:pt idx="10818">
                  <c:v>1710.7339303846402</c:v>
                </c:pt>
                <c:pt idx="10819">
                  <c:v>1709.1843560363518</c:v>
                </c:pt>
                <c:pt idx="10820">
                  <c:v>1685.6432177248103</c:v>
                </c:pt>
                <c:pt idx="10821">
                  <c:v>1703.0108422080848</c:v>
                </c:pt>
                <c:pt idx="10822">
                  <c:v>1713.2814642996252</c:v>
                </c:pt>
                <c:pt idx="10823">
                  <c:v>1704.6317595368496</c:v>
                </c:pt>
                <c:pt idx="10824">
                  <c:v>1704.6317595368496</c:v>
                </c:pt>
                <c:pt idx="10825">
                  <c:v>1704.6317595368496</c:v>
                </c:pt>
                <c:pt idx="10826">
                  <c:v>1704.6317595368496</c:v>
                </c:pt>
                <c:pt idx="10827">
                  <c:v>1693.6697241083828</c:v>
                </c:pt>
                <c:pt idx="10828">
                  <c:v>1694.9520931284455</c:v>
                </c:pt>
                <c:pt idx="10829">
                  <c:v>1731.1777246281158</c:v>
                </c:pt>
                <c:pt idx="10830">
                  <c:v>1731.3913926438424</c:v>
                </c:pt>
                <c:pt idx="10831">
                  <c:v>1731.3913926438424</c:v>
                </c:pt>
                <c:pt idx="10832">
                  <c:v>1731.3913926438424</c:v>
                </c:pt>
                <c:pt idx="10833">
                  <c:v>1725.6578472466078</c:v>
                </c:pt>
                <c:pt idx="10834">
                  <c:v>1728.8490319972561</c:v>
                </c:pt>
                <c:pt idx="10835">
                  <c:v>1725.9201199235695</c:v>
                </c:pt>
                <c:pt idx="10836">
                  <c:v>1735.278321839844</c:v>
                </c:pt>
                <c:pt idx="10837">
                  <c:v>1749.3668160096906</c:v>
                </c:pt>
                <c:pt idx="10838">
                  <c:v>1749.3668160096906</c:v>
                </c:pt>
                <c:pt idx="10839">
                  <c:v>1749.3668160096906</c:v>
                </c:pt>
                <c:pt idx="10840">
                  <c:v>1747.6276353591581</c:v>
                </c:pt>
                <c:pt idx="10841">
                  <c:v>1729.056684584612</c:v>
                </c:pt>
                <c:pt idx="10842">
                  <c:v>1738.6903931202639</c:v>
                </c:pt>
                <c:pt idx="10843">
                  <c:v>1757.0209673771178</c:v>
                </c:pt>
                <c:pt idx="10844">
                  <c:v>1745.3260121559665</c:v>
                </c:pt>
                <c:pt idx="10845">
                  <c:v>1745.3260121559665</c:v>
                </c:pt>
                <c:pt idx="10846">
                  <c:v>1745.3260121559665</c:v>
                </c:pt>
                <c:pt idx="10847">
                  <c:v>1743.0603612144316</c:v>
                </c:pt>
                <c:pt idx="10848">
                  <c:v>1762.5733280718273</c:v>
                </c:pt>
                <c:pt idx="10849">
                  <c:v>1759.479112026514</c:v>
                </c:pt>
                <c:pt idx="10850">
                  <c:v>1753.9137580065235</c:v>
                </c:pt>
                <c:pt idx="10851">
                  <c:v>1742.3132450107921</c:v>
                </c:pt>
                <c:pt idx="10852">
                  <c:v>1742.3132450107921</c:v>
                </c:pt>
                <c:pt idx="10853">
                  <c:v>1742.3132450107921</c:v>
                </c:pt>
                <c:pt idx="10854">
                  <c:v>1753.2458048402425</c:v>
                </c:pt>
                <c:pt idx="10855">
                  <c:v>1762.9496532706967</c:v>
                </c:pt>
                <c:pt idx="10856">
                  <c:v>1779.3540873632573</c:v>
                </c:pt>
                <c:pt idx="10857">
                  <c:v>1785.6210809484044</c:v>
                </c:pt>
                <c:pt idx="10858">
                  <c:v>1782.8815345598268</c:v>
                </c:pt>
                <c:pt idx="10859">
                  <c:v>1782.8815345598268</c:v>
                </c:pt>
                <c:pt idx="10860">
                  <c:v>1782.8815345598268</c:v>
                </c:pt>
                <c:pt idx="10861">
                  <c:v>1777.9257840509217</c:v>
                </c:pt>
                <c:pt idx="10862">
                  <c:v>1773.2473447899051</c:v>
                </c:pt>
                <c:pt idx="10863">
                  <c:v>1788.0537201815093</c:v>
                </c:pt>
                <c:pt idx="10864">
                  <c:v>1789.8884258345684</c:v>
                </c:pt>
                <c:pt idx="10865">
                  <c:v>1789.8884258345684</c:v>
                </c:pt>
                <c:pt idx="10866">
                  <c:v>1789.8884258345684</c:v>
                </c:pt>
                <c:pt idx="10867">
                  <c:v>1789.8884258345684</c:v>
                </c:pt>
                <c:pt idx="10868">
                  <c:v>1786.0290473005043</c:v>
                </c:pt>
                <c:pt idx="10869">
                  <c:v>1772.9270833834501</c:v>
                </c:pt>
                <c:pt idx="10870">
                  <c:v>1775.213668015715</c:v>
                </c:pt>
                <c:pt idx="10871">
                  <c:v>1753.5215520767549</c:v>
                </c:pt>
                <c:pt idx="10872">
                  <c:v>1773.2123349967881</c:v>
                </c:pt>
                <c:pt idx="10873">
                  <c:v>1773.2123349967881</c:v>
                </c:pt>
                <c:pt idx="10874">
                  <c:v>1773.2123349967881</c:v>
                </c:pt>
                <c:pt idx="10875">
                  <c:v>1772.8552591687042</c:v>
                </c:pt>
                <c:pt idx="10876">
                  <c:v>1775.4352763968909</c:v>
                </c:pt>
                <c:pt idx="10877">
                  <c:v>1758.6896472071453</c:v>
                </c:pt>
                <c:pt idx="10878">
                  <c:v>1771.9048214861361</c:v>
                </c:pt>
                <c:pt idx="10879">
                  <c:v>1745.751062324639</c:v>
                </c:pt>
                <c:pt idx="10880">
                  <c:v>1745.751062324639</c:v>
                </c:pt>
                <c:pt idx="10881">
                  <c:v>1745.751062324639</c:v>
                </c:pt>
                <c:pt idx="10882">
                  <c:v>1723.8746336604013</c:v>
                </c:pt>
                <c:pt idx="10883">
                  <c:v>1720.3326291271744</c:v>
                </c:pt>
                <c:pt idx="10884">
                  <c:v>1709.9662414159729</c:v>
                </c:pt>
                <c:pt idx="10885">
                  <c:v>1706.1790480223569</c:v>
                </c:pt>
                <c:pt idx="10886">
                  <c:v>1690.8957694695248</c:v>
                </c:pt>
                <c:pt idx="10887">
                  <c:v>1690.8957694695248</c:v>
                </c:pt>
                <c:pt idx="10888">
                  <c:v>1690.8957694695248</c:v>
                </c:pt>
                <c:pt idx="10889">
                  <c:v>1705.7464184139374</c:v>
                </c:pt>
                <c:pt idx="10890">
                  <c:v>1727.0232291781854</c:v>
                </c:pt>
                <c:pt idx="10891">
                  <c:v>1727.336632996298</c:v>
                </c:pt>
                <c:pt idx="10892">
                  <c:v>1719.789556253869</c:v>
                </c:pt>
                <c:pt idx="10893">
                  <c:v>1737.6357682183152</c:v>
                </c:pt>
                <c:pt idx="10894">
                  <c:v>1737.6357682183152</c:v>
                </c:pt>
                <c:pt idx="10895">
                  <c:v>1737.6357682183152</c:v>
                </c:pt>
                <c:pt idx="10896">
                  <c:v>1743.4579810297339</c:v>
                </c:pt>
                <c:pt idx="10897">
                  <c:v>1715.6034196507092</c:v>
                </c:pt>
                <c:pt idx="10898">
                  <c:v>1710.0467278475724</c:v>
                </c:pt>
                <c:pt idx="10899">
                  <c:v>1726.3908873478583</c:v>
                </c:pt>
                <c:pt idx="10900">
                  <c:v>1747.6881505685669</c:v>
                </c:pt>
                <c:pt idx="10901">
                  <c:v>1747.6881505685669</c:v>
                </c:pt>
                <c:pt idx="10902">
                  <c:v>1747.6881505685669</c:v>
                </c:pt>
                <c:pt idx="10903">
                  <c:v>1766.1934128653056</c:v>
                </c:pt>
                <c:pt idx="10904">
                  <c:v>1768.0098316161179</c:v>
                </c:pt>
                <c:pt idx="10905">
                  <c:v>1767.6729676273594</c:v>
                </c:pt>
                <c:pt idx="10906">
                  <c:v>1776.8656249548731</c:v>
                </c:pt>
                <c:pt idx="10907">
                  <c:v>1779.6334438567928</c:v>
                </c:pt>
                <c:pt idx="10908">
                  <c:v>1779.6334438567928</c:v>
                </c:pt>
                <c:pt idx="10909">
                  <c:v>1779.6334438567928</c:v>
                </c:pt>
                <c:pt idx="10910">
                  <c:v>1779.0827915437403</c:v>
                </c:pt>
                <c:pt idx="10911">
                  <c:v>1788.1283114933067</c:v>
                </c:pt>
                <c:pt idx="10912">
                  <c:v>1809.8704757963108</c:v>
                </c:pt>
                <c:pt idx="10913">
                  <c:v>1806.1346541609805</c:v>
                </c:pt>
                <c:pt idx="10914">
                  <c:v>1808.4324274900146</c:v>
                </c:pt>
                <c:pt idx="10915">
                  <c:v>1808.4324274900146</c:v>
                </c:pt>
                <c:pt idx="10916">
                  <c:v>1808.4324274900146</c:v>
                </c:pt>
                <c:pt idx="10917">
                  <c:v>1810.5567158648382</c:v>
                </c:pt>
                <c:pt idx="10918">
                  <c:v>1814.5082507615414</c:v>
                </c:pt>
                <c:pt idx="10919">
                  <c:v>1809.2015601614903</c:v>
                </c:pt>
                <c:pt idx="10920">
                  <c:v>1795.5259649950074</c:v>
                </c:pt>
                <c:pt idx="10921">
                  <c:v>1808.0903902328571</c:v>
                </c:pt>
                <c:pt idx="10922">
                  <c:v>1808.0903902328571</c:v>
                </c:pt>
                <c:pt idx="10923">
                  <c:v>1808.0903902328571</c:v>
                </c:pt>
                <c:pt idx="10924">
                  <c:v>1808.0903902328571</c:v>
                </c:pt>
                <c:pt idx="10925">
                  <c:v>1808.021092498027</c:v>
                </c:pt>
                <c:pt idx="10926">
                  <c:v>1794.6312301791515</c:v>
                </c:pt>
                <c:pt idx="10927">
                  <c:v>1783.823189716974</c:v>
                </c:pt>
                <c:pt idx="10928">
                  <c:v>1796.7704368163345</c:v>
                </c:pt>
                <c:pt idx="10929">
                  <c:v>1796.7704368163345</c:v>
                </c:pt>
                <c:pt idx="10930">
                  <c:v>1796.7704368163345</c:v>
                </c:pt>
                <c:pt idx="10931">
                  <c:v>1798.4274467153236</c:v>
                </c:pt>
                <c:pt idx="10932">
                  <c:v>1800.7846524766603</c:v>
                </c:pt>
                <c:pt idx="10933">
                  <c:v>1822.6331695532583</c:v>
                </c:pt>
                <c:pt idx="10934">
                  <c:v>1822.0505151612736</c:v>
                </c:pt>
                <c:pt idx="10935">
                  <c:v>1819.6931890913695</c:v>
                </c:pt>
                <c:pt idx="10936">
                  <c:v>1819.6931890913695</c:v>
                </c:pt>
                <c:pt idx="10937">
                  <c:v>1819.6931890913695</c:v>
                </c:pt>
                <c:pt idx="10938">
                  <c:v>1825.2269019581299</c:v>
                </c:pt>
                <c:pt idx="10939">
                  <c:v>1830.0610205053799</c:v>
                </c:pt>
                <c:pt idx="10940">
                  <c:v>1846.0618193542673</c:v>
                </c:pt>
                <c:pt idx="10941">
                  <c:v>1849.5563020033658</c:v>
                </c:pt>
                <c:pt idx="10942">
                  <c:v>1848.8404660272543</c:v>
                </c:pt>
                <c:pt idx="10943">
                  <c:v>1848.8404660272543</c:v>
                </c:pt>
                <c:pt idx="10944">
                  <c:v>1848.8404660272543</c:v>
                </c:pt>
                <c:pt idx="10945">
                  <c:v>1863.126988099064</c:v>
                </c:pt>
                <c:pt idx="10946">
                  <c:v>1868.0864681735591</c:v>
                </c:pt>
                <c:pt idx="10947">
                  <c:v>1868.0864681735591</c:v>
                </c:pt>
                <c:pt idx="10948">
                  <c:v>1863.238875066759</c:v>
                </c:pt>
                <c:pt idx="10949">
                  <c:v>1860.415353298127</c:v>
                </c:pt>
                <c:pt idx="10950">
                  <c:v>1860.415353298127</c:v>
                </c:pt>
                <c:pt idx="10951">
                  <c:v>1860.415353298127</c:v>
                </c:pt>
                <c:pt idx="10952">
                  <c:v>1854.7254799108634</c:v>
                </c:pt>
                <c:pt idx="10953">
                  <c:v>1862.2842265843315</c:v>
                </c:pt>
                <c:pt idx="10954">
                  <c:v>1865.1926862015578</c:v>
                </c:pt>
                <c:pt idx="10955">
                  <c:v>1867.6449357311515</c:v>
                </c:pt>
                <c:pt idx="10956">
                  <c:v>1860.3950211502342</c:v>
                </c:pt>
                <c:pt idx="10957">
                  <c:v>1860.3950211502342</c:v>
                </c:pt>
                <c:pt idx="10958">
                  <c:v>1860.3950211502342</c:v>
                </c:pt>
                <c:pt idx="10959">
                  <c:v>1865.2495921539444</c:v>
                </c:pt>
                <c:pt idx="10960">
                  <c:v>1876.664589338724</c:v>
                </c:pt>
                <c:pt idx="10961">
                  <c:v>1886.3521961125775</c:v>
                </c:pt>
                <c:pt idx="10962">
                  <c:v>1886.3521961125775</c:v>
                </c:pt>
                <c:pt idx="10963">
                  <c:v>1896.7078763612794</c:v>
                </c:pt>
                <c:pt idx="10964">
                  <c:v>1896.7078763612794</c:v>
                </c:pt>
                <c:pt idx="10965">
                  <c:v>1896.7078763612794</c:v>
                </c:pt>
                <c:pt idx="10966">
                  <c:v>1898.7806726692502</c:v>
                </c:pt>
                <c:pt idx="10967">
                  <c:v>1899.842997319513</c:v>
                </c:pt>
                <c:pt idx="10968">
                  <c:v>1919.0018960630102</c:v>
                </c:pt>
                <c:pt idx="10969">
                  <c:v>1903.162912237294</c:v>
                </c:pt>
                <c:pt idx="10970">
                  <c:v>1914.1482875278391</c:v>
                </c:pt>
                <c:pt idx="10971">
                  <c:v>1914.1482875278391</c:v>
                </c:pt>
                <c:pt idx="10972">
                  <c:v>1914.1482875278391</c:v>
                </c:pt>
                <c:pt idx="10973">
                  <c:v>1920.0455728853242</c:v>
                </c:pt>
                <c:pt idx="10974">
                  <c:v>1932.8910389366522</c:v>
                </c:pt>
                <c:pt idx="10975">
                  <c:v>1904.5974715951349</c:v>
                </c:pt>
                <c:pt idx="10976">
                  <c:v>1889.348601292583</c:v>
                </c:pt>
                <c:pt idx="10977">
                  <c:v>1876.7289544222901</c:v>
                </c:pt>
                <c:pt idx="10978">
                  <c:v>1876.7289544222901</c:v>
                </c:pt>
                <c:pt idx="10979">
                  <c:v>1876.7289544222901</c:v>
                </c:pt>
                <c:pt idx="10980">
                  <c:v>1897.301960067168</c:v>
                </c:pt>
                <c:pt idx="10981">
                  <c:v>1894.6641947266226</c:v>
                </c:pt>
                <c:pt idx="10982">
                  <c:v>1849.7017550613696</c:v>
                </c:pt>
                <c:pt idx="10983">
                  <c:v>1841.0646826981722</c:v>
                </c:pt>
                <c:pt idx="10984">
                  <c:v>1861.6505613597635</c:v>
                </c:pt>
                <c:pt idx="10985">
                  <c:v>1861.6505613597635</c:v>
                </c:pt>
                <c:pt idx="10986">
                  <c:v>1861.6505613597635</c:v>
                </c:pt>
                <c:pt idx="10987">
                  <c:v>1863.0053561374091</c:v>
                </c:pt>
                <c:pt idx="10988">
                  <c:v>1853.6427028041401</c:v>
                </c:pt>
                <c:pt idx="10989">
                  <c:v>1883.2818011636125</c:v>
                </c:pt>
                <c:pt idx="10990">
                  <c:v>1856.4924518404687</c:v>
                </c:pt>
                <c:pt idx="10991">
                  <c:v>1821.5975534049614</c:v>
                </c:pt>
                <c:pt idx="10992">
                  <c:v>1821.5975534049614</c:v>
                </c:pt>
                <c:pt idx="10993">
                  <c:v>1821.5975534049614</c:v>
                </c:pt>
                <c:pt idx="10994">
                  <c:v>1767.2623544867765</c:v>
                </c:pt>
                <c:pt idx="10995">
                  <c:v>1785.5427600710188</c:v>
                </c:pt>
                <c:pt idx="10996">
                  <c:v>1771.5580921948501</c:v>
                </c:pt>
                <c:pt idx="10997">
                  <c:v>1813.1848565199907</c:v>
                </c:pt>
                <c:pt idx="10998">
                  <c:v>1821.9857891520048</c:v>
                </c:pt>
                <c:pt idx="10999">
                  <c:v>1821.9857891520048</c:v>
                </c:pt>
                <c:pt idx="11000">
                  <c:v>1821.9857891520048</c:v>
                </c:pt>
                <c:pt idx="11001">
                  <c:v>1821.9416359077643</c:v>
                </c:pt>
                <c:pt idx="11002">
                  <c:v>1853.1008330165082</c:v>
                </c:pt>
                <c:pt idx="11003">
                  <c:v>1860.1080852169518</c:v>
                </c:pt>
                <c:pt idx="11004">
                  <c:v>1891.1095577938165</c:v>
                </c:pt>
                <c:pt idx="11005">
                  <c:v>1895.0006977896778</c:v>
                </c:pt>
                <c:pt idx="11006">
                  <c:v>1895.0006977896778</c:v>
                </c:pt>
                <c:pt idx="11007">
                  <c:v>1895.0006977896778</c:v>
                </c:pt>
                <c:pt idx="11008">
                  <c:v>1913.7537957352888</c:v>
                </c:pt>
                <c:pt idx="11009">
                  <c:v>1909.4181155828337</c:v>
                </c:pt>
                <c:pt idx="11010">
                  <c:v>1918.3965033517834</c:v>
                </c:pt>
                <c:pt idx="11011">
                  <c:v>1900.7787573568557</c:v>
                </c:pt>
                <c:pt idx="11012">
                  <c:v>1923.4422446691142</c:v>
                </c:pt>
                <c:pt idx="11013">
                  <c:v>1923.4422446691142</c:v>
                </c:pt>
                <c:pt idx="11014">
                  <c:v>1923.4422446691142</c:v>
                </c:pt>
                <c:pt idx="11015">
                  <c:v>1917.288702063038</c:v>
                </c:pt>
                <c:pt idx="11016">
                  <c:v>1920.2129221025955</c:v>
                </c:pt>
                <c:pt idx="11017">
                  <c:v>1908.0950822669852</c:v>
                </c:pt>
                <c:pt idx="11018">
                  <c:v>1908.3636109894524</c:v>
                </c:pt>
                <c:pt idx="11019">
                  <c:v>1927.9209717082235</c:v>
                </c:pt>
                <c:pt idx="11020">
                  <c:v>1927.9209717082235</c:v>
                </c:pt>
                <c:pt idx="11021">
                  <c:v>1927.9209717082235</c:v>
                </c:pt>
                <c:pt idx="11022">
                  <c:v>1927.9209717082235</c:v>
                </c:pt>
                <c:pt idx="11023">
                  <c:v>1886.2655739440384</c:v>
                </c:pt>
                <c:pt idx="11024">
                  <c:v>1882.8556682178319</c:v>
                </c:pt>
                <c:pt idx="11025">
                  <c:v>1877.5560758232584</c:v>
                </c:pt>
                <c:pt idx="11026">
                  <c:v>1845.2259154278765</c:v>
                </c:pt>
                <c:pt idx="11027">
                  <c:v>1845.2259154278765</c:v>
                </c:pt>
                <c:pt idx="11028">
                  <c:v>1845.2259154278765</c:v>
                </c:pt>
                <c:pt idx="11029">
                  <c:v>1866.8885557678204</c:v>
                </c:pt>
                <c:pt idx="11030">
                  <c:v>1875.2786346421169</c:v>
                </c:pt>
                <c:pt idx="11031">
                  <c:v>1895.6723805215483</c:v>
                </c:pt>
                <c:pt idx="11032">
                  <c:v>1910.2773593713021</c:v>
                </c:pt>
                <c:pt idx="11033">
                  <c:v>1921.1873011900789</c:v>
                </c:pt>
                <c:pt idx="11034">
                  <c:v>1921.1873011900789</c:v>
                </c:pt>
                <c:pt idx="11035">
                  <c:v>1921.1873011900789</c:v>
                </c:pt>
                <c:pt idx="11036">
                  <c:v>1924.1157320294958</c:v>
                </c:pt>
                <c:pt idx="11037">
                  <c:v>1924.5963647563135</c:v>
                </c:pt>
                <c:pt idx="11038">
                  <c:v>1919.2846211964311</c:v>
                </c:pt>
                <c:pt idx="11039">
                  <c:v>1952.4224130048613</c:v>
                </c:pt>
                <c:pt idx="11040">
                  <c:v>1948.5955177839987</c:v>
                </c:pt>
                <c:pt idx="11041">
                  <c:v>1948.5955177839987</c:v>
                </c:pt>
                <c:pt idx="11042">
                  <c:v>1948.5955177839987</c:v>
                </c:pt>
                <c:pt idx="11043">
                  <c:v>1954.1253807766022</c:v>
                </c:pt>
                <c:pt idx="11044">
                  <c:v>1959.0787251141589</c:v>
                </c:pt>
                <c:pt idx="11045">
                  <c:v>1955.3151121997562</c:v>
                </c:pt>
                <c:pt idx="11046">
                  <c:v>1963.1429891385289</c:v>
                </c:pt>
                <c:pt idx="11047">
                  <c:v>1960.7991376281752</c:v>
                </c:pt>
                <c:pt idx="11048">
                  <c:v>1960.7991376281752</c:v>
                </c:pt>
                <c:pt idx="11049">
                  <c:v>1960.7991376281752</c:v>
                </c:pt>
                <c:pt idx="11050">
                  <c:v>1968.7475637514963</c:v>
                </c:pt>
                <c:pt idx="11051">
                  <c:v>1950.7432663294683</c:v>
                </c:pt>
                <c:pt idx="11052">
                  <c:v>1951.1296974480013</c:v>
                </c:pt>
                <c:pt idx="11053">
                  <c:v>1948.0082916664528</c:v>
                </c:pt>
                <c:pt idx="11054">
                  <c:v>1966.1451691297707</c:v>
                </c:pt>
                <c:pt idx="11055">
                  <c:v>1966.1451691297707</c:v>
                </c:pt>
                <c:pt idx="11056">
                  <c:v>1966.1451691297707</c:v>
                </c:pt>
                <c:pt idx="11057">
                  <c:v>1947.7177464761487</c:v>
                </c:pt>
                <c:pt idx="11058">
                  <c:v>1966.2686057199369</c:v>
                </c:pt>
                <c:pt idx="11059">
                  <c:v>1980.417374482058</c:v>
                </c:pt>
                <c:pt idx="11060">
                  <c:v>1977.0829022276198</c:v>
                </c:pt>
                <c:pt idx="11061">
                  <c:v>1989.6575536936998</c:v>
                </c:pt>
                <c:pt idx="11062">
                  <c:v>1989.6575536936998</c:v>
                </c:pt>
                <c:pt idx="11063">
                  <c:v>1989.6575536936998</c:v>
                </c:pt>
                <c:pt idx="11064">
                  <c:v>2004.8787530257466</c:v>
                </c:pt>
                <c:pt idx="11065">
                  <c:v>1989.7284154399065</c:v>
                </c:pt>
                <c:pt idx="11066">
                  <c:v>1999.1032199384842</c:v>
                </c:pt>
                <c:pt idx="11067">
                  <c:v>1998.9150573390491</c:v>
                </c:pt>
                <c:pt idx="11068">
                  <c:v>2007.1446445844163</c:v>
                </c:pt>
                <c:pt idx="11069">
                  <c:v>2007.1446445844163</c:v>
                </c:pt>
                <c:pt idx="11070">
                  <c:v>2007.1446445844163</c:v>
                </c:pt>
                <c:pt idx="11071">
                  <c:v>2003.2093513443142</c:v>
                </c:pt>
                <c:pt idx="11072">
                  <c:v>2001.7912742602089</c:v>
                </c:pt>
                <c:pt idx="11073">
                  <c:v>1983.3290824306043</c:v>
                </c:pt>
                <c:pt idx="11074">
                  <c:v>1988.3530478972334</c:v>
                </c:pt>
                <c:pt idx="11075">
                  <c:v>1987.3896168893841</c:v>
                </c:pt>
                <c:pt idx="11076">
                  <c:v>1987.3896168893841</c:v>
                </c:pt>
                <c:pt idx="11077">
                  <c:v>1987.3896168893841</c:v>
                </c:pt>
                <c:pt idx="11078">
                  <c:v>1993.0563910317044</c:v>
                </c:pt>
                <c:pt idx="11079">
                  <c:v>1996.3866524862829</c:v>
                </c:pt>
                <c:pt idx="11080">
                  <c:v>1989.9730027574587</c:v>
                </c:pt>
                <c:pt idx="11081">
                  <c:v>1953.7306483669181</c:v>
                </c:pt>
                <c:pt idx="11082">
                  <c:v>1961.9008031799826</c:v>
                </c:pt>
                <c:pt idx="11083">
                  <c:v>1961.9008031799826</c:v>
                </c:pt>
                <c:pt idx="11084">
                  <c:v>1961.9008031799826</c:v>
                </c:pt>
                <c:pt idx="11085">
                  <c:v>1956.8206536123716</c:v>
                </c:pt>
                <c:pt idx="11086">
                  <c:v>1981.2712043849929</c:v>
                </c:pt>
                <c:pt idx="11087">
                  <c:v>2032.571258764465</c:v>
                </c:pt>
                <c:pt idx="11088">
                  <c:v>2047.9990279067606</c:v>
                </c:pt>
                <c:pt idx="11089">
                  <c:v>2056.5779912318972</c:v>
                </c:pt>
                <c:pt idx="11090">
                  <c:v>2056.5779912318972</c:v>
                </c:pt>
                <c:pt idx="11091">
                  <c:v>2056.5779912318972</c:v>
                </c:pt>
                <c:pt idx="11092">
                  <c:v>2060.8685556715723</c:v>
                </c:pt>
                <c:pt idx="11093">
                  <c:v>2054.9665782799584</c:v>
                </c:pt>
                <c:pt idx="11094">
                  <c:v>2054.8953556080496</c:v>
                </c:pt>
                <c:pt idx="11095">
                  <c:v>2041.9075645214712</c:v>
                </c:pt>
                <c:pt idx="11096">
                  <c:v>2015.0540907318957</c:v>
                </c:pt>
                <c:pt idx="11097">
                  <c:v>2015.0540907318957</c:v>
                </c:pt>
                <c:pt idx="11098">
                  <c:v>2015.0540907318957</c:v>
                </c:pt>
                <c:pt idx="11099">
                  <c:v>2024.0449905918565</c:v>
                </c:pt>
                <c:pt idx="11100">
                  <c:v>2033.302975471476</c:v>
                </c:pt>
                <c:pt idx="11101">
                  <c:v>2034.0869060967434</c:v>
                </c:pt>
                <c:pt idx="11102">
                  <c:v>2046.1739469390959</c:v>
                </c:pt>
                <c:pt idx="11103">
                  <c:v>2054.4423938517375</c:v>
                </c:pt>
                <c:pt idx="11104">
                  <c:v>2054.4423938517375</c:v>
                </c:pt>
                <c:pt idx="11105">
                  <c:v>2054.4423938517375</c:v>
                </c:pt>
                <c:pt idx="11106">
                  <c:v>2060.9583058628637</c:v>
                </c:pt>
                <c:pt idx="11107">
                  <c:v>2071.730614680519</c:v>
                </c:pt>
                <c:pt idx="11108">
                  <c:v>2063.8739839941345</c:v>
                </c:pt>
                <c:pt idx="11109">
                  <c:v>2063.8739839941345</c:v>
                </c:pt>
                <c:pt idx="11110">
                  <c:v>2075.2086150558816</c:v>
                </c:pt>
                <c:pt idx="11111">
                  <c:v>2075.2086150558816</c:v>
                </c:pt>
                <c:pt idx="11112">
                  <c:v>2075.2086150558816</c:v>
                </c:pt>
                <c:pt idx="11113">
                  <c:v>2080.4324130529844</c:v>
                </c:pt>
                <c:pt idx="11114">
                  <c:v>2081.9839123383513</c:v>
                </c:pt>
                <c:pt idx="11115">
                  <c:v>2096.8144697520056</c:v>
                </c:pt>
                <c:pt idx="11116">
                  <c:v>2092.0433928940806</c:v>
                </c:pt>
                <c:pt idx="11117">
                  <c:v>2098.5453491113872</c:v>
                </c:pt>
                <c:pt idx="11118">
                  <c:v>2098.5453491113872</c:v>
                </c:pt>
                <c:pt idx="11119">
                  <c:v>2098.5453491113872</c:v>
                </c:pt>
                <c:pt idx="11120">
                  <c:v>2084.0719878343839</c:v>
                </c:pt>
                <c:pt idx="11121">
                  <c:v>2076.9148311589424</c:v>
                </c:pt>
                <c:pt idx="11122">
                  <c:v>2094.7547870778831</c:v>
                </c:pt>
                <c:pt idx="11123">
                  <c:v>2083.3065847284975</c:v>
                </c:pt>
                <c:pt idx="11124">
                  <c:v>2082.9522759974643</c:v>
                </c:pt>
                <c:pt idx="11125">
                  <c:v>2082.9522759974643</c:v>
                </c:pt>
                <c:pt idx="11126">
                  <c:v>2082.9522759974643</c:v>
                </c:pt>
                <c:pt idx="11127">
                  <c:v>2091.4910562610839</c:v>
                </c:pt>
                <c:pt idx="11128">
                  <c:v>2082.7630306209226</c:v>
                </c:pt>
                <c:pt idx="11129">
                  <c:v>2019.4597904705854</c:v>
                </c:pt>
                <c:pt idx="11130">
                  <c:v>2017.3495781981489</c:v>
                </c:pt>
                <c:pt idx="11131">
                  <c:v>2040.1804147276796</c:v>
                </c:pt>
                <c:pt idx="11132">
                  <c:v>2040.1804147276796</c:v>
                </c:pt>
                <c:pt idx="11133">
                  <c:v>2040.1804147276796</c:v>
                </c:pt>
                <c:pt idx="11134">
                  <c:v>2054.0369539795524</c:v>
                </c:pt>
                <c:pt idx="11135">
                  <c:v>2076.711509680013</c:v>
                </c:pt>
                <c:pt idx="11136">
                  <c:v>2076.711509680013</c:v>
                </c:pt>
                <c:pt idx="11137">
                  <c:v>2075.8367460863478</c:v>
                </c:pt>
                <c:pt idx="11138">
                  <c:v>2052.7205376349116</c:v>
                </c:pt>
                <c:pt idx="11139">
                  <c:v>2052.7205376349116</c:v>
                </c:pt>
                <c:pt idx="11140">
                  <c:v>2052.7205376349116</c:v>
                </c:pt>
                <c:pt idx="11141">
                  <c:v>2030.6685787708168</c:v>
                </c:pt>
                <c:pt idx="11142">
                  <c:v>2021.7051092642264</c:v>
                </c:pt>
                <c:pt idx="11143">
                  <c:v>2021.7051092642264</c:v>
                </c:pt>
                <c:pt idx="11144">
                  <c:v>2018.2659685561384</c:v>
                </c:pt>
                <c:pt idx="11145">
                  <c:v>2044.9245424665035</c:v>
                </c:pt>
                <c:pt idx="11146">
                  <c:v>2044.9245424665035</c:v>
                </c:pt>
                <c:pt idx="11147">
                  <c:v>2044.9245424665035</c:v>
                </c:pt>
                <c:pt idx="11148">
                  <c:v>2056.7423327349843</c:v>
                </c:pt>
                <c:pt idx="11149">
                  <c:v>2032.9834359164242</c:v>
                </c:pt>
                <c:pt idx="11150">
                  <c:v>2036.3507524097658</c:v>
                </c:pt>
                <c:pt idx="11151">
                  <c:v>2036.3507524097658</c:v>
                </c:pt>
                <c:pt idx="11152">
                  <c:v>2005.4156901621136</c:v>
                </c:pt>
                <c:pt idx="11153">
                  <c:v>2005.4156901621136</c:v>
                </c:pt>
                <c:pt idx="11154">
                  <c:v>2005.4156901621136</c:v>
                </c:pt>
                <c:pt idx="11155">
                  <c:v>2008.6008594843911</c:v>
                </c:pt>
                <c:pt idx="11156">
                  <c:v>2011.3773406031644</c:v>
                </c:pt>
                <c:pt idx="11157">
                  <c:v>2048.6275198629296</c:v>
                </c:pt>
                <c:pt idx="11158">
                  <c:v>2045.1005539006298</c:v>
                </c:pt>
                <c:pt idx="11159">
                  <c:v>2065.7479102401689</c:v>
                </c:pt>
                <c:pt idx="11160">
                  <c:v>2065.7479102401689</c:v>
                </c:pt>
                <c:pt idx="11161">
                  <c:v>2065.7479102401689</c:v>
                </c:pt>
                <c:pt idx="11162">
                  <c:v>2065.7479102401689</c:v>
                </c:pt>
                <c:pt idx="11163">
                  <c:v>2084.3643376531977</c:v>
                </c:pt>
                <c:pt idx="11164">
                  <c:v>2096.9107166059352</c:v>
                </c:pt>
                <c:pt idx="11165">
                  <c:v>2108.0539367369274</c:v>
                </c:pt>
                <c:pt idx="11166">
                  <c:v>2102.2460406450309</c:v>
                </c:pt>
                <c:pt idx="11167">
                  <c:v>2102.2460406450309</c:v>
                </c:pt>
                <c:pt idx="11168">
                  <c:v>2102.2460406450309</c:v>
                </c:pt>
                <c:pt idx="11169">
                  <c:v>2070.8092916712631</c:v>
                </c:pt>
                <c:pt idx="11170">
                  <c:v>2090.661648997333</c:v>
                </c:pt>
                <c:pt idx="11171">
                  <c:v>2081.0438211925798</c:v>
                </c:pt>
                <c:pt idx="11172">
                  <c:v>2092.8839888545995</c:v>
                </c:pt>
                <c:pt idx="11173">
                  <c:v>2082.7500372956411</c:v>
                </c:pt>
                <c:pt idx="11174">
                  <c:v>2082.7500372956411</c:v>
                </c:pt>
                <c:pt idx="11175">
                  <c:v>2082.7500372956411</c:v>
                </c:pt>
                <c:pt idx="11176">
                  <c:v>2067.2190434025038</c:v>
                </c:pt>
                <c:pt idx="11177">
                  <c:v>2081.8275112007123</c:v>
                </c:pt>
                <c:pt idx="11178">
                  <c:v>2090.0626326401803</c:v>
                </c:pt>
                <c:pt idx="11179">
                  <c:v>2097.2982305015753</c:v>
                </c:pt>
                <c:pt idx="11180">
                  <c:v>2077.9711403808337</c:v>
                </c:pt>
                <c:pt idx="11181">
                  <c:v>2077.9711403808337</c:v>
                </c:pt>
                <c:pt idx="11182">
                  <c:v>2077.9711403808337</c:v>
                </c:pt>
                <c:pt idx="11183">
                  <c:v>2092.3494578895802</c:v>
                </c:pt>
                <c:pt idx="11184">
                  <c:v>2091.9928632957658</c:v>
                </c:pt>
                <c:pt idx="11185">
                  <c:v>2086.4468789551288</c:v>
                </c:pt>
                <c:pt idx="11186">
                  <c:v>2108.3681827150122</c:v>
                </c:pt>
                <c:pt idx="11187">
                  <c:v>2109.0107507735688</c:v>
                </c:pt>
                <c:pt idx="11188">
                  <c:v>2109.0107507735688</c:v>
                </c:pt>
                <c:pt idx="11189">
                  <c:v>2109.0107507735688</c:v>
                </c:pt>
                <c:pt idx="11190">
                  <c:v>2109.0107507735688</c:v>
                </c:pt>
                <c:pt idx="11191">
                  <c:v>2114.2351503135087</c:v>
                </c:pt>
                <c:pt idx="11192">
                  <c:v>2118.0384650551582</c:v>
                </c:pt>
                <c:pt idx="11193">
                  <c:v>2108.0467182228826</c:v>
                </c:pt>
                <c:pt idx="11194">
                  <c:v>2070.8829205145207</c:v>
                </c:pt>
                <c:pt idx="11195">
                  <c:v>2070.8829205145207</c:v>
                </c:pt>
                <c:pt idx="11196">
                  <c:v>2070.8829205145207</c:v>
                </c:pt>
                <c:pt idx="11197">
                  <c:v>2059.5706668463122</c:v>
                </c:pt>
                <c:pt idx="11198">
                  <c:v>2048.7232854825907</c:v>
                </c:pt>
                <c:pt idx="11199">
                  <c:v>2049.3918401917085</c:v>
                </c:pt>
                <c:pt idx="11200">
                  <c:v>2016.7564569607982</c:v>
                </c:pt>
                <c:pt idx="11201">
                  <c:v>2049.2325516484525</c:v>
                </c:pt>
                <c:pt idx="11202">
                  <c:v>2049.2325516484525</c:v>
                </c:pt>
                <c:pt idx="11203">
                  <c:v>2049.2325516484525</c:v>
                </c:pt>
                <c:pt idx="11204">
                  <c:v>2012.7815822020166</c:v>
                </c:pt>
                <c:pt idx="11205">
                  <c:v>1988.6966491657654</c:v>
                </c:pt>
                <c:pt idx="11206">
                  <c:v>2011.4857386224035</c:v>
                </c:pt>
                <c:pt idx="11207">
                  <c:v>1972.991929701283</c:v>
                </c:pt>
                <c:pt idx="11208">
                  <c:v>1983.5167637957682</c:v>
                </c:pt>
                <c:pt idx="11209">
                  <c:v>1983.5167637957682</c:v>
                </c:pt>
                <c:pt idx="11210">
                  <c:v>1983.5167637957682</c:v>
                </c:pt>
                <c:pt idx="11211">
                  <c:v>1927.7535021823826</c:v>
                </c:pt>
                <c:pt idx="11212">
                  <c:v>1914.4332985240396</c:v>
                </c:pt>
                <c:pt idx="11213">
                  <c:v>1924.647255280328</c:v>
                </c:pt>
                <c:pt idx="11214">
                  <c:v>1896.7789787246179</c:v>
                </c:pt>
                <c:pt idx="11215">
                  <c:v>1938.166449309173</c:v>
                </c:pt>
                <c:pt idx="11216">
                  <c:v>1938.166449309173</c:v>
                </c:pt>
                <c:pt idx="11217">
                  <c:v>1938.166449309173</c:v>
                </c:pt>
                <c:pt idx="11218">
                  <c:v>1951.546686942655</c:v>
                </c:pt>
                <c:pt idx="11219">
                  <c:v>1929.9837824050974</c:v>
                </c:pt>
                <c:pt idx="11220">
                  <c:v>1951.7703405694772</c:v>
                </c:pt>
                <c:pt idx="11221">
                  <c:v>1947.6497721355579</c:v>
                </c:pt>
                <c:pt idx="11222">
                  <c:v>1949.6869571075738</c:v>
                </c:pt>
                <c:pt idx="11223">
                  <c:v>1949.6869571075738</c:v>
                </c:pt>
                <c:pt idx="11224">
                  <c:v>1949.6869571075738</c:v>
                </c:pt>
                <c:pt idx="11225">
                  <c:v>1985.577890172699</c:v>
                </c:pt>
                <c:pt idx="11226">
                  <c:v>1988.9689074538212</c:v>
                </c:pt>
                <c:pt idx="11227">
                  <c:v>1965.3744724469157</c:v>
                </c:pt>
                <c:pt idx="11228">
                  <c:v>1957.7509997641791</c:v>
                </c:pt>
                <c:pt idx="11229">
                  <c:v>1918.8365920913805</c:v>
                </c:pt>
                <c:pt idx="11230">
                  <c:v>1918.8365920913805</c:v>
                </c:pt>
                <c:pt idx="11231">
                  <c:v>1918.8365920913805</c:v>
                </c:pt>
                <c:pt idx="11232">
                  <c:v>1928.6109413423392</c:v>
                </c:pt>
                <c:pt idx="11233">
                  <c:v>1936.5233952040035</c:v>
                </c:pt>
                <c:pt idx="11234">
                  <c:v>1950.3220660349505</c:v>
                </c:pt>
                <c:pt idx="11235">
                  <c:v>1854.645113787828</c:v>
                </c:pt>
                <c:pt idx="11236">
                  <c:v>1743.6178711158236</c:v>
                </c:pt>
                <c:pt idx="11237">
                  <c:v>1743.6178711158236</c:v>
                </c:pt>
                <c:pt idx="11238">
                  <c:v>1743.6178711158236</c:v>
                </c:pt>
                <c:pt idx="11239">
                  <c:v>1739.4499011063433</c:v>
                </c:pt>
                <c:pt idx="11240">
                  <c:v>1711.8420925990843</c:v>
                </c:pt>
                <c:pt idx="11241">
                  <c:v>1876.1076809801627</c:v>
                </c:pt>
                <c:pt idx="11242">
                  <c:v>1810.6404506277554</c:v>
                </c:pt>
                <c:pt idx="11243">
                  <c:v>1843.2368538828239</c:v>
                </c:pt>
                <c:pt idx="11244">
                  <c:v>1843.2368538828239</c:v>
                </c:pt>
                <c:pt idx="11245">
                  <c:v>1843.2368538828239</c:v>
                </c:pt>
                <c:pt idx="11246">
                  <c:v>1857.997030784541</c:v>
                </c:pt>
                <c:pt idx="11247">
                  <c:v>1855.5837612307898</c:v>
                </c:pt>
                <c:pt idx="11248">
                  <c:v>1814.6679002304966</c:v>
                </c:pt>
                <c:pt idx="11249">
                  <c:v>1817.4605026973031</c:v>
                </c:pt>
                <c:pt idx="11250">
                  <c:v>1817.4605026973031</c:v>
                </c:pt>
                <c:pt idx="11251">
                  <c:v>1817.4605026973031</c:v>
                </c:pt>
                <c:pt idx="11252">
                  <c:v>1817.4605026973031</c:v>
                </c:pt>
                <c:pt idx="11253">
                  <c:v>1774.4613785436743</c:v>
                </c:pt>
                <c:pt idx="11254">
                  <c:v>1819.5235540113133</c:v>
                </c:pt>
                <c:pt idx="11255">
                  <c:v>1850.3161709151479</c:v>
                </c:pt>
                <c:pt idx="11256">
                  <c:v>1888.6695797380964</c:v>
                </c:pt>
                <c:pt idx="11257">
                  <c:v>1902.8184688087849</c:v>
                </c:pt>
                <c:pt idx="11258">
                  <c:v>1902.8184688087849</c:v>
                </c:pt>
                <c:pt idx="11259">
                  <c:v>1902.8184688087849</c:v>
                </c:pt>
                <c:pt idx="11260">
                  <c:v>1904.2105592423288</c:v>
                </c:pt>
                <c:pt idx="11261">
                  <c:v>1915.5857342912946</c:v>
                </c:pt>
                <c:pt idx="11262">
                  <c:v>1918.2573063392831</c:v>
                </c:pt>
                <c:pt idx="11263">
                  <c:v>1930.0065207243381</c:v>
                </c:pt>
                <c:pt idx="11264">
                  <c:v>1958.3976583140277</c:v>
                </c:pt>
                <c:pt idx="11265">
                  <c:v>1958.3976583140277</c:v>
                </c:pt>
                <c:pt idx="11266">
                  <c:v>1958.3976583140277</c:v>
                </c:pt>
                <c:pt idx="11267">
                  <c:v>1946.7073951270058</c:v>
                </c:pt>
                <c:pt idx="11268">
                  <c:v>1931.615888430631</c:v>
                </c:pt>
                <c:pt idx="11269">
                  <c:v>1939.6034148383617</c:v>
                </c:pt>
                <c:pt idx="11270">
                  <c:v>1952.0879551874489</c:v>
                </c:pt>
                <c:pt idx="11271">
                  <c:v>1951.1110496200497</c:v>
                </c:pt>
                <c:pt idx="11272">
                  <c:v>1951.1110496200497</c:v>
                </c:pt>
                <c:pt idx="11273">
                  <c:v>1951.1110496200497</c:v>
                </c:pt>
                <c:pt idx="11274">
                  <c:v>2015.5009167512674</c:v>
                </c:pt>
                <c:pt idx="11275">
                  <c:v>2030.9682674122428</c:v>
                </c:pt>
                <c:pt idx="11276">
                  <c:v>2033.6619762366356</c:v>
                </c:pt>
                <c:pt idx="11277">
                  <c:v>2041.6593679468936</c:v>
                </c:pt>
                <c:pt idx="11278">
                  <c:v>2056.4061905976278</c:v>
                </c:pt>
                <c:pt idx="11279">
                  <c:v>2056.4061905976278</c:v>
                </c:pt>
                <c:pt idx="11280">
                  <c:v>2056.4061905976278</c:v>
                </c:pt>
                <c:pt idx="11281">
                  <c:v>2058.346045938606</c:v>
                </c:pt>
                <c:pt idx="11282">
                  <c:v>2050.4449010822786</c:v>
                </c:pt>
                <c:pt idx="11283">
                  <c:v>2017.0014052040506</c:v>
                </c:pt>
                <c:pt idx="11284">
                  <c:v>2016.7047242768083</c:v>
                </c:pt>
                <c:pt idx="11285">
                  <c:v>2002.8928195034457</c:v>
                </c:pt>
                <c:pt idx="11286">
                  <c:v>2002.8928195034457</c:v>
                </c:pt>
                <c:pt idx="11287">
                  <c:v>2002.8928195034457</c:v>
                </c:pt>
                <c:pt idx="11288">
                  <c:v>2002.8928195034457</c:v>
                </c:pt>
                <c:pt idx="11289">
                  <c:v>2044.1508380694636</c:v>
                </c:pt>
                <c:pt idx="11290">
                  <c:v>2032.9142584901585</c:v>
                </c:pt>
                <c:pt idx="11291">
                  <c:v>2040.8470444997156</c:v>
                </c:pt>
                <c:pt idx="11292">
                  <c:v>2041.2760648511132</c:v>
                </c:pt>
                <c:pt idx="11293">
                  <c:v>2041.2760648511132</c:v>
                </c:pt>
                <c:pt idx="11294">
                  <c:v>2041.2760648511132</c:v>
                </c:pt>
                <c:pt idx="11295">
                  <c:v>2050.0524545353751</c:v>
                </c:pt>
                <c:pt idx="11296">
                  <c:v>2062.405738237414</c:v>
                </c:pt>
                <c:pt idx="11297">
                  <c:v>2062.9917612692866</c:v>
                </c:pt>
                <c:pt idx="11298">
                  <c:v>2052.5468120635637</c:v>
                </c:pt>
                <c:pt idx="11299">
                  <c:v>2073.5063691355413</c:v>
                </c:pt>
                <c:pt idx="11300">
                  <c:v>2073.5063691355413</c:v>
                </c:pt>
                <c:pt idx="11301">
                  <c:v>2073.5063691355413</c:v>
                </c:pt>
                <c:pt idx="11302">
                  <c:v>2075.0433110842514</c:v>
                </c:pt>
                <c:pt idx="11303">
                  <c:v>2085.8047921308398</c:v>
                </c:pt>
                <c:pt idx="11304">
                  <c:v>2080.1292354630987</c:v>
                </c:pt>
                <c:pt idx="11305">
                  <c:v>2087.665725051595</c:v>
                </c:pt>
                <c:pt idx="11306">
                  <c:v>2064.2577683241802</c:v>
                </c:pt>
                <c:pt idx="11307">
                  <c:v>2064.2577683241802</c:v>
                </c:pt>
                <c:pt idx="11308">
                  <c:v>2064.2577683241802</c:v>
                </c:pt>
                <c:pt idx="11309">
                  <c:v>2084.1750922766541</c:v>
                </c:pt>
                <c:pt idx="11310">
                  <c:v>2067.2352850591024</c:v>
                </c:pt>
                <c:pt idx="11311">
                  <c:v>2067.0738309616336</c:v>
                </c:pt>
                <c:pt idx="11312">
                  <c:v>2067.0738309616336</c:v>
                </c:pt>
                <c:pt idx="11313">
                  <c:v>2062.1730614680364</c:v>
                </c:pt>
                <c:pt idx="11314">
                  <c:v>2062.1730614680364</c:v>
                </c:pt>
                <c:pt idx="11315">
                  <c:v>2062.1730614680364</c:v>
                </c:pt>
                <c:pt idx="11316">
                  <c:v>2081.7710864825935</c:v>
                </c:pt>
                <c:pt idx="11317">
                  <c:v>2105.6062589328935</c:v>
                </c:pt>
                <c:pt idx="11318">
                  <c:v>2105.2248807741917</c:v>
                </c:pt>
                <c:pt idx="11319">
                  <c:v>2122.2976289587355</c:v>
                </c:pt>
                <c:pt idx="11320">
                  <c:v>2133.4576922891652</c:v>
                </c:pt>
                <c:pt idx="11321">
                  <c:v>2133.4576922891652</c:v>
                </c:pt>
                <c:pt idx="11322">
                  <c:v>2133.4576922891652</c:v>
                </c:pt>
                <c:pt idx="11323">
                  <c:v>2145.550507942753</c:v>
                </c:pt>
                <c:pt idx="11324">
                  <c:v>2141.9760200963246</c:v>
                </c:pt>
                <c:pt idx="11325">
                  <c:v>2152.6323514549931</c:v>
                </c:pt>
                <c:pt idx="11326">
                  <c:v>2171.0126131501884</c:v>
                </c:pt>
                <c:pt idx="11327">
                  <c:v>2171.0126131501884</c:v>
                </c:pt>
                <c:pt idx="11328">
                  <c:v>2171.0126131501884</c:v>
                </c:pt>
                <c:pt idx="11329">
                  <c:v>2171.0126131501884</c:v>
                </c:pt>
                <c:pt idx="11330">
                  <c:v>2154.2162137449941</c:v>
                </c:pt>
                <c:pt idx="11331">
                  <c:v>2152.1568919965739</c:v>
                </c:pt>
                <c:pt idx="11332">
                  <c:v>2165.5171584078657</c:v>
                </c:pt>
                <c:pt idx="11333">
                  <c:v>2170.5666292907863</c:v>
                </c:pt>
                <c:pt idx="11334">
                  <c:v>2163.0478250616998</c:v>
                </c:pt>
                <c:pt idx="11335">
                  <c:v>2163.0478250616998</c:v>
                </c:pt>
                <c:pt idx="11336">
                  <c:v>2163.0478250616998</c:v>
                </c:pt>
                <c:pt idx="11337">
                  <c:v>2167.1369929595235</c:v>
                </c:pt>
                <c:pt idx="11338">
                  <c:v>2158.576557153769</c:v>
                </c:pt>
                <c:pt idx="11339">
                  <c:v>2165.887468178365</c:v>
                </c:pt>
                <c:pt idx="11340">
                  <c:v>2177.6294640493747</c:v>
                </c:pt>
                <c:pt idx="11341">
                  <c:v>2178.4429905822262</c:v>
                </c:pt>
                <c:pt idx="11342">
                  <c:v>2178.4429905822262</c:v>
                </c:pt>
                <c:pt idx="11343">
                  <c:v>2178.4429905822262</c:v>
                </c:pt>
                <c:pt idx="11344">
                  <c:v>2180.8661254385052</c:v>
                </c:pt>
                <c:pt idx="11345">
                  <c:v>2182.070414198316</c:v>
                </c:pt>
                <c:pt idx="11346">
                  <c:v>2198.9582481147445</c:v>
                </c:pt>
                <c:pt idx="11347">
                  <c:v>2200.4400887395796</c:v>
                </c:pt>
                <c:pt idx="11348">
                  <c:v>2209.6405661239746</c:v>
                </c:pt>
                <c:pt idx="11349">
                  <c:v>2209.6405661239746</c:v>
                </c:pt>
                <c:pt idx="11350">
                  <c:v>2209.6405661239746</c:v>
                </c:pt>
                <c:pt idx="11351">
                  <c:v>2210.3091208330929</c:v>
                </c:pt>
                <c:pt idx="11352">
                  <c:v>2203.923863926178</c:v>
                </c:pt>
                <c:pt idx="11353">
                  <c:v>2201.4274611523438</c:v>
                </c:pt>
                <c:pt idx="11354">
                  <c:v>2194.1610642976907</c:v>
                </c:pt>
                <c:pt idx="11355">
                  <c:v>2158.043710508693</c:v>
                </c:pt>
                <c:pt idx="11356">
                  <c:v>2158.043710508693</c:v>
                </c:pt>
                <c:pt idx="11357">
                  <c:v>2158.043710508693</c:v>
                </c:pt>
                <c:pt idx="11358">
                  <c:v>2190.9329448168464</c:v>
                </c:pt>
                <c:pt idx="11359">
                  <c:v>2179.9758420396433</c:v>
                </c:pt>
                <c:pt idx="11360">
                  <c:v>2195.9821750826322</c:v>
                </c:pt>
                <c:pt idx="11361">
                  <c:v>2194.6788723718396</c:v>
                </c:pt>
                <c:pt idx="11362">
                  <c:v>2210.8666307344879</c:v>
                </c:pt>
                <c:pt idx="11363">
                  <c:v>2210.8666307344879</c:v>
                </c:pt>
                <c:pt idx="11364">
                  <c:v>2210.8666307344879</c:v>
                </c:pt>
                <c:pt idx="11365">
                  <c:v>2205.197811346522</c:v>
                </c:pt>
                <c:pt idx="11366">
                  <c:v>2229.8592630378193</c:v>
                </c:pt>
                <c:pt idx="11367">
                  <c:v>2236.6809994273112</c:v>
                </c:pt>
                <c:pt idx="11368">
                  <c:v>2236.7013315752038</c:v>
                </c:pt>
                <c:pt idx="11369">
                  <c:v>2231.0339558900464</c:v>
                </c:pt>
                <c:pt idx="11370">
                  <c:v>2231.0339558900464</c:v>
                </c:pt>
                <c:pt idx="11371">
                  <c:v>2231.0339558900464</c:v>
                </c:pt>
                <c:pt idx="11372">
                  <c:v>2231.103013007742</c:v>
                </c:pt>
                <c:pt idx="11373">
                  <c:v>2217.0548222079788</c:v>
                </c:pt>
                <c:pt idx="11374">
                  <c:v>2211.8287383480952</c:v>
                </c:pt>
                <c:pt idx="11375">
                  <c:v>2203.3854830870018</c:v>
                </c:pt>
                <c:pt idx="11376">
                  <c:v>2237.6064129278575</c:v>
                </c:pt>
                <c:pt idx="11377">
                  <c:v>2237.6064129278575</c:v>
                </c:pt>
                <c:pt idx="11378">
                  <c:v>2237.6064129278575</c:v>
                </c:pt>
                <c:pt idx="11379">
                  <c:v>2228.0628155091981</c:v>
                </c:pt>
                <c:pt idx="11380">
                  <c:v>2237.6929147878282</c:v>
                </c:pt>
                <c:pt idx="11381">
                  <c:v>2242.8264813593705</c:v>
                </c:pt>
                <c:pt idx="11382">
                  <c:v>2251.2285910904084</c:v>
                </c:pt>
                <c:pt idx="11383">
                  <c:v>2236.4768357884104</c:v>
                </c:pt>
                <c:pt idx="11384">
                  <c:v>2236.4768357884104</c:v>
                </c:pt>
                <c:pt idx="11385">
                  <c:v>2236.4768357884104</c:v>
                </c:pt>
              </c:numCache>
            </c:numRef>
          </c:val>
          <c:smooth val="0"/>
          <c:extLst>
            <c:ext xmlns:c16="http://schemas.microsoft.com/office/drawing/2014/chart" uri="{C3380CC4-5D6E-409C-BE32-E72D297353CC}">
              <c16:uniqueId val="{00000005-78BA-4B95-AECB-AC35AE06982D}"/>
            </c:ext>
          </c:extLst>
        </c:ser>
        <c:dLbls>
          <c:showLegendKey val="0"/>
          <c:showVal val="0"/>
          <c:showCatName val="0"/>
          <c:showSerName val="0"/>
          <c:showPercent val="0"/>
          <c:showBubbleSize val="0"/>
        </c:dLbls>
        <c:smooth val="0"/>
        <c:axId val="168738592"/>
        <c:axId val="168738952"/>
        <c:extLst>
          <c:ext xmlns:c15="http://schemas.microsoft.com/office/drawing/2012/chart" uri="{02D57815-91ED-43cb-92C2-25804820EDAC}">
            <c15:filteredLineSeries>
              <c15:ser>
                <c:idx val="2"/>
                <c:order val="0"/>
                <c:tx>
                  <c:strRef>
                    <c:extLst>
                      <c:ext uri="{02D57815-91ED-43cb-92C2-25804820EDAC}">
                        <c15:formulaRef>
                          <c15:sqref>'MSCI Momentum vs MSCI USA vs ..'!$H$2</c15:sqref>
                        </c15:formulaRef>
                      </c:ext>
                    </c:extLst>
                    <c:strCache>
                      <c:ptCount val="1"/>
                      <c:pt idx="0">
                        <c:v>MSCI USA Value</c:v>
                      </c:pt>
                    </c:strCache>
                  </c:strRef>
                </c:tx>
                <c:spPr>
                  <a:ln w="19050" cap="rnd">
                    <a:solidFill>
                      <a:srgbClr val="FFC000"/>
                    </a:solidFill>
                    <a:round/>
                  </a:ln>
                  <a:effectLst/>
                </c:spPr>
                <c:marker>
                  <c:symbol val="none"/>
                </c:marker>
                <c:cat>
                  <c:numRef>
                    <c:extLst>
                      <c:ex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c:ext uri="{02D57815-91ED-43cb-92C2-25804820EDAC}">
                        <c15:formulaRef>
                          <c15:sqref>'MSCI Momentum vs MSCI USA vs ..'!$I$3:$I$11388</c15:sqref>
                        </c15:formulaRef>
                      </c:ext>
                    </c:extLst>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103.34511284234198</c:v>
                      </c:pt>
                      <c:pt idx="30">
                        <c:v>103.34511284234198</c:v>
                      </c:pt>
                      <c:pt idx="31">
                        <c:v>103.34511284234198</c:v>
                      </c:pt>
                      <c:pt idx="32">
                        <c:v>103.34511284234198</c:v>
                      </c:pt>
                      <c:pt idx="33">
                        <c:v>103.34511284234198</c:v>
                      </c:pt>
                      <c:pt idx="34">
                        <c:v>103.34511284234198</c:v>
                      </c:pt>
                      <c:pt idx="35">
                        <c:v>103.34511284234198</c:v>
                      </c:pt>
                      <c:pt idx="36">
                        <c:v>103.34511284234198</c:v>
                      </c:pt>
                      <c:pt idx="37">
                        <c:v>103.34511284234198</c:v>
                      </c:pt>
                      <c:pt idx="38">
                        <c:v>103.34511284234198</c:v>
                      </c:pt>
                      <c:pt idx="39">
                        <c:v>103.34511284234198</c:v>
                      </c:pt>
                      <c:pt idx="40">
                        <c:v>103.34511284234198</c:v>
                      </c:pt>
                      <c:pt idx="41">
                        <c:v>103.34511284234198</c:v>
                      </c:pt>
                      <c:pt idx="42">
                        <c:v>103.34511284234198</c:v>
                      </c:pt>
                      <c:pt idx="43">
                        <c:v>103.34511284234198</c:v>
                      </c:pt>
                      <c:pt idx="44">
                        <c:v>103.34511284234198</c:v>
                      </c:pt>
                      <c:pt idx="45">
                        <c:v>103.34511284234198</c:v>
                      </c:pt>
                      <c:pt idx="46">
                        <c:v>103.34511284234198</c:v>
                      </c:pt>
                      <c:pt idx="47">
                        <c:v>103.34511284234198</c:v>
                      </c:pt>
                      <c:pt idx="48">
                        <c:v>103.34511284234198</c:v>
                      </c:pt>
                      <c:pt idx="49">
                        <c:v>103.34511284234198</c:v>
                      </c:pt>
                      <c:pt idx="50">
                        <c:v>103.34511284234198</c:v>
                      </c:pt>
                      <c:pt idx="51">
                        <c:v>103.34511284234198</c:v>
                      </c:pt>
                      <c:pt idx="52">
                        <c:v>103.34511284234198</c:v>
                      </c:pt>
                      <c:pt idx="53">
                        <c:v>103.34511284234198</c:v>
                      </c:pt>
                      <c:pt idx="54">
                        <c:v>103.34511284234198</c:v>
                      </c:pt>
                      <c:pt idx="55">
                        <c:v>103.34511284234198</c:v>
                      </c:pt>
                      <c:pt idx="56">
                        <c:v>103.34511284234198</c:v>
                      </c:pt>
                      <c:pt idx="57">
                        <c:v>103.34511284234198</c:v>
                      </c:pt>
                      <c:pt idx="58">
                        <c:v>103.34511284234198</c:v>
                      </c:pt>
                      <c:pt idx="59">
                        <c:v>103.34511284234198</c:v>
                      </c:pt>
                      <c:pt idx="60">
                        <c:v>103.34511284234198</c:v>
                      </c:pt>
                      <c:pt idx="61">
                        <c:v>103.34511284234198</c:v>
                      </c:pt>
                      <c:pt idx="62">
                        <c:v>106.28704521725163</c:v>
                      </c:pt>
                      <c:pt idx="63">
                        <c:v>106.28704521725163</c:v>
                      </c:pt>
                      <c:pt idx="64">
                        <c:v>106.28704521725163</c:v>
                      </c:pt>
                      <c:pt idx="65">
                        <c:v>106.28704521725163</c:v>
                      </c:pt>
                      <c:pt idx="66">
                        <c:v>106.28704521725163</c:v>
                      </c:pt>
                      <c:pt idx="67">
                        <c:v>106.28704521725163</c:v>
                      </c:pt>
                      <c:pt idx="68">
                        <c:v>106.28704521725163</c:v>
                      </c:pt>
                      <c:pt idx="69">
                        <c:v>106.28704521725163</c:v>
                      </c:pt>
                      <c:pt idx="70">
                        <c:v>106.28704521725163</c:v>
                      </c:pt>
                      <c:pt idx="71">
                        <c:v>106.28704521725163</c:v>
                      </c:pt>
                      <c:pt idx="72">
                        <c:v>106.28704521725163</c:v>
                      </c:pt>
                      <c:pt idx="73">
                        <c:v>106.28704521725163</c:v>
                      </c:pt>
                      <c:pt idx="74">
                        <c:v>106.28704521725163</c:v>
                      </c:pt>
                      <c:pt idx="75">
                        <c:v>106.28704521725163</c:v>
                      </c:pt>
                      <c:pt idx="76">
                        <c:v>106.28704521725163</c:v>
                      </c:pt>
                      <c:pt idx="77">
                        <c:v>106.28704521725163</c:v>
                      </c:pt>
                      <c:pt idx="78">
                        <c:v>106.28704521725163</c:v>
                      </c:pt>
                      <c:pt idx="79">
                        <c:v>106.28704521725163</c:v>
                      </c:pt>
                      <c:pt idx="80">
                        <c:v>106.28704521725163</c:v>
                      </c:pt>
                      <c:pt idx="81">
                        <c:v>106.28704521725163</c:v>
                      </c:pt>
                      <c:pt idx="82">
                        <c:v>106.28704521725163</c:v>
                      </c:pt>
                      <c:pt idx="83">
                        <c:v>106.28704521725163</c:v>
                      </c:pt>
                      <c:pt idx="84">
                        <c:v>106.28704521725163</c:v>
                      </c:pt>
                      <c:pt idx="85">
                        <c:v>106.28704521725163</c:v>
                      </c:pt>
                      <c:pt idx="86">
                        <c:v>106.28704521725163</c:v>
                      </c:pt>
                      <c:pt idx="87">
                        <c:v>106.28704521725163</c:v>
                      </c:pt>
                      <c:pt idx="88">
                        <c:v>106.28704521725163</c:v>
                      </c:pt>
                      <c:pt idx="89">
                        <c:v>106.28704521725163</c:v>
                      </c:pt>
                      <c:pt idx="90">
                        <c:v>106.28704521725163</c:v>
                      </c:pt>
                      <c:pt idx="91">
                        <c:v>106.28704521725163</c:v>
                      </c:pt>
                      <c:pt idx="92">
                        <c:v>102.61505099991969</c:v>
                      </c:pt>
                      <c:pt idx="93">
                        <c:v>102.61505099991969</c:v>
                      </c:pt>
                      <c:pt idx="94">
                        <c:v>102.61505099991969</c:v>
                      </c:pt>
                      <c:pt idx="95">
                        <c:v>102.61505099991969</c:v>
                      </c:pt>
                      <c:pt idx="96">
                        <c:v>102.61505099991969</c:v>
                      </c:pt>
                      <c:pt idx="97">
                        <c:v>102.61505099991969</c:v>
                      </c:pt>
                      <c:pt idx="98">
                        <c:v>102.61505099991969</c:v>
                      </c:pt>
                      <c:pt idx="99">
                        <c:v>102.61505099991969</c:v>
                      </c:pt>
                      <c:pt idx="100">
                        <c:v>102.61505099991969</c:v>
                      </c:pt>
                      <c:pt idx="101">
                        <c:v>102.61505099991969</c:v>
                      </c:pt>
                      <c:pt idx="102">
                        <c:v>102.61505099991969</c:v>
                      </c:pt>
                      <c:pt idx="103">
                        <c:v>102.61505099991969</c:v>
                      </c:pt>
                      <c:pt idx="104">
                        <c:v>102.61505099991969</c:v>
                      </c:pt>
                      <c:pt idx="105">
                        <c:v>102.61505099991969</c:v>
                      </c:pt>
                      <c:pt idx="106">
                        <c:v>102.61505099991969</c:v>
                      </c:pt>
                      <c:pt idx="107">
                        <c:v>102.61505099991969</c:v>
                      </c:pt>
                      <c:pt idx="108">
                        <c:v>102.61505099991969</c:v>
                      </c:pt>
                      <c:pt idx="109">
                        <c:v>102.61505099991969</c:v>
                      </c:pt>
                      <c:pt idx="110">
                        <c:v>102.61505099991969</c:v>
                      </c:pt>
                      <c:pt idx="111">
                        <c:v>102.61505099991969</c:v>
                      </c:pt>
                      <c:pt idx="112">
                        <c:v>102.61505099991969</c:v>
                      </c:pt>
                      <c:pt idx="113">
                        <c:v>102.61505099991969</c:v>
                      </c:pt>
                      <c:pt idx="114">
                        <c:v>102.61505099991969</c:v>
                      </c:pt>
                      <c:pt idx="115">
                        <c:v>102.61505099991969</c:v>
                      </c:pt>
                      <c:pt idx="116">
                        <c:v>102.61505099991969</c:v>
                      </c:pt>
                      <c:pt idx="117">
                        <c:v>102.61505099991969</c:v>
                      </c:pt>
                      <c:pt idx="118">
                        <c:v>102.61505099991969</c:v>
                      </c:pt>
                      <c:pt idx="119">
                        <c:v>102.61505099991969</c:v>
                      </c:pt>
                      <c:pt idx="120">
                        <c:v>102.61505099991969</c:v>
                      </c:pt>
                      <c:pt idx="121">
                        <c:v>102.61505099991969</c:v>
                      </c:pt>
                      <c:pt idx="122">
                        <c:v>102.61505099991969</c:v>
                      </c:pt>
                      <c:pt idx="123">
                        <c:v>105.15540920407999</c:v>
                      </c:pt>
                      <c:pt idx="124">
                        <c:v>105.15540920407999</c:v>
                      </c:pt>
                      <c:pt idx="125">
                        <c:v>105.15540920407999</c:v>
                      </c:pt>
                      <c:pt idx="126">
                        <c:v>105.15540920407999</c:v>
                      </c:pt>
                      <c:pt idx="127">
                        <c:v>105.15540920407999</c:v>
                      </c:pt>
                      <c:pt idx="128">
                        <c:v>105.15540920407999</c:v>
                      </c:pt>
                      <c:pt idx="129">
                        <c:v>105.15540920407999</c:v>
                      </c:pt>
                      <c:pt idx="130">
                        <c:v>105.15540920407999</c:v>
                      </c:pt>
                      <c:pt idx="131">
                        <c:v>105.15540920407999</c:v>
                      </c:pt>
                      <c:pt idx="132">
                        <c:v>105.15540920407999</c:v>
                      </c:pt>
                      <c:pt idx="133">
                        <c:v>105.15540920407999</c:v>
                      </c:pt>
                      <c:pt idx="134">
                        <c:v>105.15540920407999</c:v>
                      </c:pt>
                      <c:pt idx="135">
                        <c:v>105.15540920407999</c:v>
                      </c:pt>
                      <c:pt idx="136">
                        <c:v>105.15540920407999</c:v>
                      </c:pt>
                      <c:pt idx="137">
                        <c:v>105.15540920407999</c:v>
                      </c:pt>
                      <c:pt idx="138">
                        <c:v>105.15540920407999</c:v>
                      </c:pt>
                      <c:pt idx="139">
                        <c:v>105.15540920407999</c:v>
                      </c:pt>
                      <c:pt idx="140">
                        <c:v>105.15540920407999</c:v>
                      </c:pt>
                      <c:pt idx="141">
                        <c:v>105.15540920407999</c:v>
                      </c:pt>
                      <c:pt idx="142">
                        <c:v>105.15540920407999</c:v>
                      </c:pt>
                      <c:pt idx="143">
                        <c:v>105.15540920407999</c:v>
                      </c:pt>
                      <c:pt idx="144">
                        <c:v>105.15540920407999</c:v>
                      </c:pt>
                      <c:pt idx="145">
                        <c:v>105.15540920407999</c:v>
                      </c:pt>
                      <c:pt idx="146">
                        <c:v>105.15540920407999</c:v>
                      </c:pt>
                      <c:pt idx="147">
                        <c:v>105.15540920407999</c:v>
                      </c:pt>
                      <c:pt idx="148">
                        <c:v>105.15540920407999</c:v>
                      </c:pt>
                      <c:pt idx="149">
                        <c:v>105.15540920407999</c:v>
                      </c:pt>
                      <c:pt idx="150">
                        <c:v>105.15540920407999</c:v>
                      </c:pt>
                      <c:pt idx="151">
                        <c:v>105.15540920407999</c:v>
                      </c:pt>
                      <c:pt idx="152">
                        <c:v>105.15540920407999</c:v>
                      </c:pt>
                      <c:pt idx="153">
                        <c:v>100.98626616336038</c:v>
                      </c:pt>
                      <c:pt idx="154">
                        <c:v>100.98626616336038</c:v>
                      </c:pt>
                      <c:pt idx="155">
                        <c:v>100.98626616336038</c:v>
                      </c:pt>
                      <c:pt idx="156">
                        <c:v>100.98626616336038</c:v>
                      </c:pt>
                      <c:pt idx="157">
                        <c:v>100.98626616336038</c:v>
                      </c:pt>
                      <c:pt idx="158">
                        <c:v>100.98626616336038</c:v>
                      </c:pt>
                      <c:pt idx="159">
                        <c:v>100.98626616336038</c:v>
                      </c:pt>
                      <c:pt idx="160">
                        <c:v>100.98626616336038</c:v>
                      </c:pt>
                      <c:pt idx="161">
                        <c:v>100.98626616336038</c:v>
                      </c:pt>
                      <c:pt idx="162">
                        <c:v>100.98626616336038</c:v>
                      </c:pt>
                      <c:pt idx="163">
                        <c:v>100.98626616336038</c:v>
                      </c:pt>
                      <c:pt idx="164">
                        <c:v>100.98626616336038</c:v>
                      </c:pt>
                      <c:pt idx="165">
                        <c:v>100.98626616336038</c:v>
                      </c:pt>
                      <c:pt idx="166">
                        <c:v>100.98626616336038</c:v>
                      </c:pt>
                      <c:pt idx="167">
                        <c:v>100.98626616336038</c:v>
                      </c:pt>
                      <c:pt idx="168">
                        <c:v>100.98626616336038</c:v>
                      </c:pt>
                      <c:pt idx="169">
                        <c:v>100.98626616336038</c:v>
                      </c:pt>
                      <c:pt idx="170">
                        <c:v>100.98626616336038</c:v>
                      </c:pt>
                      <c:pt idx="171">
                        <c:v>100.98626616336038</c:v>
                      </c:pt>
                      <c:pt idx="172">
                        <c:v>100.98626616336038</c:v>
                      </c:pt>
                      <c:pt idx="173">
                        <c:v>100.98626616336038</c:v>
                      </c:pt>
                      <c:pt idx="174">
                        <c:v>100.98626616336038</c:v>
                      </c:pt>
                      <c:pt idx="175">
                        <c:v>100.98626616336038</c:v>
                      </c:pt>
                      <c:pt idx="176">
                        <c:v>100.98626616336038</c:v>
                      </c:pt>
                      <c:pt idx="177">
                        <c:v>100.98626616336038</c:v>
                      </c:pt>
                      <c:pt idx="178">
                        <c:v>100.98626616336038</c:v>
                      </c:pt>
                      <c:pt idx="179">
                        <c:v>100.98626616336038</c:v>
                      </c:pt>
                      <c:pt idx="180">
                        <c:v>100.98626616336038</c:v>
                      </c:pt>
                      <c:pt idx="181">
                        <c:v>100.98626616336038</c:v>
                      </c:pt>
                      <c:pt idx="182">
                        <c:v>100.98626616336038</c:v>
                      </c:pt>
                      <c:pt idx="183">
                        <c:v>102.12834310497149</c:v>
                      </c:pt>
                      <c:pt idx="184">
                        <c:v>102.12834310497149</c:v>
                      </c:pt>
                      <c:pt idx="185">
                        <c:v>102.12834310497149</c:v>
                      </c:pt>
                      <c:pt idx="186">
                        <c:v>102.12834310497149</c:v>
                      </c:pt>
                      <c:pt idx="187">
                        <c:v>102.12834310497149</c:v>
                      </c:pt>
                      <c:pt idx="188">
                        <c:v>102.12834310497149</c:v>
                      </c:pt>
                      <c:pt idx="189">
                        <c:v>102.12834310497149</c:v>
                      </c:pt>
                      <c:pt idx="190">
                        <c:v>102.12834310497149</c:v>
                      </c:pt>
                      <c:pt idx="191">
                        <c:v>102.12834310497149</c:v>
                      </c:pt>
                      <c:pt idx="192">
                        <c:v>102.12834310497149</c:v>
                      </c:pt>
                      <c:pt idx="193">
                        <c:v>102.12834310497149</c:v>
                      </c:pt>
                      <c:pt idx="194">
                        <c:v>102.12834310497149</c:v>
                      </c:pt>
                      <c:pt idx="195">
                        <c:v>102.12834310497149</c:v>
                      </c:pt>
                      <c:pt idx="196">
                        <c:v>102.12834310497149</c:v>
                      </c:pt>
                      <c:pt idx="197">
                        <c:v>102.12834310497149</c:v>
                      </c:pt>
                      <c:pt idx="198">
                        <c:v>102.12834310497149</c:v>
                      </c:pt>
                      <c:pt idx="199">
                        <c:v>102.12834310497149</c:v>
                      </c:pt>
                      <c:pt idx="200">
                        <c:v>102.12834310497149</c:v>
                      </c:pt>
                      <c:pt idx="201">
                        <c:v>102.12834310497149</c:v>
                      </c:pt>
                      <c:pt idx="202">
                        <c:v>102.12834310497149</c:v>
                      </c:pt>
                      <c:pt idx="203">
                        <c:v>102.12834310497149</c:v>
                      </c:pt>
                      <c:pt idx="204">
                        <c:v>102.12834310497149</c:v>
                      </c:pt>
                      <c:pt idx="205">
                        <c:v>102.12834310497149</c:v>
                      </c:pt>
                      <c:pt idx="206">
                        <c:v>102.12834310497149</c:v>
                      </c:pt>
                      <c:pt idx="207">
                        <c:v>102.12834310497149</c:v>
                      </c:pt>
                      <c:pt idx="208">
                        <c:v>102.12834310497149</c:v>
                      </c:pt>
                      <c:pt idx="209">
                        <c:v>102.12834310497149</c:v>
                      </c:pt>
                      <c:pt idx="210">
                        <c:v>102.12834310497149</c:v>
                      </c:pt>
                      <c:pt idx="211">
                        <c:v>102.12834310497149</c:v>
                      </c:pt>
                      <c:pt idx="212">
                        <c:v>102.12834310497149</c:v>
                      </c:pt>
                      <c:pt idx="213">
                        <c:v>102.12834310497149</c:v>
                      </c:pt>
                      <c:pt idx="214">
                        <c:v>102.12834310497149</c:v>
                      </c:pt>
                      <c:pt idx="215">
                        <c:v>105.07429122158865</c:v>
                      </c:pt>
                      <c:pt idx="216">
                        <c:v>105.07429122158865</c:v>
                      </c:pt>
                      <c:pt idx="217">
                        <c:v>105.07429122158865</c:v>
                      </c:pt>
                      <c:pt idx="218">
                        <c:v>105.07429122158865</c:v>
                      </c:pt>
                      <c:pt idx="219">
                        <c:v>105.07429122158865</c:v>
                      </c:pt>
                      <c:pt idx="220">
                        <c:v>105.07429122158865</c:v>
                      </c:pt>
                      <c:pt idx="221">
                        <c:v>105.07429122158865</c:v>
                      </c:pt>
                      <c:pt idx="222">
                        <c:v>105.07429122158865</c:v>
                      </c:pt>
                      <c:pt idx="223">
                        <c:v>105.07429122158865</c:v>
                      </c:pt>
                      <c:pt idx="224">
                        <c:v>105.07429122158865</c:v>
                      </c:pt>
                      <c:pt idx="225">
                        <c:v>105.07429122158865</c:v>
                      </c:pt>
                      <c:pt idx="226">
                        <c:v>105.07429122158865</c:v>
                      </c:pt>
                      <c:pt idx="227">
                        <c:v>105.07429122158865</c:v>
                      </c:pt>
                      <c:pt idx="228">
                        <c:v>105.07429122158865</c:v>
                      </c:pt>
                      <c:pt idx="229">
                        <c:v>105.07429122158865</c:v>
                      </c:pt>
                      <c:pt idx="230">
                        <c:v>105.07429122158865</c:v>
                      </c:pt>
                      <c:pt idx="231">
                        <c:v>105.07429122158865</c:v>
                      </c:pt>
                      <c:pt idx="232">
                        <c:v>105.07429122158865</c:v>
                      </c:pt>
                      <c:pt idx="233">
                        <c:v>105.07429122158865</c:v>
                      </c:pt>
                      <c:pt idx="234">
                        <c:v>105.07429122158865</c:v>
                      </c:pt>
                      <c:pt idx="235">
                        <c:v>105.07429122158865</c:v>
                      </c:pt>
                      <c:pt idx="236">
                        <c:v>105.07429122158865</c:v>
                      </c:pt>
                      <c:pt idx="237">
                        <c:v>105.07429122158865</c:v>
                      </c:pt>
                      <c:pt idx="238">
                        <c:v>105.07429122158865</c:v>
                      </c:pt>
                      <c:pt idx="239">
                        <c:v>105.07429122158865</c:v>
                      </c:pt>
                      <c:pt idx="240">
                        <c:v>105.07429122158865</c:v>
                      </c:pt>
                      <c:pt idx="241">
                        <c:v>105.07429122158865</c:v>
                      </c:pt>
                      <c:pt idx="242">
                        <c:v>105.07429122158865</c:v>
                      </c:pt>
                      <c:pt idx="243">
                        <c:v>109.34704039836161</c:v>
                      </c:pt>
                      <c:pt idx="244">
                        <c:v>109.34704039836161</c:v>
                      </c:pt>
                      <c:pt idx="245">
                        <c:v>109.34704039836161</c:v>
                      </c:pt>
                      <c:pt idx="246">
                        <c:v>109.34704039836161</c:v>
                      </c:pt>
                      <c:pt idx="247">
                        <c:v>109.34704039836161</c:v>
                      </c:pt>
                      <c:pt idx="248">
                        <c:v>109.34704039836161</c:v>
                      </c:pt>
                      <c:pt idx="249">
                        <c:v>109.34704039836161</c:v>
                      </c:pt>
                      <c:pt idx="250">
                        <c:v>109.34704039836161</c:v>
                      </c:pt>
                      <c:pt idx="251">
                        <c:v>109.34704039836161</c:v>
                      </c:pt>
                      <c:pt idx="252">
                        <c:v>109.34704039836161</c:v>
                      </c:pt>
                      <c:pt idx="253">
                        <c:v>109.34704039836161</c:v>
                      </c:pt>
                      <c:pt idx="254">
                        <c:v>109.34704039836161</c:v>
                      </c:pt>
                      <c:pt idx="255">
                        <c:v>109.34704039836161</c:v>
                      </c:pt>
                      <c:pt idx="256">
                        <c:v>109.34704039836161</c:v>
                      </c:pt>
                      <c:pt idx="257">
                        <c:v>109.34704039836161</c:v>
                      </c:pt>
                      <c:pt idx="258">
                        <c:v>109.34704039836161</c:v>
                      </c:pt>
                      <c:pt idx="259">
                        <c:v>109.34704039836161</c:v>
                      </c:pt>
                      <c:pt idx="260">
                        <c:v>109.34704039836161</c:v>
                      </c:pt>
                      <c:pt idx="261">
                        <c:v>109.34704039836161</c:v>
                      </c:pt>
                      <c:pt idx="262">
                        <c:v>109.34704039836161</c:v>
                      </c:pt>
                      <c:pt idx="263">
                        <c:v>109.34704039836161</c:v>
                      </c:pt>
                      <c:pt idx="264">
                        <c:v>109.34704039836161</c:v>
                      </c:pt>
                      <c:pt idx="265">
                        <c:v>109.34704039836161</c:v>
                      </c:pt>
                      <c:pt idx="266">
                        <c:v>109.34704039836161</c:v>
                      </c:pt>
                      <c:pt idx="267">
                        <c:v>109.34704039836161</c:v>
                      </c:pt>
                      <c:pt idx="268">
                        <c:v>109.34704039836161</c:v>
                      </c:pt>
                      <c:pt idx="269">
                        <c:v>109.34704039836161</c:v>
                      </c:pt>
                      <c:pt idx="270">
                        <c:v>109.34704039836161</c:v>
                      </c:pt>
                      <c:pt idx="271">
                        <c:v>109.34704039836161</c:v>
                      </c:pt>
                      <c:pt idx="272">
                        <c:v>109.34704039836161</c:v>
                      </c:pt>
                      <c:pt idx="273">
                        <c:v>109.34704039836161</c:v>
                      </c:pt>
                      <c:pt idx="274">
                        <c:v>112.13717773672802</c:v>
                      </c:pt>
                      <c:pt idx="275">
                        <c:v>112.13717773672802</c:v>
                      </c:pt>
                      <c:pt idx="276">
                        <c:v>112.13717773672802</c:v>
                      </c:pt>
                      <c:pt idx="277">
                        <c:v>112.13717773672802</c:v>
                      </c:pt>
                      <c:pt idx="278">
                        <c:v>112.13717773672802</c:v>
                      </c:pt>
                      <c:pt idx="279">
                        <c:v>112.13717773672802</c:v>
                      </c:pt>
                      <c:pt idx="280">
                        <c:v>112.13717773672802</c:v>
                      </c:pt>
                      <c:pt idx="281">
                        <c:v>112.13717773672802</c:v>
                      </c:pt>
                      <c:pt idx="282">
                        <c:v>112.13717773672802</c:v>
                      </c:pt>
                      <c:pt idx="283">
                        <c:v>112.13717773672802</c:v>
                      </c:pt>
                      <c:pt idx="284">
                        <c:v>112.13717773672802</c:v>
                      </c:pt>
                      <c:pt idx="285">
                        <c:v>112.13717773672802</c:v>
                      </c:pt>
                      <c:pt idx="286">
                        <c:v>112.13717773672802</c:v>
                      </c:pt>
                      <c:pt idx="287">
                        <c:v>112.13717773672802</c:v>
                      </c:pt>
                      <c:pt idx="288">
                        <c:v>112.13717773672802</c:v>
                      </c:pt>
                      <c:pt idx="289">
                        <c:v>112.13717773672802</c:v>
                      </c:pt>
                      <c:pt idx="290">
                        <c:v>112.13717773672802</c:v>
                      </c:pt>
                      <c:pt idx="291">
                        <c:v>112.13717773672802</c:v>
                      </c:pt>
                      <c:pt idx="292">
                        <c:v>112.13717773672802</c:v>
                      </c:pt>
                      <c:pt idx="293">
                        <c:v>112.13717773672802</c:v>
                      </c:pt>
                      <c:pt idx="294">
                        <c:v>112.13717773672802</c:v>
                      </c:pt>
                      <c:pt idx="295">
                        <c:v>112.13717773672802</c:v>
                      </c:pt>
                      <c:pt idx="296">
                        <c:v>112.13717773672802</c:v>
                      </c:pt>
                      <c:pt idx="297">
                        <c:v>112.13717773672802</c:v>
                      </c:pt>
                      <c:pt idx="298">
                        <c:v>112.13717773672802</c:v>
                      </c:pt>
                      <c:pt idx="299">
                        <c:v>112.13717773672802</c:v>
                      </c:pt>
                      <c:pt idx="300">
                        <c:v>112.13717773672802</c:v>
                      </c:pt>
                      <c:pt idx="301">
                        <c:v>112.13717773672802</c:v>
                      </c:pt>
                      <c:pt idx="302">
                        <c:v>115.9135812384548</c:v>
                      </c:pt>
                      <c:pt idx="303">
                        <c:v>115.9135812384548</c:v>
                      </c:pt>
                      <c:pt idx="304">
                        <c:v>115.9135812384548</c:v>
                      </c:pt>
                      <c:pt idx="305">
                        <c:v>115.9135812384548</c:v>
                      </c:pt>
                      <c:pt idx="306">
                        <c:v>115.9135812384548</c:v>
                      </c:pt>
                      <c:pt idx="307">
                        <c:v>115.9135812384548</c:v>
                      </c:pt>
                      <c:pt idx="308">
                        <c:v>115.9135812384548</c:v>
                      </c:pt>
                      <c:pt idx="309">
                        <c:v>115.9135812384548</c:v>
                      </c:pt>
                      <c:pt idx="310">
                        <c:v>115.9135812384548</c:v>
                      </c:pt>
                      <c:pt idx="311">
                        <c:v>115.9135812384548</c:v>
                      </c:pt>
                      <c:pt idx="312">
                        <c:v>115.9135812384548</c:v>
                      </c:pt>
                      <c:pt idx="313">
                        <c:v>115.9135812384548</c:v>
                      </c:pt>
                      <c:pt idx="314">
                        <c:v>115.9135812384548</c:v>
                      </c:pt>
                      <c:pt idx="315">
                        <c:v>115.9135812384548</c:v>
                      </c:pt>
                      <c:pt idx="316">
                        <c:v>115.9135812384548</c:v>
                      </c:pt>
                      <c:pt idx="317">
                        <c:v>115.9135812384548</c:v>
                      </c:pt>
                      <c:pt idx="318">
                        <c:v>115.9135812384548</c:v>
                      </c:pt>
                      <c:pt idx="319">
                        <c:v>115.9135812384548</c:v>
                      </c:pt>
                      <c:pt idx="320">
                        <c:v>115.9135812384548</c:v>
                      </c:pt>
                      <c:pt idx="321">
                        <c:v>115.9135812384548</c:v>
                      </c:pt>
                      <c:pt idx="322">
                        <c:v>115.9135812384548</c:v>
                      </c:pt>
                      <c:pt idx="323">
                        <c:v>115.9135812384548</c:v>
                      </c:pt>
                      <c:pt idx="324">
                        <c:v>115.9135812384548</c:v>
                      </c:pt>
                      <c:pt idx="325">
                        <c:v>115.9135812384548</c:v>
                      </c:pt>
                      <c:pt idx="326">
                        <c:v>115.9135812384548</c:v>
                      </c:pt>
                      <c:pt idx="327">
                        <c:v>115.9135812384548</c:v>
                      </c:pt>
                      <c:pt idx="328">
                        <c:v>115.9135812384548</c:v>
                      </c:pt>
                      <c:pt idx="329">
                        <c:v>115.9135812384548</c:v>
                      </c:pt>
                      <c:pt idx="330">
                        <c:v>115.9135812384548</c:v>
                      </c:pt>
                      <c:pt idx="331">
                        <c:v>115.9135812384548</c:v>
                      </c:pt>
                      <c:pt idx="332">
                        <c:v>115.9135812384548</c:v>
                      </c:pt>
                      <c:pt idx="333">
                        <c:v>115.9135812384548</c:v>
                      </c:pt>
                      <c:pt idx="334">
                        <c:v>115.9135812384548</c:v>
                      </c:pt>
                      <c:pt idx="335">
                        <c:v>120.5622038390491</c:v>
                      </c:pt>
                      <c:pt idx="336">
                        <c:v>120.5622038390491</c:v>
                      </c:pt>
                      <c:pt idx="337">
                        <c:v>120.5622038390491</c:v>
                      </c:pt>
                      <c:pt idx="338">
                        <c:v>120.5622038390491</c:v>
                      </c:pt>
                      <c:pt idx="339">
                        <c:v>120.5622038390491</c:v>
                      </c:pt>
                      <c:pt idx="340">
                        <c:v>120.5622038390491</c:v>
                      </c:pt>
                      <c:pt idx="341">
                        <c:v>120.5622038390491</c:v>
                      </c:pt>
                      <c:pt idx="342">
                        <c:v>120.5622038390491</c:v>
                      </c:pt>
                      <c:pt idx="343">
                        <c:v>120.5622038390491</c:v>
                      </c:pt>
                      <c:pt idx="344">
                        <c:v>120.5622038390491</c:v>
                      </c:pt>
                      <c:pt idx="345">
                        <c:v>120.5622038390491</c:v>
                      </c:pt>
                      <c:pt idx="346">
                        <c:v>120.5622038390491</c:v>
                      </c:pt>
                      <c:pt idx="347">
                        <c:v>120.5622038390491</c:v>
                      </c:pt>
                      <c:pt idx="348">
                        <c:v>120.5622038390491</c:v>
                      </c:pt>
                      <c:pt idx="349">
                        <c:v>120.5622038390491</c:v>
                      </c:pt>
                      <c:pt idx="350">
                        <c:v>120.5622038390491</c:v>
                      </c:pt>
                      <c:pt idx="351">
                        <c:v>120.5622038390491</c:v>
                      </c:pt>
                      <c:pt idx="352">
                        <c:v>120.5622038390491</c:v>
                      </c:pt>
                      <c:pt idx="353">
                        <c:v>120.5622038390491</c:v>
                      </c:pt>
                      <c:pt idx="354">
                        <c:v>120.5622038390491</c:v>
                      </c:pt>
                      <c:pt idx="355">
                        <c:v>120.5622038390491</c:v>
                      </c:pt>
                      <c:pt idx="356">
                        <c:v>120.5622038390491</c:v>
                      </c:pt>
                      <c:pt idx="357">
                        <c:v>120.5622038390491</c:v>
                      </c:pt>
                      <c:pt idx="358">
                        <c:v>120.5622038390491</c:v>
                      </c:pt>
                      <c:pt idx="359">
                        <c:v>120.5622038390491</c:v>
                      </c:pt>
                      <c:pt idx="360">
                        <c:v>120.5622038390491</c:v>
                      </c:pt>
                      <c:pt idx="361">
                        <c:v>120.5622038390491</c:v>
                      </c:pt>
                      <c:pt idx="362">
                        <c:v>120.5622038390491</c:v>
                      </c:pt>
                      <c:pt idx="363">
                        <c:v>120.5622038390491</c:v>
                      </c:pt>
                      <c:pt idx="364">
                        <c:v>120.5622038390491</c:v>
                      </c:pt>
                      <c:pt idx="365">
                        <c:v>122.38053168420211</c:v>
                      </c:pt>
                      <c:pt idx="366">
                        <c:v>122.38053168420211</c:v>
                      </c:pt>
                      <c:pt idx="367">
                        <c:v>122.38053168420211</c:v>
                      </c:pt>
                      <c:pt idx="368">
                        <c:v>122.38053168420211</c:v>
                      </c:pt>
                      <c:pt idx="369">
                        <c:v>122.38053168420211</c:v>
                      </c:pt>
                      <c:pt idx="370">
                        <c:v>122.38053168420211</c:v>
                      </c:pt>
                      <c:pt idx="371">
                        <c:v>122.38053168420211</c:v>
                      </c:pt>
                      <c:pt idx="372">
                        <c:v>122.38053168420211</c:v>
                      </c:pt>
                      <c:pt idx="373">
                        <c:v>122.38053168420211</c:v>
                      </c:pt>
                      <c:pt idx="374">
                        <c:v>122.38053168420211</c:v>
                      </c:pt>
                      <c:pt idx="375">
                        <c:v>122.38053168420211</c:v>
                      </c:pt>
                      <c:pt idx="376">
                        <c:v>122.38053168420211</c:v>
                      </c:pt>
                      <c:pt idx="377">
                        <c:v>122.38053168420211</c:v>
                      </c:pt>
                      <c:pt idx="378">
                        <c:v>122.38053168420211</c:v>
                      </c:pt>
                      <c:pt idx="379">
                        <c:v>122.38053168420211</c:v>
                      </c:pt>
                      <c:pt idx="380">
                        <c:v>122.38053168420211</c:v>
                      </c:pt>
                      <c:pt idx="381">
                        <c:v>122.38053168420211</c:v>
                      </c:pt>
                      <c:pt idx="382">
                        <c:v>122.38053168420211</c:v>
                      </c:pt>
                      <c:pt idx="383">
                        <c:v>122.38053168420211</c:v>
                      </c:pt>
                      <c:pt idx="384">
                        <c:v>122.38053168420211</c:v>
                      </c:pt>
                      <c:pt idx="385">
                        <c:v>122.38053168420211</c:v>
                      </c:pt>
                      <c:pt idx="386">
                        <c:v>122.38053168420211</c:v>
                      </c:pt>
                      <c:pt idx="387">
                        <c:v>122.38053168420211</c:v>
                      </c:pt>
                      <c:pt idx="388">
                        <c:v>122.38053168420211</c:v>
                      </c:pt>
                      <c:pt idx="389">
                        <c:v>122.38053168420211</c:v>
                      </c:pt>
                      <c:pt idx="390">
                        <c:v>122.38053168420211</c:v>
                      </c:pt>
                      <c:pt idx="391">
                        <c:v>122.38053168420211</c:v>
                      </c:pt>
                      <c:pt idx="392">
                        <c:v>122.38053168420211</c:v>
                      </c:pt>
                      <c:pt idx="393">
                        <c:v>122.38053168420211</c:v>
                      </c:pt>
                      <c:pt idx="394">
                        <c:v>122.38053168420211</c:v>
                      </c:pt>
                      <c:pt idx="395">
                        <c:v>122.38053168420211</c:v>
                      </c:pt>
                      <c:pt idx="396">
                        <c:v>127.02915428479643</c:v>
                      </c:pt>
                      <c:pt idx="397">
                        <c:v>127.02915428479643</c:v>
                      </c:pt>
                      <c:pt idx="398">
                        <c:v>127.02915428479643</c:v>
                      </c:pt>
                      <c:pt idx="399">
                        <c:v>127.02915428479643</c:v>
                      </c:pt>
                      <c:pt idx="400">
                        <c:v>127.02915428479643</c:v>
                      </c:pt>
                      <c:pt idx="401">
                        <c:v>127.02915428479643</c:v>
                      </c:pt>
                      <c:pt idx="402">
                        <c:v>127.02915428479643</c:v>
                      </c:pt>
                      <c:pt idx="403">
                        <c:v>127.02915428479643</c:v>
                      </c:pt>
                      <c:pt idx="404">
                        <c:v>127.02915428479643</c:v>
                      </c:pt>
                      <c:pt idx="405">
                        <c:v>127.02915428479643</c:v>
                      </c:pt>
                      <c:pt idx="406">
                        <c:v>127.02915428479643</c:v>
                      </c:pt>
                      <c:pt idx="407">
                        <c:v>127.02915428479643</c:v>
                      </c:pt>
                      <c:pt idx="408">
                        <c:v>127.02915428479643</c:v>
                      </c:pt>
                      <c:pt idx="409">
                        <c:v>127.02915428479643</c:v>
                      </c:pt>
                      <c:pt idx="410">
                        <c:v>127.02915428479643</c:v>
                      </c:pt>
                      <c:pt idx="411">
                        <c:v>127.02915428479643</c:v>
                      </c:pt>
                      <c:pt idx="412">
                        <c:v>127.02915428479643</c:v>
                      </c:pt>
                      <c:pt idx="413">
                        <c:v>127.02915428479643</c:v>
                      </c:pt>
                      <c:pt idx="414">
                        <c:v>127.02915428479643</c:v>
                      </c:pt>
                      <c:pt idx="415">
                        <c:v>127.02915428479643</c:v>
                      </c:pt>
                      <c:pt idx="416">
                        <c:v>127.02915428479643</c:v>
                      </c:pt>
                      <c:pt idx="417">
                        <c:v>127.02915428479643</c:v>
                      </c:pt>
                      <c:pt idx="418">
                        <c:v>127.02915428479643</c:v>
                      </c:pt>
                      <c:pt idx="419">
                        <c:v>127.02915428479643</c:v>
                      </c:pt>
                      <c:pt idx="420">
                        <c:v>127.02915428479643</c:v>
                      </c:pt>
                      <c:pt idx="421">
                        <c:v>127.02915428479643</c:v>
                      </c:pt>
                      <c:pt idx="422">
                        <c:v>127.02915428479643</c:v>
                      </c:pt>
                      <c:pt idx="423">
                        <c:v>127.02915428479643</c:v>
                      </c:pt>
                      <c:pt idx="424">
                        <c:v>127.02915428479643</c:v>
                      </c:pt>
                      <c:pt idx="425">
                        <c:v>127.02915428479643</c:v>
                      </c:pt>
                      <c:pt idx="426">
                        <c:v>127.02915428479643</c:v>
                      </c:pt>
                      <c:pt idx="427">
                        <c:v>127.97767247610638</c:v>
                      </c:pt>
                      <c:pt idx="428">
                        <c:v>127.97767247610638</c:v>
                      </c:pt>
                      <c:pt idx="429">
                        <c:v>127.97767247610638</c:v>
                      </c:pt>
                      <c:pt idx="430">
                        <c:v>127.97767247610638</c:v>
                      </c:pt>
                      <c:pt idx="431">
                        <c:v>127.97767247610638</c:v>
                      </c:pt>
                      <c:pt idx="432">
                        <c:v>127.97767247610638</c:v>
                      </c:pt>
                      <c:pt idx="433">
                        <c:v>127.97767247610638</c:v>
                      </c:pt>
                      <c:pt idx="434">
                        <c:v>127.97767247610638</c:v>
                      </c:pt>
                      <c:pt idx="435">
                        <c:v>127.97767247610638</c:v>
                      </c:pt>
                      <c:pt idx="436">
                        <c:v>127.97767247610638</c:v>
                      </c:pt>
                      <c:pt idx="437">
                        <c:v>127.97767247610638</c:v>
                      </c:pt>
                      <c:pt idx="438">
                        <c:v>127.97767247610638</c:v>
                      </c:pt>
                      <c:pt idx="439">
                        <c:v>127.97767247610638</c:v>
                      </c:pt>
                      <c:pt idx="440">
                        <c:v>127.97767247610638</c:v>
                      </c:pt>
                      <c:pt idx="441">
                        <c:v>127.97767247610638</c:v>
                      </c:pt>
                      <c:pt idx="442">
                        <c:v>127.97767247610638</c:v>
                      </c:pt>
                      <c:pt idx="443">
                        <c:v>127.97767247610638</c:v>
                      </c:pt>
                      <c:pt idx="444">
                        <c:v>127.97767247610638</c:v>
                      </c:pt>
                      <c:pt idx="445">
                        <c:v>127.97767247610638</c:v>
                      </c:pt>
                      <c:pt idx="446">
                        <c:v>127.97767247610638</c:v>
                      </c:pt>
                      <c:pt idx="447">
                        <c:v>127.97767247610638</c:v>
                      </c:pt>
                      <c:pt idx="448">
                        <c:v>127.97767247610638</c:v>
                      </c:pt>
                      <c:pt idx="449">
                        <c:v>127.97767247610638</c:v>
                      </c:pt>
                      <c:pt idx="450">
                        <c:v>127.97767247610638</c:v>
                      </c:pt>
                      <c:pt idx="451">
                        <c:v>127.97767247610638</c:v>
                      </c:pt>
                      <c:pt idx="452">
                        <c:v>127.97767247610638</c:v>
                      </c:pt>
                      <c:pt idx="453">
                        <c:v>127.97767247610638</c:v>
                      </c:pt>
                      <c:pt idx="454">
                        <c:v>127.97767247610638</c:v>
                      </c:pt>
                      <c:pt idx="455">
                        <c:v>127.97767247610638</c:v>
                      </c:pt>
                      <c:pt idx="456">
                        <c:v>132.30664203678421</c:v>
                      </c:pt>
                      <c:pt idx="457">
                        <c:v>132.30664203678421</c:v>
                      </c:pt>
                      <c:pt idx="458">
                        <c:v>132.30664203678421</c:v>
                      </c:pt>
                      <c:pt idx="459">
                        <c:v>132.30664203678421</c:v>
                      </c:pt>
                      <c:pt idx="460">
                        <c:v>132.30664203678421</c:v>
                      </c:pt>
                      <c:pt idx="461">
                        <c:v>132.30664203678421</c:v>
                      </c:pt>
                      <c:pt idx="462">
                        <c:v>132.30664203678421</c:v>
                      </c:pt>
                      <c:pt idx="463">
                        <c:v>132.30664203678421</c:v>
                      </c:pt>
                      <c:pt idx="464">
                        <c:v>132.30664203678421</c:v>
                      </c:pt>
                      <c:pt idx="465">
                        <c:v>132.30664203678421</c:v>
                      </c:pt>
                      <c:pt idx="466">
                        <c:v>132.30664203678421</c:v>
                      </c:pt>
                      <c:pt idx="467">
                        <c:v>132.30664203678421</c:v>
                      </c:pt>
                      <c:pt idx="468">
                        <c:v>132.30664203678421</c:v>
                      </c:pt>
                      <c:pt idx="469">
                        <c:v>132.30664203678421</c:v>
                      </c:pt>
                      <c:pt idx="470">
                        <c:v>132.30664203678421</c:v>
                      </c:pt>
                      <c:pt idx="471">
                        <c:v>132.30664203678421</c:v>
                      </c:pt>
                      <c:pt idx="472">
                        <c:v>132.30664203678421</c:v>
                      </c:pt>
                      <c:pt idx="473">
                        <c:v>132.30664203678421</c:v>
                      </c:pt>
                      <c:pt idx="474">
                        <c:v>132.30664203678421</c:v>
                      </c:pt>
                      <c:pt idx="475">
                        <c:v>132.30664203678421</c:v>
                      </c:pt>
                      <c:pt idx="476">
                        <c:v>132.30664203678421</c:v>
                      </c:pt>
                      <c:pt idx="477">
                        <c:v>132.30664203678421</c:v>
                      </c:pt>
                      <c:pt idx="478">
                        <c:v>132.30664203678421</c:v>
                      </c:pt>
                      <c:pt idx="479">
                        <c:v>132.30664203678421</c:v>
                      </c:pt>
                      <c:pt idx="480">
                        <c:v>132.30664203678421</c:v>
                      </c:pt>
                      <c:pt idx="481">
                        <c:v>132.30664203678421</c:v>
                      </c:pt>
                      <c:pt idx="482">
                        <c:v>132.30664203678421</c:v>
                      </c:pt>
                      <c:pt idx="483">
                        <c:v>132.30664203678421</c:v>
                      </c:pt>
                      <c:pt idx="484">
                        <c:v>132.30664203678421</c:v>
                      </c:pt>
                      <c:pt idx="485">
                        <c:v>132.30664203678421</c:v>
                      </c:pt>
                      <c:pt idx="486">
                        <c:v>132.30664203678421</c:v>
                      </c:pt>
                      <c:pt idx="487">
                        <c:v>132.30664203678421</c:v>
                      </c:pt>
                      <c:pt idx="488">
                        <c:v>130.41040880250586</c:v>
                      </c:pt>
                      <c:pt idx="489">
                        <c:v>130.41040880250586</c:v>
                      </c:pt>
                      <c:pt idx="490">
                        <c:v>130.41040880250586</c:v>
                      </c:pt>
                      <c:pt idx="491">
                        <c:v>130.41040880250586</c:v>
                      </c:pt>
                      <c:pt idx="492">
                        <c:v>130.41040880250586</c:v>
                      </c:pt>
                      <c:pt idx="493">
                        <c:v>130.41040880250586</c:v>
                      </c:pt>
                      <c:pt idx="494">
                        <c:v>130.41040880250586</c:v>
                      </c:pt>
                      <c:pt idx="495">
                        <c:v>130.41040880250586</c:v>
                      </c:pt>
                      <c:pt idx="496">
                        <c:v>130.41040880250586</c:v>
                      </c:pt>
                      <c:pt idx="497">
                        <c:v>130.41040880250586</c:v>
                      </c:pt>
                      <c:pt idx="498">
                        <c:v>130.41040880250586</c:v>
                      </c:pt>
                      <c:pt idx="499">
                        <c:v>130.41040880250586</c:v>
                      </c:pt>
                      <c:pt idx="500">
                        <c:v>130.41040880250586</c:v>
                      </c:pt>
                      <c:pt idx="501">
                        <c:v>130.41040880250586</c:v>
                      </c:pt>
                      <c:pt idx="502">
                        <c:v>130.41040880250586</c:v>
                      </c:pt>
                      <c:pt idx="503">
                        <c:v>130.41040880250586</c:v>
                      </c:pt>
                      <c:pt idx="504">
                        <c:v>130.41040880250586</c:v>
                      </c:pt>
                      <c:pt idx="505">
                        <c:v>130.41040880250586</c:v>
                      </c:pt>
                      <c:pt idx="506">
                        <c:v>130.41040880250586</c:v>
                      </c:pt>
                      <c:pt idx="507">
                        <c:v>130.41040880250586</c:v>
                      </c:pt>
                      <c:pt idx="508">
                        <c:v>130.41040880250586</c:v>
                      </c:pt>
                      <c:pt idx="509">
                        <c:v>130.41040880250586</c:v>
                      </c:pt>
                      <c:pt idx="510">
                        <c:v>130.41040880250586</c:v>
                      </c:pt>
                      <c:pt idx="511">
                        <c:v>130.41040880250586</c:v>
                      </c:pt>
                      <c:pt idx="512">
                        <c:v>130.41040880250586</c:v>
                      </c:pt>
                      <c:pt idx="513">
                        <c:v>130.41040880250586</c:v>
                      </c:pt>
                      <c:pt idx="514">
                        <c:v>130.41040880250586</c:v>
                      </c:pt>
                      <c:pt idx="515">
                        <c:v>130.41040880250586</c:v>
                      </c:pt>
                      <c:pt idx="516">
                        <c:v>130.41040880250586</c:v>
                      </c:pt>
                      <c:pt idx="517">
                        <c:v>130.41040880250586</c:v>
                      </c:pt>
                      <c:pt idx="518">
                        <c:v>137.02915428479645</c:v>
                      </c:pt>
                      <c:pt idx="519">
                        <c:v>137.02915428479645</c:v>
                      </c:pt>
                      <c:pt idx="520">
                        <c:v>137.02915428479645</c:v>
                      </c:pt>
                      <c:pt idx="521">
                        <c:v>137.02915428479645</c:v>
                      </c:pt>
                      <c:pt idx="522">
                        <c:v>137.02915428479645</c:v>
                      </c:pt>
                      <c:pt idx="523">
                        <c:v>137.02915428479645</c:v>
                      </c:pt>
                      <c:pt idx="524">
                        <c:v>137.02915428479645</c:v>
                      </c:pt>
                      <c:pt idx="525">
                        <c:v>137.02915428479645</c:v>
                      </c:pt>
                      <c:pt idx="526">
                        <c:v>137.02915428479645</c:v>
                      </c:pt>
                      <c:pt idx="527">
                        <c:v>137.02915428479645</c:v>
                      </c:pt>
                      <c:pt idx="528">
                        <c:v>137.02915428479645</c:v>
                      </c:pt>
                      <c:pt idx="529">
                        <c:v>137.02915428479645</c:v>
                      </c:pt>
                      <c:pt idx="530">
                        <c:v>137.02915428479645</c:v>
                      </c:pt>
                      <c:pt idx="531">
                        <c:v>137.02915428479645</c:v>
                      </c:pt>
                      <c:pt idx="532">
                        <c:v>137.02915428479645</c:v>
                      </c:pt>
                      <c:pt idx="533">
                        <c:v>137.02915428479645</c:v>
                      </c:pt>
                      <c:pt idx="534">
                        <c:v>137.02915428479645</c:v>
                      </c:pt>
                      <c:pt idx="535">
                        <c:v>137.02915428479645</c:v>
                      </c:pt>
                      <c:pt idx="536">
                        <c:v>137.02915428479645</c:v>
                      </c:pt>
                      <c:pt idx="537">
                        <c:v>137.02915428479645</c:v>
                      </c:pt>
                      <c:pt idx="538">
                        <c:v>137.02915428479645</c:v>
                      </c:pt>
                      <c:pt idx="539">
                        <c:v>137.02915428479645</c:v>
                      </c:pt>
                      <c:pt idx="540">
                        <c:v>137.02915428479645</c:v>
                      </c:pt>
                      <c:pt idx="541">
                        <c:v>137.02915428479645</c:v>
                      </c:pt>
                      <c:pt idx="542">
                        <c:v>137.02915428479645</c:v>
                      </c:pt>
                      <c:pt idx="543">
                        <c:v>137.02915428479645</c:v>
                      </c:pt>
                      <c:pt idx="544">
                        <c:v>137.02915428479645</c:v>
                      </c:pt>
                      <c:pt idx="545">
                        <c:v>137.02915428479645</c:v>
                      </c:pt>
                      <c:pt idx="546">
                        <c:v>137.02915428479645</c:v>
                      </c:pt>
                      <c:pt idx="547">
                        <c:v>140.00722833507353</c:v>
                      </c:pt>
                      <c:pt idx="548">
                        <c:v>140.00722833507353</c:v>
                      </c:pt>
                      <c:pt idx="549">
                        <c:v>140.00722833507353</c:v>
                      </c:pt>
                      <c:pt idx="550">
                        <c:v>140.00722833507353</c:v>
                      </c:pt>
                      <c:pt idx="551">
                        <c:v>140.00722833507353</c:v>
                      </c:pt>
                      <c:pt idx="552">
                        <c:v>140.00722833507353</c:v>
                      </c:pt>
                      <c:pt idx="553">
                        <c:v>140.00722833507353</c:v>
                      </c:pt>
                      <c:pt idx="554">
                        <c:v>140.00722833507353</c:v>
                      </c:pt>
                      <c:pt idx="555">
                        <c:v>140.00722833507353</c:v>
                      </c:pt>
                      <c:pt idx="556">
                        <c:v>140.00722833507353</c:v>
                      </c:pt>
                      <c:pt idx="557">
                        <c:v>140.00722833507353</c:v>
                      </c:pt>
                      <c:pt idx="558">
                        <c:v>140.00722833507353</c:v>
                      </c:pt>
                      <c:pt idx="559">
                        <c:v>140.00722833507353</c:v>
                      </c:pt>
                      <c:pt idx="560">
                        <c:v>140.00722833507353</c:v>
                      </c:pt>
                      <c:pt idx="561">
                        <c:v>140.00722833507353</c:v>
                      </c:pt>
                      <c:pt idx="562">
                        <c:v>140.00722833507353</c:v>
                      </c:pt>
                      <c:pt idx="563">
                        <c:v>140.00722833507353</c:v>
                      </c:pt>
                      <c:pt idx="564">
                        <c:v>140.00722833507353</c:v>
                      </c:pt>
                      <c:pt idx="565">
                        <c:v>140.00722833507353</c:v>
                      </c:pt>
                      <c:pt idx="566">
                        <c:v>140.00722833507353</c:v>
                      </c:pt>
                      <c:pt idx="567">
                        <c:v>140.00722833507353</c:v>
                      </c:pt>
                      <c:pt idx="568">
                        <c:v>140.00722833507353</c:v>
                      </c:pt>
                      <c:pt idx="569">
                        <c:v>140.00722833507353</c:v>
                      </c:pt>
                      <c:pt idx="570">
                        <c:v>140.00722833507353</c:v>
                      </c:pt>
                      <c:pt idx="571">
                        <c:v>140.00722833507353</c:v>
                      </c:pt>
                      <c:pt idx="572">
                        <c:v>140.00722833507353</c:v>
                      </c:pt>
                      <c:pt idx="573">
                        <c:v>140.00722833507353</c:v>
                      </c:pt>
                      <c:pt idx="574">
                        <c:v>140.00722833507353</c:v>
                      </c:pt>
                      <c:pt idx="575">
                        <c:v>140.00722833507353</c:v>
                      </c:pt>
                      <c:pt idx="576">
                        <c:v>140.00722833507353</c:v>
                      </c:pt>
                      <c:pt idx="577">
                        <c:v>140.00722833507353</c:v>
                      </c:pt>
                      <c:pt idx="578">
                        <c:v>140.00722833507353</c:v>
                      </c:pt>
                      <c:pt idx="579">
                        <c:v>140.00722833507353</c:v>
                      </c:pt>
                      <c:pt idx="580">
                        <c:v>144.40607180146176</c:v>
                      </c:pt>
                      <c:pt idx="581">
                        <c:v>144.40607180146176</c:v>
                      </c:pt>
                      <c:pt idx="582">
                        <c:v>144.40607180146176</c:v>
                      </c:pt>
                      <c:pt idx="583">
                        <c:v>144.40607180146176</c:v>
                      </c:pt>
                      <c:pt idx="584">
                        <c:v>144.40607180146176</c:v>
                      </c:pt>
                      <c:pt idx="585">
                        <c:v>144.40607180146176</c:v>
                      </c:pt>
                      <c:pt idx="586">
                        <c:v>144.40607180146176</c:v>
                      </c:pt>
                      <c:pt idx="587">
                        <c:v>144.40607180146176</c:v>
                      </c:pt>
                      <c:pt idx="588">
                        <c:v>144.40607180146176</c:v>
                      </c:pt>
                      <c:pt idx="589">
                        <c:v>144.40607180146176</c:v>
                      </c:pt>
                      <c:pt idx="590">
                        <c:v>144.40607180146176</c:v>
                      </c:pt>
                      <c:pt idx="591">
                        <c:v>144.40607180146176</c:v>
                      </c:pt>
                      <c:pt idx="592">
                        <c:v>144.40607180146176</c:v>
                      </c:pt>
                      <c:pt idx="593">
                        <c:v>144.40607180146176</c:v>
                      </c:pt>
                      <c:pt idx="594">
                        <c:v>144.40607180146176</c:v>
                      </c:pt>
                      <c:pt idx="595">
                        <c:v>144.40607180146176</c:v>
                      </c:pt>
                      <c:pt idx="596">
                        <c:v>144.40607180146176</c:v>
                      </c:pt>
                      <c:pt idx="597">
                        <c:v>144.40607180146176</c:v>
                      </c:pt>
                      <c:pt idx="598">
                        <c:v>144.40607180146176</c:v>
                      </c:pt>
                      <c:pt idx="599">
                        <c:v>144.40607180146176</c:v>
                      </c:pt>
                      <c:pt idx="600">
                        <c:v>144.40607180146176</c:v>
                      </c:pt>
                      <c:pt idx="601">
                        <c:v>144.40607180146176</c:v>
                      </c:pt>
                      <c:pt idx="602">
                        <c:v>144.40607180146176</c:v>
                      </c:pt>
                      <c:pt idx="603">
                        <c:v>144.40607180146176</c:v>
                      </c:pt>
                      <c:pt idx="604">
                        <c:v>144.40607180146176</c:v>
                      </c:pt>
                      <c:pt idx="605">
                        <c:v>144.40607180146176</c:v>
                      </c:pt>
                      <c:pt idx="606">
                        <c:v>144.40607180146176</c:v>
                      </c:pt>
                      <c:pt idx="607">
                        <c:v>144.40607180146176</c:v>
                      </c:pt>
                      <c:pt idx="608">
                        <c:v>144.40607180146176</c:v>
                      </c:pt>
                      <c:pt idx="609">
                        <c:v>145.483896875753</c:v>
                      </c:pt>
                      <c:pt idx="610">
                        <c:v>145.483896875753</c:v>
                      </c:pt>
                      <c:pt idx="611">
                        <c:v>145.483896875753</c:v>
                      </c:pt>
                      <c:pt idx="612">
                        <c:v>145.483896875753</c:v>
                      </c:pt>
                      <c:pt idx="613">
                        <c:v>145.483896875753</c:v>
                      </c:pt>
                      <c:pt idx="614">
                        <c:v>145.483896875753</c:v>
                      </c:pt>
                      <c:pt idx="615">
                        <c:v>145.483896875753</c:v>
                      </c:pt>
                      <c:pt idx="616">
                        <c:v>145.483896875753</c:v>
                      </c:pt>
                      <c:pt idx="617">
                        <c:v>145.483896875753</c:v>
                      </c:pt>
                      <c:pt idx="618">
                        <c:v>145.483896875753</c:v>
                      </c:pt>
                      <c:pt idx="619">
                        <c:v>145.483896875753</c:v>
                      </c:pt>
                      <c:pt idx="620">
                        <c:v>145.483896875753</c:v>
                      </c:pt>
                      <c:pt idx="621">
                        <c:v>145.483896875753</c:v>
                      </c:pt>
                      <c:pt idx="622">
                        <c:v>145.483896875753</c:v>
                      </c:pt>
                      <c:pt idx="623">
                        <c:v>145.483896875753</c:v>
                      </c:pt>
                      <c:pt idx="624">
                        <c:v>145.483896875753</c:v>
                      </c:pt>
                      <c:pt idx="625">
                        <c:v>145.483896875753</c:v>
                      </c:pt>
                      <c:pt idx="626">
                        <c:v>145.483896875753</c:v>
                      </c:pt>
                      <c:pt idx="627">
                        <c:v>145.483896875753</c:v>
                      </c:pt>
                      <c:pt idx="628">
                        <c:v>145.483896875753</c:v>
                      </c:pt>
                      <c:pt idx="629">
                        <c:v>145.483896875753</c:v>
                      </c:pt>
                      <c:pt idx="630">
                        <c:v>145.483896875753</c:v>
                      </c:pt>
                      <c:pt idx="631">
                        <c:v>145.483896875753</c:v>
                      </c:pt>
                      <c:pt idx="632">
                        <c:v>145.483896875753</c:v>
                      </c:pt>
                      <c:pt idx="633">
                        <c:v>145.483896875753</c:v>
                      </c:pt>
                      <c:pt idx="634">
                        <c:v>145.483896875753</c:v>
                      </c:pt>
                      <c:pt idx="635">
                        <c:v>145.483896875753</c:v>
                      </c:pt>
                      <c:pt idx="636">
                        <c:v>145.483896875753</c:v>
                      </c:pt>
                      <c:pt idx="637">
                        <c:v>145.483896875753</c:v>
                      </c:pt>
                      <c:pt idx="638">
                        <c:v>147.99293229459488</c:v>
                      </c:pt>
                      <c:pt idx="639">
                        <c:v>147.99293229459488</c:v>
                      </c:pt>
                      <c:pt idx="640">
                        <c:v>147.99293229459488</c:v>
                      </c:pt>
                      <c:pt idx="641">
                        <c:v>147.99293229459488</c:v>
                      </c:pt>
                      <c:pt idx="642">
                        <c:v>147.99293229459488</c:v>
                      </c:pt>
                      <c:pt idx="643">
                        <c:v>147.99293229459488</c:v>
                      </c:pt>
                      <c:pt idx="644">
                        <c:v>147.99293229459488</c:v>
                      </c:pt>
                      <c:pt idx="645">
                        <c:v>147.99293229459488</c:v>
                      </c:pt>
                      <c:pt idx="646">
                        <c:v>147.99293229459488</c:v>
                      </c:pt>
                      <c:pt idx="647">
                        <c:v>147.99293229459488</c:v>
                      </c:pt>
                      <c:pt idx="648">
                        <c:v>147.99293229459488</c:v>
                      </c:pt>
                      <c:pt idx="649">
                        <c:v>147.99293229459488</c:v>
                      </c:pt>
                      <c:pt idx="650">
                        <c:v>147.99293229459488</c:v>
                      </c:pt>
                      <c:pt idx="651">
                        <c:v>147.99293229459488</c:v>
                      </c:pt>
                      <c:pt idx="652">
                        <c:v>147.99293229459488</c:v>
                      </c:pt>
                      <c:pt idx="653">
                        <c:v>147.99293229459488</c:v>
                      </c:pt>
                      <c:pt idx="654">
                        <c:v>147.99293229459488</c:v>
                      </c:pt>
                      <c:pt idx="655">
                        <c:v>147.99293229459488</c:v>
                      </c:pt>
                      <c:pt idx="656">
                        <c:v>147.99293229459488</c:v>
                      </c:pt>
                      <c:pt idx="657">
                        <c:v>147.99293229459488</c:v>
                      </c:pt>
                      <c:pt idx="658">
                        <c:v>147.99293229459488</c:v>
                      </c:pt>
                      <c:pt idx="659">
                        <c:v>147.99293229459488</c:v>
                      </c:pt>
                      <c:pt idx="660">
                        <c:v>147.99293229459488</c:v>
                      </c:pt>
                      <c:pt idx="661">
                        <c:v>147.99293229459488</c:v>
                      </c:pt>
                      <c:pt idx="662">
                        <c:v>147.99293229459488</c:v>
                      </c:pt>
                      <c:pt idx="663">
                        <c:v>147.99293229459488</c:v>
                      </c:pt>
                      <c:pt idx="664">
                        <c:v>147.99293229459488</c:v>
                      </c:pt>
                      <c:pt idx="665">
                        <c:v>147.99293229459488</c:v>
                      </c:pt>
                      <c:pt idx="666">
                        <c:v>147.99293229459488</c:v>
                      </c:pt>
                      <c:pt idx="667">
                        <c:v>147.99293229459488</c:v>
                      </c:pt>
                      <c:pt idx="668">
                        <c:v>147.99293229459488</c:v>
                      </c:pt>
                      <c:pt idx="669">
                        <c:v>147.99293229459488</c:v>
                      </c:pt>
                      <c:pt idx="670">
                        <c:v>150.03855112039201</c:v>
                      </c:pt>
                      <c:pt idx="671">
                        <c:v>150.03855112039201</c:v>
                      </c:pt>
                      <c:pt idx="672">
                        <c:v>150.03855112039201</c:v>
                      </c:pt>
                      <c:pt idx="673">
                        <c:v>150.03855112039201</c:v>
                      </c:pt>
                      <c:pt idx="674">
                        <c:v>150.03855112039201</c:v>
                      </c:pt>
                      <c:pt idx="675">
                        <c:v>150.03855112039201</c:v>
                      </c:pt>
                      <c:pt idx="676">
                        <c:v>150.03855112039201</c:v>
                      </c:pt>
                      <c:pt idx="677">
                        <c:v>150.03855112039201</c:v>
                      </c:pt>
                      <c:pt idx="678">
                        <c:v>150.03855112039201</c:v>
                      </c:pt>
                      <c:pt idx="679">
                        <c:v>150.03855112039201</c:v>
                      </c:pt>
                      <c:pt idx="680">
                        <c:v>150.03855112039201</c:v>
                      </c:pt>
                      <c:pt idx="681">
                        <c:v>150.03855112039201</c:v>
                      </c:pt>
                      <c:pt idx="682">
                        <c:v>150.03855112039201</c:v>
                      </c:pt>
                      <c:pt idx="683">
                        <c:v>150.03855112039201</c:v>
                      </c:pt>
                      <c:pt idx="684">
                        <c:v>150.03855112039201</c:v>
                      </c:pt>
                      <c:pt idx="685">
                        <c:v>150.03855112039201</c:v>
                      </c:pt>
                      <c:pt idx="686">
                        <c:v>150.03855112039201</c:v>
                      </c:pt>
                      <c:pt idx="687">
                        <c:v>150.03855112039201</c:v>
                      </c:pt>
                      <c:pt idx="688">
                        <c:v>150.03855112039201</c:v>
                      </c:pt>
                      <c:pt idx="689">
                        <c:v>150.03855112039201</c:v>
                      </c:pt>
                      <c:pt idx="690">
                        <c:v>150.03855112039201</c:v>
                      </c:pt>
                      <c:pt idx="691">
                        <c:v>150.03855112039201</c:v>
                      </c:pt>
                      <c:pt idx="692">
                        <c:v>150.03855112039201</c:v>
                      </c:pt>
                      <c:pt idx="693">
                        <c:v>150.03855112039201</c:v>
                      </c:pt>
                      <c:pt idx="694">
                        <c:v>150.03855112039201</c:v>
                      </c:pt>
                      <c:pt idx="695">
                        <c:v>150.03855112039201</c:v>
                      </c:pt>
                      <c:pt idx="696">
                        <c:v>150.03855112039201</c:v>
                      </c:pt>
                      <c:pt idx="697">
                        <c:v>150.03855112039201</c:v>
                      </c:pt>
                      <c:pt idx="698">
                        <c:v>150.03855112039201</c:v>
                      </c:pt>
                      <c:pt idx="699">
                        <c:v>150.03855112039201</c:v>
                      </c:pt>
                      <c:pt idx="700">
                        <c:v>150.03855112039201</c:v>
                      </c:pt>
                      <c:pt idx="701">
                        <c:v>151.64243835836484</c:v>
                      </c:pt>
                      <c:pt idx="702">
                        <c:v>151.64243835836484</c:v>
                      </c:pt>
                      <c:pt idx="703">
                        <c:v>151.64243835836484</c:v>
                      </c:pt>
                      <c:pt idx="704">
                        <c:v>151.64243835836484</c:v>
                      </c:pt>
                      <c:pt idx="705">
                        <c:v>151.64243835836484</c:v>
                      </c:pt>
                      <c:pt idx="706">
                        <c:v>151.64243835836484</c:v>
                      </c:pt>
                      <c:pt idx="707">
                        <c:v>151.64243835836484</c:v>
                      </c:pt>
                      <c:pt idx="708">
                        <c:v>151.64243835836484</c:v>
                      </c:pt>
                      <c:pt idx="709">
                        <c:v>151.64243835836484</c:v>
                      </c:pt>
                      <c:pt idx="710">
                        <c:v>151.64243835836484</c:v>
                      </c:pt>
                      <c:pt idx="711">
                        <c:v>151.64243835836484</c:v>
                      </c:pt>
                      <c:pt idx="712">
                        <c:v>151.64243835836484</c:v>
                      </c:pt>
                      <c:pt idx="713">
                        <c:v>151.64243835836484</c:v>
                      </c:pt>
                      <c:pt idx="714">
                        <c:v>151.64243835836484</c:v>
                      </c:pt>
                      <c:pt idx="715">
                        <c:v>151.64243835836484</c:v>
                      </c:pt>
                      <c:pt idx="716">
                        <c:v>151.64243835836484</c:v>
                      </c:pt>
                      <c:pt idx="717">
                        <c:v>151.64243835836484</c:v>
                      </c:pt>
                      <c:pt idx="718">
                        <c:v>151.64243835836484</c:v>
                      </c:pt>
                      <c:pt idx="719">
                        <c:v>151.64243835836484</c:v>
                      </c:pt>
                      <c:pt idx="720">
                        <c:v>151.64243835836484</c:v>
                      </c:pt>
                      <c:pt idx="721">
                        <c:v>151.64243835836484</c:v>
                      </c:pt>
                      <c:pt idx="722">
                        <c:v>151.64243835836484</c:v>
                      </c:pt>
                      <c:pt idx="723">
                        <c:v>151.64243835836484</c:v>
                      </c:pt>
                      <c:pt idx="724">
                        <c:v>151.64243835836484</c:v>
                      </c:pt>
                      <c:pt idx="725">
                        <c:v>151.64243835836484</c:v>
                      </c:pt>
                      <c:pt idx="726">
                        <c:v>151.64243835836484</c:v>
                      </c:pt>
                      <c:pt idx="727">
                        <c:v>151.64243835836484</c:v>
                      </c:pt>
                      <c:pt idx="728">
                        <c:v>151.64243835836484</c:v>
                      </c:pt>
                      <c:pt idx="729">
                        <c:v>151.17741546863712</c:v>
                      </c:pt>
                      <c:pt idx="730">
                        <c:v>151.17741546863712</c:v>
                      </c:pt>
                      <c:pt idx="731">
                        <c:v>151.17741546863712</c:v>
                      </c:pt>
                      <c:pt idx="732">
                        <c:v>151.17741546863712</c:v>
                      </c:pt>
                      <c:pt idx="733">
                        <c:v>151.17741546863712</c:v>
                      </c:pt>
                      <c:pt idx="734">
                        <c:v>151.17741546863712</c:v>
                      </c:pt>
                      <c:pt idx="735">
                        <c:v>151.17741546863712</c:v>
                      </c:pt>
                      <c:pt idx="736">
                        <c:v>151.17741546863712</c:v>
                      </c:pt>
                      <c:pt idx="737">
                        <c:v>151.17741546863712</c:v>
                      </c:pt>
                      <c:pt idx="738">
                        <c:v>151.17741546863712</c:v>
                      </c:pt>
                      <c:pt idx="739">
                        <c:v>151.17741546863712</c:v>
                      </c:pt>
                      <c:pt idx="740">
                        <c:v>151.17741546863712</c:v>
                      </c:pt>
                      <c:pt idx="741">
                        <c:v>151.17741546863712</c:v>
                      </c:pt>
                      <c:pt idx="742">
                        <c:v>151.17741546863712</c:v>
                      </c:pt>
                      <c:pt idx="743">
                        <c:v>151.17741546863712</c:v>
                      </c:pt>
                      <c:pt idx="744">
                        <c:v>151.17741546863712</c:v>
                      </c:pt>
                      <c:pt idx="745">
                        <c:v>151.17741546863712</c:v>
                      </c:pt>
                      <c:pt idx="746">
                        <c:v>151.17741546863712</c:v>
                      </c:pt>
                      <c:pt idx="747">
                        <c:v>151.17741546863712</c:v>
                      </c:pt>
                      <c:pt idx="748">
                        <c:v>151.17741546863712</c:v>
                      </c:pt>
                      <c:pt idx="749">
                        <c:v>151.17741546863712</c:v>
                      </c:pt>
                      <c:pt idx="750">
                        <c:v>151.17741546863712</c:v>
                      </c:pt>
                      <c:pt idx="751">
                        <c:v>151.17741546863712</c:v>
                      </c:pt>
                      <c:pt idx="752">
                        <c:v>151.17741546863712</c:v>
                      </c:pt>
                      <c:pt idx="753">
                        <c:v>151.17741546863712</c:v>
                      </c:pt>
                      <c:pt idx="754">
                        <c:v>151.17741546863712</c:v>
                      </c:pt>
                      <c:pt idx="755">
                        <c:v>151.17741546863712</c:v>
                      </c:pt>
                      <c:pt idx="756">
                        <c:v>151.17741546863712</c:v>
                      </c:pt>
                      <c:pt idx="757">
                        <c:v>151.17741546863712</c:v>
                      </c:pt>
                      <c:pt idx="758">
                        <c:v>151.17741546863712</c:v>
                      </c:pt>
                      <c:pt idx="759">
                        <c:v>151.17741546863712</c:v>
                      </c:pt>
                      <c:pt idx="760">
                        <c:v>151.17741546863712</c:v>
                      </c:pt>
                      <c:pt idx="761">
                        <c:v>151.17741546863712</c:v>
                      </c:pt>
                      <c:pt idx="762">
                        <c:v>144.32896956067793</c:v>
                      </c:pt>
                      <c:pt idx="763">
                        <c:v>144.32896956067793</c:v>
                      </c:pt>
                      <c:pt idx="764">
                        <c:v>144.32896956067793</c:v>
                      </c:pt>
                      <c:pt idx="765">
                        <c:v>144.32896956067793</c:v>
                      </c:pt>
                      <c:pt idx="766">
                        <c:v>144.32896956067793</c:v>
                      </c:pt>
                      <c:pt idx="767">
                        <c:v>144.32896956067793</c:v>
                      </c:pt>
                      <c:pt idx="768">
                        <c:v>144.32896956067793</c:v>
                      </c:pt>
                      <c:pt idx="769">
                        <c:v>144.32896956067793</c:v>
                      </c:pt>
                      <c:pt idx="770">
                        <c:v>144.32896956067793</c:v>
                      </c:pt>
                      <c:pt idx="771">
                        <c:v>144.32896956067793</c:v>
                      </c:pt>
                      <c:pt idx="772">
                        <c:v>144.32896956067793</c:v>
                      </c:pt>
                      <c:pt idx="773">
                        <c:v>144.32896956067793</c:v>
                      </c:pt>
                      <c:pt idx="774">
                        <c:v>144.32896956067793</c:v>
                      </c:pt>
                      <c:pt idx="775">
                        <c:v>144.32896956067793</c:v>
                      </c:pt>
                      <c:pt idx="776">
                        <c:v>144.32896956067793</c:v>
                      </c:pt>
                      <c:pt idx="777">
                        <c:v>144.32896956067793</c:v>
                      </c:pt>
                      <c:pt idx="778">
                        <c:v>144.32896956067793</c:v>
                      </c:pt>
                      <c:pt idx="779">
                        <c:v>144.32896956067793</c:v>
                      </c:pt>
                      <c:pt idx="780">
                        <c:v>144.32896956067793</c:v>
                      </c:pt>
                      <c:pt idx="781">
                        <c:v>144.32896956067793</c:v>
                      </c:pt>
                      <c:pt idx="782">
                        <c:v>144.32896956067793</c:v>
                      </c:pt>
                      <c:pt idx="783">
                        <c:v>144.32896956067793</c:v>
                      </c:pt>
                      <c:pt idx="784">
                        <c:v>144.32896956067793</c:v>
                      </c:pt>
                      <c:pt idx="785">
                        <c:v>144.32896956067793</c:v>
                      </c:pt>
                      <c:pt idx="786">
                        <c:v>144.32896956067793</c:v>
                      </c:pt>
                      <c:pt idx="787">
                        <c:v>144.32896956067793</c:v>
                      </c:pt>
                      <c:pt idx="788">
                        <c:v>144.32896956067793</c:v>
                      </c:pt>
                      <c:pt idx="789">
                        <c:v>144.32896956067793</c:v>
                      </c:pt>
                      <c:pt idx="790">
                        <c:v>144.32896956067793</c:v>
                      </c:pt>
                      <c:pt idx="791">
                        <c:v>144.32896956067793</c:v>
                      </c:pt>
                      <c:pt idx="792">
                        <c:v>148.37442775680677</c:v>
                      </c:pt>
                      <c:pt idx="793">
                        <c:v>148.37442775680677</c:v>
                      </c:pt>
                      <c:pt idx="794">
                        <c:v>148.37442775680677</c:v>
                      </c:pt>
                      <c:pt idx="795">
                        <c:v>148.37442775680677</c:v>
                      </c:pt>
                      <c:pt idx="796">
                        <c:v>148.37442775680677</c:v>
                      </c:pt>
                      <c:pt idx="797">
                        <c:v>148.37442775680677</c:v>
                      </c:pt>
                      <c:pt idx="798">
                        <c:v>148.37442775680677</c:v>
                      </c:pt>
                      <c:pt idx="799">
                        <c:v>148.37442775680677</c:v>
                      </c:pt>
                      <c:pt idx="800">
                        <c:v>148.37442775680677</c:v>
                      </c:pt>
                      <c:pt idx="801">
                        <c:v>148.37442775680677</c:v>
                      </c:pt>
                      <c:pt idx="802">
                        <c:v>148.37442775680677</c:v>
                      </c:pt>
                      <c:pt idx="803">
                        <c:v>148.37442775680677</c:v>
                      </c:pt>
                      <c:pt idx="804">
                        <c:v>148.37442775680677</c:v>
                      </c:pt>
                      <c:pt idx="805">
                        <c:v>148.37442775680677</c:v>
                      </c:pt>
                      <c:pt idx="806">
                        <c:v>148.37442775680677</c:v>
                      </c:pt>
                      <c:pt idx="807">
                        <c:v>148.37442775680677</c:v>
                      </c:pt>
                      <c:pt idx="808">
                        <c:v>148.37442775680677</c:v>
                      </c:pt>
                      <c:pt idx="809">
                        <c:v>148.37442775680677</c:v>
                      </c:pt>
                      <c:pt idx="810">
                        <c:v>148.37442775680677</c:v>
                      </c:pt>
                      <c:pt idx="811">
                        <c:v>148.37442775680677</c:v>
                      </c:pt>
                      <c:pt idx="812">
                        <c:v>148.37442775680677</c:v>
                      </c:pt>
                      <c:pt idx="813">
                        <c:v>148.37442775680677</c:v>
                      </c:pt>
                      <c:pt idx="814">
                        <c:v>148.37442775680677</c:v>
                      </c:pt>
                      <c:pt idx="815">
                        <c:v>148.37442775680677</c:v>
                      </c:pt>
                      <c:pt idx="816">
                        <c:v>148.37442775680677</c:v>
                      </c:pt>
                      <c:pt idx="817">
                        <c:v>148.37442775680677</c:v>
                      </c:pt>
                      <c:pt idx="818">
                        <c:v>148.37442775680677</c:v>
                      </c:pt>
                      <c:pt idx="819">
                        <c:v>148.37442775680677</c:v>
                      </c:pt>
                      <c:pt idx="820">
                        <c:v>148.37442775680677</c:v>
                      </c:pt>
                      <c:pt idx="821">
                        <c:v>148.37442775680677</c:v>
                      </c:pt>
                      <c:pt idx="822">
                        <c:v>148.37442775680677</c:v>
                      </c:pt>
                      <c:pt idx="823">
                        <c:v>154.36752068106989</c:v>
                      </c:pt>
                      <c:pt idx="824">
                        <c:v>154.36752068106989</c:v>
                      </c:pt>
                      <c:pt idx="825">
                        <c:v>154.36752068106989</c:v>
                      </c:pt>
                      <c:pt idx="826">
                        <c:v>154.36752068106989</c:v>
                      </c:pt>
                      <c:pt idx="827">
                        <c:v>154.36752068106989</c:v>
                      </c:pt>
                      <c:pt idx="828">
                        <c:v>154.36752068106989</c:v>
                      </c:pt>
                      <c:pt idx="829">
                        <c:v>154.36752068106989</c:v>
                      </c:pt>
                      <c:pt idx="830">
                        <c:v>154.36752068106989</c:v>
                      </c:pt>
                      <c:pt idx="831">
                        <c:v>154.36752068106989</c:v>
                      </c:pt>
                      <c:pt idx="832">
                        <c:v>154.36752068106989</c:v>
                      </c:pt>
                      <c:pt idx="833">
                        <c:v>154.36752068106989</c:v>
                      </c:pt>
                      <c:pt idx="834">
                        <c:v>154.36752068106989</c:v>
                      </c:pt>
                      <c:pt idx="835">
                        <c:v>154.36752068106989</c:v>
                      </c:pt>
                      <c:pt idx="836">
                        <c:v>154.36752068106989</c:v>
                      </c:pt>
                      <c:pt idx="837">
                        <c:v>154.36752068106989</c:v>
                      </c:pt>
                      <c:pt idx="838">
                        <c:v>154.36752068106989</c:v>
                      </c:pt>
                      <c:pt idx="839">
                        <c:v>154.36752068106989</c:v>
                      </c:pt>
                      <c:pt idx="840">
                        <c:v>154.36752068106989</c:v>
                      </c:pt>
                      <c:pt idx="841">
                        <c:v>154.36752068106989</c:v>
                      </c:pt>
                      <c:pt idx="842">
                        <c:v>154.36752068106989</c:v>
                      </c:pt>
                      <c:pt idx="843">
                        <c:v>154.36752068106989</c:v>
                      </c:pt>
                      <c:pt idx="844">
                        <c:v>154.36752068106989</c:v>
                      </c:pt>
                      <c:pt idx="845">
                        <c:v>154.36752068106989</c:v>
                      </c:pt>
                      <c:pt idx="846">
                        <c:v>154.36752068106989</c:v>
                      </c:pt>
                      <c:pt idx="847">
                        <c:v>154.36752068106989</c:v>
                      </c:pt>
                      <c:pt idx="848">
                        <c:v>154.36752068106989</c:v>
                      </c:pt>
                      <c:pt idx="849">
                        <c:v>154.36752068106989</c:v>
                      </c:pt>
                      <c:pt idx="850">
                        <c:v>154.36752068106989</c:v>
                      </c:pt>
                      <c:pt idx="851">
                        <c:v>154.36752068106989</c:v>
                      </c:pt>
                      <c:pt idx="852">
                        <c:v>154.36752068106989</c:v>
                      </c:pt>
                      <c:pt idx="853">
                        <c:v>154.36752068106989</c:v>
                      </c:pt>
                      <c:pt idx="854">
                        <c:v>159.75022086579401</c:v>
                      </c:pt>
                      <c:pt idx="855">
                        <c:v>159.75022086579401</c:v>
                      </c:pt>
                      <c:pt idx="856">
                        <c:v>159.75022086579401</c:v>
                      </c:pt>
                      <c:pt idx="857">
                        <c:v>159.75022086579401</c:v>
                      </c:pt>
                      <c:pt idx="858">
                        <c:v>159.75022086579401</c:v>
                      </c:pt>
                      <c:pt idx="859">
                        <c:v>159.75022086579401</c:v>
                      </c:pt>
                      <c:pt idx="860">
                        <c:v>159.75022086579401</c:v>
                      </c:pt>
                      <c:pt idx="861">
                        <c:v>159.75022086579401</c:v>
                      </c:pt>
                      <c:pt idx="862">
                        <c:v>159.75022086579401</c:v>
                      </c:pt>
                      <c:pt idx="863">
                        <c:v>159.75022086579401</c:v>
                      </c:pt>
                      <c:pt idx="864">
                        <c:v>159.75022086579401</c:v>
                      </c:pt>
                      <c:pt idx="865">
                        <c:v>159.75022086579401</c:v>
                      </c:pt>
                      <c:pt idx="866">
                        <c:v>159.75022086579401</c:v>
                      </c:pt>
                      <c:pt idx="867">
                        <c:v>159.75022086579401</c:v>
                      </c:pt>
                      <c:pt idx="868">
                        <c:v>159.75022086579401</c:v>
                      </c:pt>
                      <c:pt idx="869">
                        <c:v>159.75022086579401</c:v>
                      </c:pt>
                      <c:pt idx="870">
                        <c:v>159.75022086579401</c:v>
                      </c:pt>
                      <c:pt idx="871">
                        <c:v>159.75022086579401</c:v>
                      </c:pt>
                      <c:pt idx="872">
                        <c:v>159.75022086579401</c:v>
                      </c:pt>
                      <c:pt idx="873">
                        <c:v>159.75022086579401</c:v>
                      </c:pt>
                      <c:pt idx="874">
                        <c:v>159.75022086579401</c:v>
                      </c:pt>
                      <c:pt idx="875">
                        <c:v>159.75022086579401</c:v>
                      </c:pt>
                      <c:pt idx="876">
                        <c:v>159.75022086579401</c:v>
                      </c:pt>
                      <c:pt idx="877">
                        <c:v>159.75022086579401</c:v>
                      </c:pt>
                      <c:pt idx="878">
                        <c:v>159.75022086579401</c:v>
                      </c:pt>
                      <c:pt idx="879">
                        <c:v>159.75022086579401</c:v>
                      </c:pt>
                      <c:pt idx="880">
                        <c:v>159.75022086579401</c:v>
                      </c:pt>
                      <c:pt idx="881">
                        <c:v>159.75022086579401</c:v>
                      </c:pt>
                      <c:pt idx="882">
                        <c:v>159.75022086579401</c:v>
                      </c:pt>
                      <c:pt idx="883">
                        <c:v>171.78620191149315</c:v>
                      </c:pt>
                      <c:pt idx="884">
                        <c:v>171.78620191149315</c:v>
                      </c:pt>
                      <c:pt idx="885">
                        <c:v>171.78620191149315</c:v>
                      </c:pt>
                      <c:pt idx="886">
                        <c:v>171.78620191149315</c:v>
                      </c:pt>
                      <c:pt idx="887">
                        <c:v>171.78620191149315</c:v>
                      </c:pt>
                      <c:pt idx="888">
                        <c:v>171.78620191149315</c:v>
                      </c:pt>
                      <c:pt idx="889">
                        <c:v>171.78620191149315</c:v>
                      </c:pt>
                      <c:pt idx="890">
                        <c:v>171.78620191149315</c:v>
                      </c:pt>
                      <c:pt idx="891">
                        <c:v>171.78620191149315</c:v>
                      </c:pt>
                      <c:pt idx="892">
                        <c:v>171.78620191149315</c:v>
                      </c:pt>
                      <c:pt idx="893">
                        <c:v>171.78620191149315</c:v>
                      </c:pt>
                      <c:pt idx="894">
                        <c:v>171.78620191149315</c:v>
                      </c:pt>
                      <c:pt idx="895">
                        <c:v>171.78620191149315</c:v>
                      </c:pt>
                      <c:pt idx="896">
                        <c:v>171.78620191149315</c:v>
                      </c:pt>
                      <c:pt idx="897">
                        <c:v>171.78620191149315</c:v>
                      </c:pt>
                      <c:pt idx="898">
                        <c:v>171.78620191149315</c:v>
                      </c:pt>
                      <c:pt idx="899">
                        <c:v>171.78620191149315</c:v>
                      </c:pt>
                      <c:pt idx="900">
                        <c:v>171.78620191149315</c:v>
                      </c:pt>
                      <c:pt idx="901">
                        <c:v>171.78620191149315</c:v>
                      </c:pt>
                      <c:pt idx="902">
                        <c:v>171.78620191149315</c:v>
                      </c:pt>
                      <c:pt idx="903">
                        <c:v>171.78620191149315</c:v>
                      </c:pt>
                      <c:pt idx="904">
                        <c:v>171.78620191149315</c:v>
                      </c:pt>
                      <c:pt idx="905">
                        <c:v>171.78620191149315</c:v>
                      </c:pt>
                      <c:pt idx="906">
                        <c:v>171.78620191149315</c:v>
                      </c:pt>
                      <c:pt idx="907">
                        <c:v>171.78620191149315</c:v>
                      </c:pt>
                      <c:pt idx="908">
                        <c:v>171.78620191149315</c:v>
                      </c:pt>
                      <c:pt idx="909">
                        <c:v>171.78620191149315</c:v>
                      </c:pt>
                      <c:pt idx="910">
                        <c:v>171.78620191149315</c:v>
                      </c:pt>
                      <c:pt idx="911">
                        <c:v>171.78620191149315</c:v>
                      </c:pt>
                      <c:pt idx="912">
                        <c:v>171.78620191149315</c:v>
                      </c:pt>
                      <c:pt idx="913">
                        <c:v>171.78620191149315</c:v>
                      </c:pt>
                      <c:pt idx="914">
                        <c:v>171.78620191149315</c:v>
                      </c:pt>
                      <c:pt idx="915">
                        <c:v>168.82499397638753</c:v>
                      </c:pt>
                      <c:pt idx="916">
                        <c:v>168.82499397638753</c:v>
                      </c:pt>
                      <c:pt idx="917">
                        <c:v>168.82499397638753</c:v>
                      </c:pt>
                      <c:pt idx="918">
                        <c:v>168.82499397638753</c:v>
                      </c:pt>
                      <c:pt idx="919">
                        <c:v>168.82499397638753</c:v>
                      </c:pt>
                      <c:pt idx="920">
                        <c:v>168.82499397638753</c:v>
                      </c:pt>
                      <c:pt idx="921">
                        <c:v>168.82499397638753</c:v>
                      </c:pt>
                      <c:pt idx="922">
                        <c:v>168.82499397638753</c:v>
                      </c:pt>
                      <c:pt idx="923">
                        <c:v>168.82499397638753</c:v>
                      </c:pt>
                      <c:pt idx="924">
                        <c:v>168.82499397638753</c:v>
                      </c:pt>
                      <c:pt idx="925">
                        <c:v>168.82499397638753</c:v>
                      </c:pt>
                      <c:pt idx="926">
                        <c:v>168.82499397638753</c:v>
                      </c:pt>
                      <c:pt idx="927">
                        <c:v>168.82499397638753</c:v>
                      </c:pt>
                      <c:pt idx="928">
                        <c:v>168.82499397638753</c:v>
                      </c:pt>
                      <c:pt idx="929">
                        <c:v>168.82499397638753</c:v>
                      </c:pt>
                      <c:pt idx="930">
                        <c:v>168.82499397638753</c:v>
                      </c:pt>
                      <c:pt idx="931">
                        <c:v>168.82499397638753</c:v>
                      </c:pt>
                      <c:pt idx="932">
                        <c:v>168.82499397638753</c:v>
                      </c:pt>
                      <c:pt idx="933">
                        <c:v>168.82499397638753</c:v>
                      </c:pt>
                      <c:pt idx="934">
                        <c:v>168.82499397638753</c:v>
                      </c:pt>
                      <c:pt idx="935">
                        <c:v>168.82499397638753</c:v>
                      </c:pt>
                      <c:pt idx="936">
                        <c:v>168.82499397638753</c:v>
                      </c:pt>
                      <c:pt idx="937">
                        <c:v>168.82499397638753</c:v>
                      </c:pt>
                      <c:pt idx="938">
                        <c:v>168.82499397638753</c:v>
                      </c:pt>
                      <c:pt idx="939">
                        <c:v>168.82499397638753</c:v>
                      </c:pt>
                      <c:pt idx="940">
                        <c:v>168.82499397638753</c:v>
                      </c:pt>
                      <c:pt idx="941">
                        <c:v>168.82499397638753</c:v>
                      </c:pt>
                      <c:pt idx="942">
                        <c:v>168.82499397638753</c:v>
                      </c:pt>
                      <c:pt idx="943">
                        <c:v>168.82499397638753</c:v>
                      </c:pt>
                      <c:pt idx="944">
                        <c:v>168.82499397638753</c:v>
                      </c:pt>
                      <c:pt idx="945">
                        <c:v>168.82499397638753</c:v>
                      </c:pt>
                      <c:pt idx="946">
                        <c:v>177.61063368404152</c:v>
                      </c:pt>
                      <c:pt idx="947">
                        <c:v>177.61063368404152</c:v>
                      </c:pt>
                      <c:pt idx="948">
                        <c:v>177.61063368404152</c:v>
                      </c:pt>
                      <c:pt idx="949">
                        <c:v>177.61063368404152</c:v>
                      </c:pt>
                      <c:pt idx="950">
                        <c:v>177.61063368404152</c:v>
                      </c:pt>
                      <c:pt idx="951">
                        <c:v>177.61063368404152</c:v>
                      </c:pt>
                      <c:pt idx="952">
                        <c:v>177.61063368404152</c:v>
                      </c:pt>
                      <c:pt idx="953">
                        <c:v>177.61063368404152</c:v>
                      </c:pt>
                      <c:pt idx="954">
                        <c:v>177.61063368404152</c:v>
                      </c:pt>
                      <c:pt idx="955">
                        <c:v>177.61063368404152</c:v>
                      </c:pt>
                      <c:pt idx="956">
                        <c:v>177.61063368404152</c:v>
                      </c:pt>
                      <c:pt idx="957">
                        <c:v>177.61063368404152</c:v>
                      </c:pt>
                      <c:pt idx="958">
                        <c:v>177.61063368404152</c:v>
                      </c:pt>
                      <c:pt idx="959">
                        <c:v>177.61063368404152</c:v>
                      </c:pt>
                      <c:pt idx="960">
                        <c:v>177.61063368404152</c:v>
                      </c:pt>
                      <c:pt idx="961">
                        <c:v>177.61063368404152</c:v>
                      </c:pt>
                      <c:pt idx="962">
                        <c:v>177.61063368404152</c:v>
                      </c:pt>
                      <c:pt idx="963">
                        <c:v>177.61063368404152</c:v>
                      </c:pt>
                      <c:pt idx="964">
                        <c:v>177.61063368404152</c:v>
                      </c:pt>
                      <c:pt idx="965">
                        <c:v>177.61063368404152</c:v>
                      </c:pt>
                      <c:pt idx="966">
                        <c:v>177.61063368404152</c:v>
                      </c:pt>
                      <c:pt idx="967">
                        <c:v>177.61063368404152</c:v>
                      </c:pt>
                      <c:pt idx="968">
                        <c:v>177.61063368404152</c:v>
                      </c:pt>
                      <c:pt idx="969">
                        <c:v>177.61063368404152</c:v>
                      </c:pt>
                      <c:pt idx="970">
                        <c:v>177.61063368404152</c:v>
                      </c:pt>
                      <c:pt idx="971">
                        <c:v>177.61063368404152</c:v>
                      </c:pt>
                      <c:pt idx="972">
                        <c:v>177.61063368404152</c:v>
                      </c:pt>
                      <c:pt idx="973">
                        <c:v>177.61063368404152</c:v>
                      </c:pt>
                      <c:pt idx="974">
                        <c:v>178.48767167295807</c:v>
                      </c:pt>
                      <c:pt idx="975">
                        <c:v>178.48767167295807</c:v>
                      </c:pt>
                      <c:pt idx="976">
                        <c:v>178.48767167295807</c:v>
                      </c:pt>
                      <c:pt idx="977">
                        <c:v>178.48767167295807</c:v>
                      </c:pt>
                      <c:pt idx="978">
                        <c:v>178.48767167295807</c:v>
                      </c:pt>
                      <c:pt idx="979">
                        <c:v>178.48767167295807</c:v>
                      </c:pt>
                      <c:pt idx="980">
                        <c:v>178.48767167295807</c:v>
                      </c:pt>
                      <c:pt idx="981">
                        <c:v>178.48767167295807</c:v>
                      </c:pt>
                      <c:pt idx="982">
                        <c:v>178.48767167295807</c:v>
                      </c:pt>
                      <c:pt idx="983">
                        <c:v>178.48767167295807</c:v>
                      </c:pt>
                      <c:pt idx="984">
                        <c:v>178.48767167295807</c:v>
                      </c:pt>
                      <c:pt idx="985">
                        <c:v>178.48767167295807</c:v>
                      </c:pt>
                      <c:pt idx="986">
                        <c:v>178.48767167295807</c:v>
                      </c:pt>
                      <c:pt idx="987">
                        <c:v>178.48767167295807</c:v>
                      </c:pt>
                      <c:pt idx="988">
                        <c:v>178.48767167295807</c:v>
                      </c:pt>
                      <c:pt idx="989">
                        <c:v>178.48767167295807</c:v>
                      </c:pt>
                      <c:pt idx="990">
                        <c:v>178.48767167295807</c:v>
                      </c:pt>
                      <c:pt idx="991">
                        <c:v>178.48767167295807</c:v>
                      </c:pt>
                      <c:pt idx="992">
                        <c:v>178.48767167295807</c:v>
                      </c:pt>
                      <c:pt idx="993">
                        <c:v>178.48767167295807</c:v>
                      </c:pt>
                      <c:pt idx="994">
                        <c:v>178.48767167295807</c:v>
                      </c:pt>
                      <c:pt idx="995">
                        <c:v>178.48767167295807</c:v>
                      </c:pt>
                      <c:pt idx="996">
                        <c:v>178.48767167295807</c:v>
                      </c:pt>
                      <c:pt idx="997">
                        <c:v>178.48767167295807</c:v>
                      </c:pt>
                      <c:pt idx="998">
                        <c:v>178.48767167295807</c:v>
                      </c:pt>
                      <c:pt idx="999">
                        <c:v>178.48767167295807</c:v>
                      </c:pt>
                      <c:pt idx="1000">
                        <c:v>178.48767167295807</c:v>
                      </c:pt>
                      <c:pt idx="1001">
                        <c:v>178.48767167295807</c:v>
                      </c:pt>
                      <c:pt idx="1002">
                        <c:v>178.48767167295807</c:v>
                      </c:pt>
                      <c:pt idx="1003">
                        <c:v>178.48767167295807</c:v>
                      </c:pt>
                      <c:pt idx="1004">
                        <c:v>178.48767167295807</c:v>
                      </c:pt>
                      <c:pt idx="1005">
                        <c:v>172.23516183439091</c:v>
                      </c:pt>
                      <c:pt idx="1006">
                        <c:v>172.23516183439091</c:v>
                      </c:pt>
                      <c:pt idx="1007">
                        <c:v>172.23516183439091</c:v>
                      </c:pt>
                      <c:pt idx="1008">
                        <c:v>172.23516183439091</c:v>
                      </c:pt>
                      <c:pt idx="1009">
                        <c:v>172.23516183439091</c:v>
                      </c:pt>
                      <c:pt idx="1010">
                        <c:v>172.23516183439091</c:v>
                      </c:pt>
                      <c:pt idx="1011">
                        <c:v>172.23516183439091</c:v>
                      </c:pt>
                      <c:pt idx="1012">
                        <c:v>172.23516183439091</c:v>
                      </c:pt>
                      <c:pt idx="1013">
                        <c:v>172.23516183439091</c:v>
                      </c:pt>
                      <c:pt idx="1014">
                        <c:v>172.23516183439091</c:v>
                      </c:pt>
                      <c:pt idx="1015">
                        <c:v>172.23516183439091</c:v>
                      </c:pt>
                      <c:pt idx="1016">
                        <c:v>172.23516183439091</c:v>
                      </c:pt>
                      <c:pt idx="1017">
                        <c:v>172.23516183439091</c:v>
                      </c:pt>
                      <c:pt idx="1018">
                        <c:v>172.23516183439091</c:v>
                      </c:pt>
                      <c:pt idx="1019">
                        <c:v>172.23516183439091</c:v>
                      </c:pt>
                      <c:pt idx="1020">
                        <c:v>172.23516183439091</c:v>
                      </c:pt>
                      <c:pt idx="1021">
                        <c:v>172.23516183439091</c:v>
                      </c:pt>
                      <c:pt idx="1022">
                        <c:v>172.23516183439091</c:v>
                      </c:pt>
                      <c:pt idx="1023">
                        <c:v>172.23516183439091</c:v>
                      </c:pt>
                      <c:pt idx="1024">
                        <c:v>172.23516183439091</c:v>
                      </c:pt>
                      <c:pt idx="1025">
                        <c:v>172.23516183439091</c:v>
                      </c:pt>
                      <c:pt idx="1026">
                        <c:v>172.23516183439091</c:v>
                      </c:pt>
                      <c:pt idx="1027">
                        <c:v>172.23516183439091</c:v>
                      </c:pt>
                      <c:pt idx="1028">
                        <c:v>172.23516183439091</c:v>
                      </c:pt>
                      <c:pt idx="1029">
                        <c:v>172.23516183439091</c:v>
                      </c:pt>
                      <c:pt idx="1030">
                        <c:v>172.23516183439091</c:v>
                      </c:pt>
                      <c:pt idx="1031">
                        <c:v>172.23516183439091</c:v>
                      </c:pt>
                      <c:pt idx="1032">
                        <c:v>172.23516183439091</c:v>
                      </c:pt>
                      <c:pt idx="1033">
                        <c:v>172.23516183439091</c:v>
                      </c:pt>
                      <c:pt idx="1034">
                        <c:v>172.23516183439091</c:v>
                      </c:pt>
                      <c:pt idx="1035">
                        <c:v>179.36310336519165</c:v>
                      </c:pt>
                      <c:pt idx="1036">
                        <c:v>179.36310336519165</c:v>
                      </c:pt>
                      <c:pt idx="1037">
                        <c:v>179.36310336519165</c:v>
                      </c:pt>
                      <c:pt idx="1038">
                        <c:v>179.36310336519165</c:v>
                      </c:pt>
                      <c:pt idx="1039">
                        <c:v>179.36310336519165</c:v>
                      </c:pt>
                      <c:pt idx="1040">
                        <c:v>179.36310336519165</c:v>
                      </c:pt>
                      <c:pt idx="1041">
                        <c:v>179.36310336519165</c:v>
                      </c:pt>
                      <c:pt idx="1042">
                        <c:v>179.36310336519165</c:v>
                      </c:pt>
                      <c:pt idx="1043">
                        <c:v>179.36310336519165</c:v>
                      </c:pt>
                      <c:pt idx="1044">
                        <c:v>179.36310336519165</c:v>
                      </c:pt>
                      <c:pt idx="1045">
                        <c:v>179.36310336519165</c:v>
                      </c:pt>
                      <c:pt idx="1046">
                        <c:v>179.36310336519165</c:v>
                      </c:pt>
                      <c:pt idx="1047">
                        <c:v>179.36310336519165</c:v>
                      </c:pt>
                      <c:pt idx="1048">
                        <c:v>179.36310336519165</c:v>
                      </c:pt>
                      <c:pt idx="1049">
                        <c:v>179.36310336519165</c:v>
                      </c:pt>
                      <c:pt idx="1050">
                        <c:v>179.36310336519165</c:v>
                      </c:pt>
                      <c:pt idx="1051">
                        <c:v>179.36310336519165</c:v>
                      </c:pt>
                      <c:pt idx="1052">
                        <c:v>179.36310336519165</c:v>
                      </c:pt>
                      <c:pt idx="1053">
                        <c:v>179.36310336519165</c:v>
                      </c:pt>
                      <c:pt idx="1054">
                        <c:v>179.36310336519165</c:v>
                      </c:pt>
                      <c:pt idx="1055">
                        <c:v>179.36310336519165</c:v>
                      </c:pt>
                      <c:pt idx="1056">
                        <c:v>179.36310336519165</c:v>
                      </c:pt>
                      <c:pt idx="1057">
                        <c:v>179.36310336519165</c:v>
                      </c:pt>
                      <c:pt idx="1058">
                        <c:v>179.36310336519165</c:v>
                      </c:pt>
                      <c:pt idx="1059">
                        <c:v>179.36310336519165</c:v>
                      </c:pt>
                      <c:pt idx="1060">
                        <c:v>179.36310336519165</c:v>
                      </c:pt>
                      <c:pt idx="1061">
                        <c:v>179.36310336519165</c:v>
                      </c:pt>
                      <c:pt idx="1062">
                        <c:v>179.36310336519165</c:v>
                      </c:pt>
                      <c:pt idx="1063">
                        <c:v>179.36310336519165</c:v>
                      </c:pt>
                      <c:pt idx="1064">
                        <c:v>179.36310336519165</c:v>
                      </c:pt>
                      <c:pt idx="1065">
                        <c:v>189.6417958396917</c:v>
                      </c:pt>
                      <c:pt idx="1066">
                        <c:v>189.6417958396917</c:v>
                      </c:pt>
                      <c:pt idx="1067">
                        <c:v>189.6417958396917</c:v>
                      </c:pt>
                      <c:pt idx="1068">
                        <c:v>189.6417958396917</c:v>
                      </c:pt>
                      <c:pt idx="1069">
                        <c:v>189.6417958396917</c:v>
                      </c:pt>
                      <c:pt idx="1070">
                        <c:v>189.6417958396917</c:v>
                      </c:pt>
                      <c:pt idx="1071">
                        <c:v>189.6417958396917</c:v>
                      </c:pt>
                      <c:pt idx="1072">
                        <c:v>189.6417958396917</c:v>
                      </c:pt>
                      <c:pt idx="1073">
                        <c:v>189.6417958396917</c:v>
                      </c:pt>
                      <c:pt idx="1074">
                        <c:v>189.6417958396917</c:v>
                      </c:pt>
                      <c:pt idx="1075">
                        <c:v>189.6417958396917</c:v>
                      </c:pt>
                      <c:pt idx="1076">
                        <c:v>189.6417958396917</c:v>
                      </c:pt>
                      <c:pt idx="1077">
                        <c:v>189.6417958396917</c:v>
                      </c:pt>
                      <c:pt idx="1078">
                        <c:v>189.6417958396917</c:v>
                      </c:pt>
                      <c:pt idx="1079">
                        <c:v>189.6417958396917</c:v>
                      </c:pt>
                      <c:pt idx="1080">
                        <c:v>189.6417958396917</c:v>
                      </c:pt>
                      <c:pt idx="1081">
                        <c:v>189.6417958396917</c:v>
                      </c:pt>
                      <c:pt idx="1082">
                        <c:v>189.6417958396917</c:v>
                      </c:pt>
                      <c:pt idx="1083">
                        <c:v>189.6417958396917</c:v>
                      </c:pt>
                      <c:pt idx="1084">
                        <c:v>189.6417958396917</c:v>
                      </c:pt>
                      <c:pt idx="1085">
                        <c:v>189.6417958396917</c:v>
                      </c:pt>
                      <c:pt idx="1086">
                        <c:v>189.6417958396917</c:v>
                      </c:pt>
                      <c:pt idx="1087">
                        <c:v>189.6417958396917</c:v>
                      </c:pt>
                      <c:pt idx="1088">
                        <c:v>189.6417958396917</c:v>
                      </c:pt>
                      <c:pt idx="1089">
                        <c:v>189.6417958396917</c:v>
                      </c:pt>
                      <c:pt idx="1090">
                        <c:v>189.6417958396917</c:v>
                      </c:pt>
                      <c:pt idx="1091">
                        <c:v>189.6417958396917</c:v>
                      </c:pt>
                      <c:pt idx="1092">
                        <c:v>189.6417958396917</c:v>
                      </c:pt>
                      <c:pt idx="1093">
                        <c:v>189.6417958396917</c:v>
                      </c:pt>
                      <c:pt idx="1094">
                        <c:v>189.6417958396917</c:v>
                      </c:pt>
                      <c:pt idx="1095">
                        <c:v>189.6417958396917</c:v>
                      </c:pt>
                      <c:pt idx="1096">
                        <c:v>196.71913902497801</c:v>
                      </c:pt>
                      <c:pt idx="1097">
                        <c:v>196.71913902497801</c:v>
                      </c:pt>
                      <c:pt idx="1098">
                        <c:v>196.71913902497801</c:v>
                      </c:pt>
                      <c:pt idx="1099">
                        <c:v>196.71913902497801</c:v>
                      </c:pt>
                      <c:pt idx="1100">
                        <c:v>196.71913902497801</c:v>
                      </c:pt>
                      <c:pt idx="1101">
                        <c:v>196.71913902497801</c:v>
                      </c:pt>
                      <c:pt idx="1102">
                        <c:v>196.71913902497801</c:v>
                      </c:pt>
                      <c:pt idx="1103">
                        <c:v>196.71913902497801</c:v>
                      </c:pt>
                      <c:pt idx="1104">
                        <c:v>196.71913902497801</c:v>
                      </c:pt>
                      <c:pt idx="1105">
                        <c:v>196.71913902497801</c:v>
                      </c:pt>
                      <c:pt idx="1106">
                        <c:v>196.71913902497801</c:v>
                      </c:pt>
                      <c:pt idx="1107">
                        <c:v>196.71913902497801</c:v>
                      </c:pt>
                      <c:pt idx="1108">
                        <c:v>196.71913902497801</c:v>
                      </c:pt>
                      <c:pt idx="1109">
                        <c:v>196.71913902497801</c:v>
                      </c:pt>
                      <c:pt idx="1110">
                        <c:v>196.71913902497801</c:v>
                      </c:pt>
                      <c:pt idx="1111">
                        <c:v>196.71913902497801</c:v>
                      </c:pt>
                      <c:pt idx="1112">
                        <c:v>196.71913902497801</c:v>
                      </c:pt>
                      <c:pt idx="1113">
                        <c:v>196.71913902497801</c:v>
                      </c:pt>
                      <c:pt idx="1114">
                        <c:v>196.71913902497801</c:v>
                      </c:pt>
                      <c:pt idx="1115">
                        <c:v>196.71913902497801</c:v>
                      </c:pt>
                      <c:pt idx="1116">
                        <c:v>196.71913902497801</c:v>
                      </c:pt>
                      <c:pt idx="1117">
                        <c:v>196.71913902497801</c:v>
                      </c:pt>
                      <c:pt idx="1118">
                        <c:v>196.71913902497801</c:v>
                      </c:pt>
                      <c:pt idx="1119">
                        <c:v>196.71913902497801</c:v>
                      </c:pt>
                      <c:pt idx="1120">
                        <c:v>196.71913902497801</c:v>
                      </c:pt>
                      <c:pt idx="1121">
                        <c:v>196.71913902497801</c:v>
                      </c:pt>
                      <c:pt idx="1122">
                        <c:v>196.71913902497801</c:v>
                      </c:pt>
                      <c:pt idx="1123">
                        <c:v>196.71913902497801</c:v>
                      </c:pt>
                      <c:pt idx="1124">
                        <c:v>196.71913902497801</c:v>
                      </c:pt>
                      <c:pt idx="1125">
                        <c:v>196.71913902497801</c:v>
                      </c:pt>
                      <c:pt idx="1126">
                        <c:v>196.71913902497801</c:v>
                      </c:pt>
                      <c:pt idx="1127">
                        <c:v>213.72259256284647</c:v>
                      </c:pt>
                      <c:pt idx="1128">
                        <c:v>213.72259256284647</c:v>
                      </c:pt>
                      <c:pt idx="1129">
                        <c:v>213.72259256284647</c:v>
                      </c:pt>
                      <c:pt idx="1130">
                        <c:v>213.72259256284647</c:v>
                      </c:pt>
                      <c:pt idx="1131">
                        <c:v>213.72259256284647</c:v>
                      </c:pt>
                      <c:pt idx="1132">
                        <c:v>213.72259256284647</c:v>
                      </c:pt>
                      <c:pt idx="1133">
                        <c:v>213.72259256284647</c:v>
                      </c:pt>
                      <c:pt idx="1134">
                        <c:v>213.72259256284647</c:v>
                      </c:pt>
                      <c:pt idx="1135">
                        <c:v>213.72259256284647</c:v>
                      </c:pt>
                      <c:pt idx="1136">
                        <c:v>213.72259256284647</c:v>
                      </c:pt>
                      <c:pt idx="1137">
                        <c:v>213.72259256284647</c:v>
                      </c:pt>
                      <c:pt idx="1138">
                        <c:v>213.72259256284647</c:v>
                      </c:pt>
                      <c:pt idx="1139">
                        <c:v>213.72259256284647</c:v>
                      </c:pt>
                      <c:pt idx="1140">
                        <c:v>213.72259256284647</c:v>
                      </c:pt>
                      <c:pt idx="1141">
                        <c:v>213.72259256284647</c:v>
                      </c:pt>
                      <c:pt idx="1142">
                        <c:v>213.72259256284647</c:v>
                      </c:pt>
                      <c:pt idx="1143">
                        <c:v>213.72259256284647</c:v>
                      </c:pt>
                      <c:pt idx="1144">
                        <c:v>213.72259256284647</c:v>
                      </c:pt>
                      <c:pt idx="1145">
                        <c:v>213.72259256284647</c:v>
                      </c:pt>
                      <c:pt idx="1146">
                        <c:v>213.72259256284647</c:v>
                      </c:pt>
                      <c:pt idx="1147">
                        <c:v>213.72259256284647</c:v>
                      </c:pt>
                      <c:pt idx="1148">
                        <c:v>213.72259256284647</c:v>
                      </c:pt>
                      <c:pt idx="1149">
                        <c:v>213.72259256284647</c:v>
                      </c:pt>
                      <c:pt idx="1150">
                        <c:v>213.72259256284647</c:v>
                      </c:pt>
                      <c:pt idx="1151">
                        <c:v>213.72259256284647</c:v>
                      </c:pt>
                      <c:pt idx="1152">
                        <c:v>213.72259256284647</c:v>
                      </c:pt>
                      <c:pt idx="1153">
                        <c:v>213.72259256284647</c:v>
                      </c:pt>
                      <c:pt idx="1154">
                        <c:v>213.72259256284647</c:v>
                      </c:pt>
                      <c:pt idx="1155">
                        <c:v>213.72259256284647</c:v>
                      </c:pt>
                      <c:pt idx="1156">
                        <c:v>203.86474981929175</c:v>
                      </c:pt>
                      <c:pt idx="1157">
                        <c:v>203.86474981929175</c:v>
                      </c:pt>
                      <c:pt idx="1158">
                        <c:v>203.86474981929175</c:v>
                      </c:pt>
                      <c:pt idx="1159">
                        <c:v>203.86474981929175</c:v>
                      </c:pt>
                      <c:pt idx="1160">
                        <c:v>203.86474981929175</c:v>
                      </c:pt>
                      <c:pt idx="1161">
                        <c:v>203.86474981929175</c:v>
                      </c:pt>
                      <c:pt idx="1162">
                        <c:v>203.86474981929175</c:v>
                      </c:pt>
                      <c:pt idx="1163">
                        <c:v>203.86474981929175</c:v>
                      </c:pt>
                      <c:pt idx="1164">
                        <c:v>203.86474981929175</c:v>
                      </c:pt>
                      <c:pt idx="1165">
                        <c:v>203.86474981929175</c:v>
                      </c:pt>
                      <c:pt idx="1166">
                        <c:v>203.86474981929175</c:v>
                      </c:pt>
                      <c:pt idx="1167">
                        <c:v>203.86474981929175</c:v>
                      </c:pt>
                      <c:pt idx="1168">
                        <c:v>203.86474981929175</c:v>
                      </c:pt>
                      <c:pt idx="1169">
                        <c:v>203.86474981929175</c:v>
                      </c:pt>
                      <c:pt idx="1170">
                        <c:v>203.86474981929175</c:v>
                      </c:pt>
                      <c:pt idx="1171">
                        <c:v>203.86474981929175</c:v>
                      </c:pt>
                      <c:pt idx="1172">
                        <c:v>203.86474981929175</c:v>
                      </c:pt>
                      <c:pt idx="1173">
                        <c:v>203.86474981929175</c:v>
                      </c:pt>
                      <c:pt idx="1174">
                        <c:v>203.86474981929175</c:v>
                      </c:pt>
                      <c:pt idx="1175">
                        <c:v>203.86474981929175</c:v>
                      </c:pt>
                      <c:pt idx="1176">
                        <c:v>203.86474981929175</c:v>
                      </c:pt>
                      <c:pt idx="1177">
                        <c:v>203.86474981929175</c:v>
                      </c:pt>
                      <c:pt idx="1178">
                        <c:v>203.86474981929175</c:v>
                      </c:pt>
                      <c:pt idx="1179">
                        <c:v>203.86474981929175</c:v>
                      </c:pt>
                      <c:pt idx="1180">
                        <c:v>203.86474981929175</c:v>
                      </c:pt>
                      <c:pt idx="1181">
                        <c:v>203.86474981929175</c:v>
                      </c:pt>
                      <c:pt idx="1182">
                        <c:v>203.86474981929175</c:v>
                      </c:pt>
                      <c:pt idx="1183">
                        <c:v>203.86474981929175</c:v>
                      </c:pt>
                      <c:pt idx="1184">
                        <c:v>203.86474981929175</c:v>
                      </c:pt>
                      <c:pt idx="1185">
                        <c:v>203.86474981929175</c:v>
                      </c:pt>
                      <c:pt idx="1186">
                        <c:v>203.86474981929175</c:v>
                      </c:pt>
                      <c:pt idx="1187">
                        <c:v>203.86474981929175</c:v>
                      </c:pt>
                      <c:pt idx="1188">
                        <c:v>215.46944020560608</c:v>
                      </c:pt>
                      <c:pt idx="1189">
                        <c:v>215.46944020560608</c:v>
                      </c:pt>
                      <c:pt idx="1190">
                        <c:v>215.46944020560608</c:v>
                      </c:pt>
                      <c:pt idx="1191">
                        <c:v>215.46944020560608</c:v>
                      </c:pt>
                      <c:pt idx="1192">
                        <c:v>215.46944020560608</c:v>
                      </c:pt>
                      <c:pt idx="1193">
                        <c:v>215.46944020560608</c:v>
                      </c:pt>
                      <c:pt idx="1194">
                        <c:v>215.46944020560608</c:v>
                      </c:pt>
                      <c:pt idx="1195">
                        <c:v>215.46944020560608</c:v>
                      </c:pt>
                      <c:pt idx="1196">
                        <c:v>215.46944020560608</c:v>
                      </c:pt>
                      <c:pt idx="1197">
                        <c:v>215.46944020560608</c:v>
                      </c:pt>
                      <c:pt idx="1198">
                        <c:v>215.46944020560608</c:v>
                      </c:pt>
                      <c:pt idx="1199">
                        <c:v>215.46944020560608</c:v>
                      </c:pt>
                      <c:pt idx="1200">
                        <c:v>215.46944020560608</c:v>
                      </c:pt>
                      <c:pt idx="1201">
                        <c:v>215.46944020560608</c:v>
                      </c:pt>
                      <c:pt idx="1202">
                        <c:v>215.46944020560608</c:v>
                      </c:pt>
                      <c:pt idx="1203">
                        <c:v>215.46944020560608</c:v>
                      </c:pt>
                      <c:pt idx="1204">
                        <c:v>215.46944020560608</c:v>
                      </c:pt>
                      <c:pt idx="1205">
                        <c:v>215.46944020560608</c:v>
                      </c:pt>
                      <c:pt idx="1206">
                        <c:v>215.46944020560608</c:v>
                      </c:pt>
                      <c:pt idx="1207">
                        <c:v>215.46944020560608</c:v>
                      </c:pt>
                      <c:pt idx="1208">
                        <c:v>215.46944020560608</c:v>
                      </c:pt>
                      <c:pt idx="1209">
                        <c:v>215.46944020560608</c:v>
                      </c:pt>
                      <c:pt idx="1210">
                        <c:v>215.46944020560608</c:v>
                      </c:pt>
                      <c:pt idx="1211">
                        <c:v>215.46944020560608</c:v>
                      </c:pt>
                      <c:pt idx="1212">
                        <c:v>215.46944020560608</c:v>
                      </c:pt>
                      <c:pt idx="1213">
                        <c:v>215.46944020560608</c:v>
                      </c:pt>
                      <c:pt idx="1214">
                        <c:v>215.46944020560608</c:v>
                      </c:pt>
                      <c:pt idx="1215">
                        <c:v>215.46944020560608</c:v>
                      </c:pt>
                      <c:pt idx="1216">
                        <c:v>215.46944020560608</c:v>
                      </c:pt>
                      <c:pt idx="1217">
                        <c:v>215.46944020560608</c:v>
                      </c:pt>
                      <c:pt idx="1218">
                        <c:v>215.46944020560608</c:v>
                      </c:pt>
                      <c:pt idx="1219">
                        <c:v>210.23210987069322</c:v>
                      </c:pt>
                      <c:pt idx="1220">
                        <c:v>210.23210987069322</c:v>
                      </c:pt>
                      <c:pt idx="1221">
                        <c:v>210.23210987069322</c:v>
                      </c:pt>
                      <c:pt idx="1222">
                        <c:v>210.23210987069322</c:v>
                      </c:pt>
                      <c:pt idx="1223">
                        <c:v>210.23210987069322</c:v>
                      </c:pt>
                      <c:pt idx="1224">
                        <c:v>210.23210987069322</c:v>
                      </c:pt>
                      <c:pt idx="1225">
                        <c:v>210.23210987069322</c:v>
                      </c:pt>
                      <c:pt idx="1226">
                        <c:v>210.23210987069322</c:v>
                      </c:pt>
                      <c:pt idx="1227">
                        <c:v>210.23210987069322</c:v>
                      </c:pt>
                      <c:pt idx="1228">
                        <c:v>210.23210987069322</c:v>
                      </c:pt>
                      <c:pt idx="1229">
                        <c:v>210.23210987069322</c:v>
                      </c:pt>
                      <c:pt idx="1230">
                        <c:v>210.23210987069322</c:v>
                      </c:pt>
                      <c:pt idx="1231">
                        <c:v>210.23210987069322</c:v>
                      </c:pt>
                      <c:pt idx="1232">
                        <c:v>210.23210987069322</c:v>
                      </c:pt>
                      <c:pt idx="1233">
                        <c:v>210.23210987069322</c:v>
                      </c:pt>
                      <c:pt idx="1234">
                        <c:v>210.23210987069322</c:v>
                      </c:pt>
                      <c:pt idx="1235">
                        <c:v>210.23210987069322</c:v>
                      </c:pt>
                      <c:pt idx="1236">
                        <c:v>210.23210987069322</c:v>
                      </c:pt>
                      <c:pt idx="1237">
                        <c:v>210.23210987069322</c:v>
                      </c:pt>
                      <c:pt idx="1238">
                        <c:v>210.23210987069322</c:v>
                      </c:pt>
                      <c:pt idx="1239">
                        <c:v>210.23210987069322</c:v>
                      </c:pt>
                      <c:pt idx="1240">
                        <c:v>210.23210987069322</c:v>
                      </c:pt>
                      <c:pt idx="1241">
                        <c:v>210.23210987069322</c:v>
                      </c:pt>
                      <c:pt idx="1242">
                        <c:v>210.23210987069322</c:v>
                      </c:pt>
                      <c:pt idx="1243">
                        <c:v>210.23210987069322</c:v>
                      </c:pt>
                      <c:pt idx="1244">
                        <c:v>210.23210987069322</c:v>
                      </c:pt>
                      <c:pt idx="1245">
                        <c:v>210.23210987069322</c:v>
                      </c:pt>
                      <c:pt idx="1246">
                        <c:v>210.23210987069322</c:v>
                      </c:pt>
                      <c:pt idx="1247">
                        <c:v>218.75512007067712</c:v>
                      </c:pt>
                      <c:pt idx="1248">
                        <c:v>218.75512007067712</c:v>
                      </c:pt>
                      <c:pt idx="1249">
                        <c:v>218.75512007067712</c:v>
                      </c:pt>
                      <c:pt idx="1250">
                        <c:v>218.75512007067712</c:v>
                      </c:pt>
                      <c:pt idx="1251">
                        <c:v>218.75512007067712</c:v>
                      </c:pt>
                      <c:pt idx="1252">
                        <c:v>218.75512007067712</c:v>
                      </c:pt>
                      <c:pt idx="1253">
                        <c:v>218.75512007067712</c:v>
                      </c:pt>
                      <c:pt idx="1254">
                        <c:v>218.75512007067712</c:v>
                      </c:pt>
                      <c:pt idx="1255">
                        <c:v>218.75512007067712</c:v>
                      </c:pt>
                      <c:pt idx="1256">
                        <c:v>218.75512007067712</c:v>
                      </c:pt>
                      <c:pt idx="1257">
                        <c:v>218.75512007067712</c:v>
                      </c:pt>
                      <c:pt idx="1258">
                        <c:v>218.75512007067712</c:v>
                      </c:pt>
                      <c:pt idx="1259">
                        <c:v>218.75512007067712</c:v>
                      </c:pt>
                      <c:pt idx="1260">
                        <c:v>218.75512007067712</c:v>
                      </c:pt>
                      <c:pt idx="1261">
                        <c:v>218.75512007067712</c:v>
                      </c:pt>
                      <c:pt idx="1262">
                        <c:v>218.75512007067712</c:v>
                      </c:pt>
                      <c:pt idx="1263">
                        <c:v>218.75512007067712</c:v>
                      </c:pt>
                      <c:pt idx="1264">
                        <c:v>218.75512007067712</c:v>
                      </c:pt>
                      <c:pt idx="1265">
                        <c:v>218.75512007067712</c:v>
                      </c:pt>
                      <c:pt idx="1266">
                        <c:v>218.75512007067712</c:v>
                      </c:pt>
                      <c:pt idx="1267">
                        <c:v>218.75512007067712</c:v>
                      </c:pt>
                      <c:pt idx="1268">
                        <c:v>218.75512007067712</c:v>
                      </c:pt>
                      <c:pt idx="1269">
                        <c:v>218.75512007067712</c:v>
                      </c:pt>
                      <c:pt idx="1270">
                        <c:v>218.75512007067712</c:v>
                      </c:pt>
                      <c:pt idx="1271">
                        <c:v>218.75512007067712</c:v>
                      </c:pt>
                      <c:pt idx="1272">
                        <c:v>218.75512007067712</c:v>
                      </c:pt>
                      <c:pt idx="1273">
                        <c:v>218.75512007067712</c:v>
                      </c:pt>
                      <c:pt idx="1274">
                        <c:v>218.75512007067712</c:v>
                      </c:pt>
                      <c:pt idx="1275">
                        <c:v>218.75512007067712</c:v>
                      </c:pt>
                      <c:pt idx="1276">
                        <c:v>218.75512007067712</c:v>
                      </c:pt>
                      <c:pt idx="1277">
                        <c:v>218.75512007067712</c:v>
                      </c:pt>
                      <c:pt idx="1278">
                        <c:v>218.75512007067712</c:v>
                      </c:pt>
                      <c:pt idx="1279">
                        <c:v>218.75512007067712</c:v>
                      </c:pt>
                      <c:pt idx="1280">
                        <c:v>224.11774154686375</c:v>
                      </c:pt>
                      <c:pt idx="1281">
                        <c:v>224.11774154686375</c:v>
                      </c:pt>
                      <c:pt idx="1282">
                        <c:v>224.11774154686375</c:v>
                      </c:pt>
                      <c:pt idx="1283">
                        <c:v>224.11774154686375</c:v>
                      </c:pt>
                      <c:pt idx="1284">
                        <c:v>224.11774154686375</c:v>
                      </c:pt>
                      <c:pt idx="1285">
                        <c:v>224.11774154686375</c:v>
                      </c:pt>
                      <c:pt idx="1286">
                        <c:v>224.11774154686375</c:v>
                      </c:pt>
                      <c:pt idx="1287">
                        <c:v>224.11774154686375</c:v>
                      </c:pt>
                      <c:pt idx="1288">
                        <c:v>224.11774154686375</c:v>
                      </c:pt>
                      <c:pt idx="1289">
                        <c:v>224.11774154686375</c:v>
                      </c:pt>
                      <c:pt idx="1290">
                        <c:v>224.11774154686375</c:v>
                      </c:pt>
                      <c:pt idx="1291">
                        <c:v>224.11774154686375</c:v>
                      </c:pt>
                      <c:pt idx="1292">
                        <c:v>224.11774154686375</c:v>
                      </c:pt>
                      <c:pt idx="1293">
                        <c:v>224.11774154686375</c:v>
                      </c:pt>
                      <c:pt idx="1294">
                        <c:v>224.11774154686375</c:v>
                      </c:pt>
                      <c:pt idx="1295">
                        <c:v>224.11774154686375</c:v>
                      </c:pt>
                      <c:pt idx="1296">
                        <c:v>224.11774154686375</c:v>
                      </c:pt>
                      <c:pt idx="1297">
                        <c:v>224.11774154686375</c:v>
                      </c:pt>
                      <c:pt idx="1298">
                        <c:v>224.11774154686375</c:v>
                      </c:pt>
                      <c:pt idx="1299">
                        <c:v>224.11774154686375</c:v>
                      </c:pt>
                      <c:pt idx="1300">
                        <c:v>224.11774154686375</c:v>
                      </c:pt>
                      <c:pt idx="1301">
                        <c:v>224.11774154686375</c:v>
                      </c:pt>
                      <c:pt idx="1302">
                        <c:v>224.11774154686375</c:v>
                      </c:pt>
                      <c:pt idx="1303">
                        <c:v>224.11774154686375</c:v>
                      </c:pt>
                      <c:pt idx="1304">
                        <c:v>224.11774154686375</c:v>
                      </c:pt>
                      <c:pt idx="1305">
                        <c:v>224.11774154686375</c:v>
                      </c:pt>
                      <c:pt idx="1306">
                        <c:v>224.11774154686375</c:v>
                      </c:pt>
                      <c:pt idx="1307">
                        <c:v>224.11774154686375</c:v>
                      </c:pt>
                      <c:pt idx="1308">
                        <c:v>224.11774154686375</c:v>
                      </c:pt>
                      <c:pt idx="1309">
                        <c:v>224.11774154686375</c:v>
                      </c:pt>
                      <c:pt idx="1310">
                        <c:v>221.63922576499888</c:v>
                      </c:pt>
                      <c:pt idx="1311">
                        <c:v>221.63922576499888</c:v>
                      </c:pt>
                      <c:pt idx="1312">
                        <c:v>221.63922576499888</c:v>
                      </c:pt>
                      <c:pt idx="1313">
                        <c:v>221.63922576499888</c:v>
                      </c:pt>
                      <c:pt idx="1314">
                        <c:v>221.63922576499888</c:v>
                      </c:pt>
                      <c:pt idx="1315">
                        <c:v>221.63922576499888</c:v>
                      </c:pt>
                      <c:pt idx="1316">
                        <c:v>221.63922576499888</c:v>
                      </c:pt>
                      <c:pt idx="1317">
                        <c:v>221.63922576499888</c:v>
                      </c:pt>
                      <c:pt idx="1318">
                        <c:v>221.63922576499888</c:v>
                      </c:pt>
                      <c:pt idx="1319">
                        <c:v>221.63922576499888</c:v>
                      </c:pt>
                      <c:pt idx="1320">
                        <c:v>221.63922576499888</c:v>
                      </c:pt>
                      <c:pt idx="1321">
                        <c:v>221.63922576499888</c:v>
                      </c:pt>
                      <c:pt idx="1322">
                        <c:v>221.63922576499888</c:v>
                      </c:pt>
                      <c:pt idx="1323">
                        <c:v>221.63922576499888</c:v>
                      </c:pt>
                      <c:pt idx="1324">
                        <c:v>221.63922576499888</c:v>
                      </c:pt>
                      <c:pt idx="1325">
                        <c:v>221.63922576499888</c:v>
                      </c:pt>
                      <c:pt idx="1326">
                        <c:v>221.63922576499888</c:v>
                      </c:pt>
                      <c:pt idx="1327">
                        <c:v>221.63922576499888</c:v>
                      </c:pt>
                      <c:pt idx="1328">
                        <c:v>221.63922576499888</c:v>
                      </c:pt>
                      <c:pt idx="1329">
                        <c:v>221.63922576499888</c:v>
                      </c:pt>
                      <c:pt idx="1330">
                        <c:v>221.63922576499888</c:v>
                      </c:pt>
                      <c:pt idx="1331">
                        <c:v>221.63922576499888</c:v>
                      </c:pt>
                      <c:pt idx="1332">
                        <c:v>221.63922576499888</c:v>
                      </c:pt>
                      <c:pt idx="1333">
                        <c:v>221.63922576499888</c:v>
                      </c:pt>
                      <c:pt idx="1334">
                        <c:v>221.63922576499888</c:v>
                      </c:pt>
                      <c:pt idx="1335">
                        <c:v>221.63922576499888</c:v>
                      </c:pt>
                      <c:pt idx="1336">
                        <c:v>221.63922576499888</c:v>
                      </c:pt>
                      <c:pt idx="1337">
                        <c:v>221.63922576499888</c:v>
                      </c:pt>
                      <c:pt idx="1338">
                        <c:v>236.2950767006667</c:v>
                      </c:pt>
                      <c:pt idx="1339">
                        <c:v>236.2950767006667</c:v>
                      </c:pt>
                      <c:pt idx="1340">
                        <c:v>236.2950767006667</c:v>
                      </c:pt>
                      <c:pt idx="1341">
                        <c:v>236.2950767006667</c:v>
                      </c:pt>
                      <c:pt idx="1342">
                        <c:v>236.2950767006667</c:v>
                      </c:pt>
                      <c:pt idx="1343">
                        <c:v>236.2950767006667</c:v>
                      </c:pt>
                      <c:pt idx="1344">
                        <c:v>236.2950767006667</c:v>
                      </c:pt>
                      <c:pt idx="1345">
                        <c:v>236.2950767006667</c:v>
                      </c:pt>
                      <c:pt idx="1346">
                        <c:v>236.2950767006667</c:v>
                      </c:pt>
                      <c:pt idx="1347">
                        <c:v>236.2950767006667</c:v>
                      </c:pt>
                      <c:pt idx="1348">
                        <c:v>236.2950767006667</c:v>
                      </c:pt>
                      <c:pt idx="1349">
                        <c:v>236.2950767006667</c:v>
                      </c:pt>
                      <c:pt idx="1350">
                        <c:v>236.2950767006667</c:v>
                      </c:pt>
                      <c:pt idx="1351">
                        <c:v>236.2950767006667</c:v>
                      </c:pt>
                      <c:pt idx="1352">
                        <c:v>236.2950767006667</c:v>
                      </c:pt>
                      <c:pt idx="1353">
                        <c:v>236.2950767006667</c:v>
                      </c:pt>
                      <c:pt idx="1354">
                        <c:v>236.2950767006667</c:v>
                      </c:pt>
                      <c:pt idx="1355">
                        <c:v>236.2950767006667</c:v>
                      </c:pt>
                      <c:pt idx="1356">
                        <c:v>236.2950767006667</c:v>
                      </c:pt>
                      <c:pt idx="1357">
                        <c:v>236.2950767006667</c:v>
                      </c:pt>
                      <c:pt idx="1358">
                        <c:v>236.2950767006667</c:v>
                      </c:pt>
                      <c:pt idx="1359">
                        <c:v>236.2950767006667</c:v>
                      </c:pt>
                      <c:pt idx="1360">
                        <c:v>236.2950767006667</c:v>
                      </c:pt>
                      <c:pt idx="1361">
                        <c:v>236.2950767006667</c:v>
                      </c:pt>
                      <c:pt idx="1362">
                        <c:v>236.2950767006667</c:v>
                      </c:pt>
                      <c:pt idx="1363">
                        <c:v>236.2950767006667</c:v>
                      </c:pt>
                      <c:pt idx="1364">
                        <c:v>236.2950767006667</c:v>
                      </c:pt>
                      <c:pt idx="1365">
                        <c:v>236.2950767006667</c:v>
                      </c:pt>
                      <c:pt idx="1366">
                        <c:v>236.2950767006667</c:v>
                      </c:pt>
                      <c:pt idx="1367">
                        <c:v>236.2950767006667</c:v>
                      </c:pt>
                      <c:pt idx="1368">
                        <c:v>236.2950767006667</c:v>
                      </c:pt>
                      <c:pt idx="1369">
                        <c:v>236.2950767006667</c:v>
                      </c:pt>
                      <c:pt idx="1370">
                        <c:v>248.14633362782112</c:v>
                      </c:pt>
                      <c:pt idx="1371">
                        <c:v>248.14633362782112</c:v>
                      </c:pt>
                      <c:pt idx="1372">
                        <c:v>248.14633362782112</c:v>
                      </c:pt>
                      <c:pt idx="1373">
                        <c:v>248.14633362782112</c:v>
                      </c:pt>
                      <c:pt idx="1374">
                        <c:v>248.14633362782112</c:v>
                      </c:pt>
                      <c:pt idx="1375">
                        <c:v>248.14633362782112</c:v>
                      </c:pt>
                      <c:pt idx="1376">
                        <c:v>248.14633362782112</c:v>
                      </c:pt>
                      <c:pt idx="1377">
                        <c:v>248.14633362782112</c:v>
                      </c:pt>
                      <c:pt idx="1378">
                        <c:v>248.14633362782112</c:v>
                      </c:pt>
                      <c:pt idx="1379">
                        <c:v>248.14633362782112</c:v>
                      </c:pt>
                      <c:pt idx="1380">
                        <c:v>248.14633362782112</c:v>
                      </c:pt>
                      <c:pt idx="1381">
                        <c:v>248.14633362782112</c:v>
                      </c:pt>
                      <c:pt idx="1382">
                        <c:v>248.14633362782112</c:v>
                      </c:pt>
                      <c:pt idx="1383">
                        <c:v>248.14633362782112</c:v>
                      </c:pt>
                      <c:pt idx="1384">
                        <c:v>248.14633362782112</c:v>
                      </c:pt>
                      <c:pt idx="1385">
                        <c:v>248.14633362782112</c:v>
                      </c:pt>
                      <c:pt idx="1386">
                        <c:v>248.14633362782112</c:v>
                      </c:pt>
                      <c:pt idx="1387">
                        <c:v>248.14633362782112</c:v>
                      </c:pt>
                      <c:pt idx="1388">
                        <c:v>248.14633362782112</c:v>
                      </c:pt>
                      <c:pt idx="1389">
                        <c:v>248.14633362782112</c:v>
                      </c:pt>
                      <c:pt idx="1390">
                        <c:v>248.14633362782112</c:v>
                      </c:pt>
                      <c:pt idx="1391">
                        <c:v>248.14633362782112</c:v>
                      </c:pt>
                      <c:pt idx="1392">
                        <c:v>248.14633362782112</c:v>
                      </c:pt>
                      <c:pt idx="1393">
                        <c:v>248.14633362782112</c:v>
                      </c:pt>
                      <c:pt idx="1394">
                        <c:v>248.14633362782112</c:v>
                      </c:pt>
                      <c:pt idx="1395">
                        <c:v>248.14633362782112</c:v>
                      </c:pt>
                      <c:pt idx="1396">
                        <c:v>248.14633362782112</c:v>
                      </c:pt>
                      <c:pt idx="1397">
                        <c:v>248.14633362782112</c:v>
                      </c:pt>
                      <c:pt idx="1398">
                        <c:v>248.14633362782112</c:v>
                      </c:pt>
                      <c:pt idx="1399">
                        <c:v>248.14633362782112</c:v>
                      </c:pt>
                      <c:pt idx="1400">
                        <c:v>253.35876636414753</c:v>
                      </c:pt>
                      <c:pt idx="1401">
                        <c:v>253.35876636414753</c:v>
                      </c:pt>
                      <c:pt idx="1402">
                        <c:v>253.35876636414753</c:v>
                      </c:pt>
                      <c:pt idx="1403">
                        <c:v>253.35876636414753</c:v>
                      </c:pt>
                      <c:pt idx="1404">
                        <c:v>253.35876636414753</c:v>
                      </c:pt>
                      <c:pt idx="1405">
                        <c:v>253.35876636414753</c:v>
                      </c:pt>
                      <c:pt idx="1406">
                        <c:v>253.35876636414753</c:v>
                      </c:pt>
                      <c:pt idx="1407">
                        <c:v>253.35876636414753</c:v>
                      </c:pt>
                      <c:pt idx="1408">
                        <c:v>253.35876636414753</c:v>
                      </c:pt>
                      <c:pt idx="1409">
                        <c:v>253.35876636414753</c:v>
                      </c:pt>
                      <c:pt idx="1410">
                        <c:v>253.35876636414753</c:v>
                      </c:pt>
                      <c:pt idx="1411">
                        <c:v>253.35876636414753</c:v>
                      </c:pt>
                      <c:pt idx="1412">
                        <c:v>253.35876636414753</c:v>
                      </c:pt>
                      <c:pt idx="1413">
                        <c:v>253.35876636414753</c:v>
                      </c:pt>
                      <c:pt idx="1414">
                        <c:v>253.35876636414753</c:v>
                      </c:pt>
                      <c:pt idx="1415">
                        <c:v>253.35876636414753</c:v>
                      </c:pt>
                      <c:pt idx="1416">
                        <c:v>253.35876636414753</c:v>
                      </c:pt>
                      <c:pt idx="1417">
                        <c:v>253.35876636414753</c:v>
                      </c:pt>
                      <c:pt idx="1418">
                        <c:v>253.35876636414753</c:v>
                      </c:pt>
                      <c:pt idx="1419">
                        <c:v>253.35876636414753</c:v>
                      </c:pt>
                      <c:pt idx="1420">
                        <c:v>253.35876636414753</c:v>
                      </c:pt>
                      <c:pt idx="1421">
                        <c:v>253.35876636414753</c:v>
                      </c:pt>
                      <c:pt idx="1422">
                        <c:v>253.35876636414753</c:v>
                      </c:pt>
                      <c:pt idx="1423">
                        <c:v>253.35876636414753</c:v>
                      </c:pt>
                      <c:pt idx="1424">
                        <c:v>253.35876636414753</c:v>
                      </c:pt>
                      <c:pt idx="1425">
                        <c:v>253.35876636414753</c:v>
                      </c:pt>
                      <c:pt idx="1426">
                        <c:v>253.35876636414753</c:v>
                      </c:pt>
                      <c:pt idx="1427">
                        <c:v>253.35876636414753</c:v>
                      </c:pt>
                      <c:pt idx="1428">
                        <c:v>253.35876636414753</c:v>
                      </c:pt>
                      <c:pt idx="1429">
                        <c:v>247.38575214842186</c:v>
                      </c:pt>
                      <c:pt idx="1430">
                        <c:v>247.38575214842186</c:v>
                      </c:pt>
                      <c:pt idx="1431">
                        <c:v>247.38575214842186</c:v>
                      </c:pt>
                      <c:pt idx="1432">
                        <c:v>247.38575214842186</c:v>
                      </c:pt>
                      <c:pt idx="1433">
                        <c:v>247.38575214842186</c:v>
                      </c:pt>
                      <c:pt idx="1434">
                        <c:v>247.38575214842186</c:v>
                      </c:pt>
                      <c:pt idx="1435">
                        <c:v>247.38575214842186</c:v>
                      </c:pt>
                      <c:pt idx="1436">
                        <c:v>247.38575214842186</c:v>
                      </c:pt>
                      <c:pt idx="1437">
                        <c:v>247.38575214842186</c:v>
                      </c:pt>
                      <c:pt idx="1438">
                        <c:v>247.38575214842186</c:v>
                      </c:pt>
                      <c:pt idx="1439">
                        <c:v>247.38575214842186</c:v>
                      </c:pt>
                      <c:pt idx="1440">
                        <c:v>247.38575214842186</c:v>
                      </c:pt>
                      <c:pt idx="1441">
                        <c:v>247.38575214842186</c:v>
                      </c:pt>
                      <c:pt idx="1442">
                        <c:v>247.38575214842186</c:v>
                      </c:pt>
                      <c:pt idx="1443">
                        <c:v>247.38575214842186</c:v>
                      </c:pt>
                      <c:pt idx="1444">
                        <c:v>247.38575214842186</c:v>
                      </c:pt>
                      <c:pt idx="1445">
                        <c:v>247.38575214842186</c:v>
                      </c:pt>
                      <c:pt idx="1446">
                        <c:v>247.38575214842186</c:v>
                      </c:pt>
                      <c:pt idx="1447">
                        <c:v>247.38575214842186</c:v>
                      </c:pt>
                      <c:pt idx="1448">
                        <c:v>247.38575214842186</c:v>
                      </c:pt>
                      <c:pt idx="1449">
                        <c:v>247.38575214842186</c:v>
                      </c:pt>
                      <c:pt idx="1450">
                        <c:v>247.38575214842186</c:v>
                      </c:pt>
                      <c:pt idx="1451">
                        <c:v>247.38575214842186</c:v>
                      </c:pt>
                      <c:pt idx="1452">
                        <c:v>247.38575214842186</c:v>
                      </c:pt>
                      <c:pt idx="1453">
                        <c:v>247.38575214842186</c:v>
                      </c:pt>
                      <c:pt idx="1454">
                        <c:v>247.38575214842186</c:v>
                      </c:pt>
                      <c:pt idx="1455">
                        <c:v>247.38575214842186</c:v>
                      </c:pt>
                      <c:pt idx="1456">
                        <c:v>247.38575214842186</c:v>
                      </c:pt>
                      <c:pt idx="1457">
                        <c:v>247.38575214842186</c:v>
                      </c:pt>
                      <c:pt idx="1458">
                        <c:v>247.38575214842186</c:v>
                      </c:pt>
                      <c:pt idx="1459">
                        <c:v>247.38575214842186</c:v>
                      </c:pt>
                      <c:pt idx="1460">
                        <c:v>247.38575214842186</c:v>
                      </c:pt>
                      <c:pt idx="1461">
                        <c:v>249.65705565818013</c:v>
                      </c:pt>
                      <c:pt idx="1462">
                        <c:v>249.65705565818013</c:v>
                      </c:pt>
                      <c:pt idx="1463">
                        <c:v>249.65705565818013</c:v>
                      </c:pt>
                      <c:pt idx="1464">
                        <c:v>249.65705565818013</c:v>
                      </c:pt>
                      <c:pt idx="1465">
                        <c:v>249.65705565818013</c:v>
                      </c:pt>
                      <c:pt idx="1466">
                        <c:v>249.65705565818013</c:v>
                      </c:pt>
                      <c:pt idx="1467">
                        <c:v>249.65705565818013</c:v>
                      </c:pt>
                      <c:pt idx="1468">
                        <c:v>249.65705565818013</c:v>
                      </c:pt>
                      <c:pt idx="1469">
                        <c:v>249.65705565818013</c:v>
                      </c:pt>
                      <c:pt idx="1470">
                        <c:v>249.65705565818013</c:v>
                      </c:pt>
                      <c:pt idx="1471">
                        <c:v>249.65705565818013</c:v>
                      </c:pt>
                      <c:pt idx="1472">
                        <c:v>249.65705565818013</c:v>
                      </c:pt>
                      <c:pt idx="1473">
                        <c:v>249.65705565818013</c:v>
                      </c:pt>
                      <c:pt idx="1474">
                        <c:v>249.65705565818013</c:v>
                      </c:pt>
                      <c:pt idx="1475">
                        <c:v>249.65705565818013</c:v>
                      </c:pt>
                      <c:pt idx="1476">
                        <c:v>249.65705565818013</c:v>
                      </c:pt>
                      <c:pt idx="1477">
                        <c:v>249.65705565818013</c:v>
                      </c:pt>
                      <c:pt idx="1478">
                        <c:v>249.65705565818013</c:v>
                      </c:pt>
                      <c:pt idx="1479">
                        <c:v>249.65705565818013</c:v>
                      </c:pt>
                      <c:pt idx="1480">
                        <c:v>249.65705565818013</c:v>
                      </c:pt>
                      <c:pt idx="1481">
                        <c:v>249.65705565818013</c:v>
                      </c:pt>
                      <c:pt idx="1482">
                        <c:v>249.65705565818013</c:v>
                      </c:pt>
                      <c:pt idx="1483">
                        <c:v>249.65705565818013</c:v>
                      </c:pt>
                      <c:pt idx="1484">
                        <c:v>249.65705565818013</c:v>
                      </c:pt>
                      <c:pt idx="1485">
                        <c:v>249.65705565818013</c:v>
                      </c:pt>
                      <c:pt idx="1486">
                        <c:v>249.65705565818013</c:v>
                      </c:pt>
                      <c:pt idx="1487">
                        <c:v>249.65705565818013</c:v>
                      </c:pt>
                      <c:pt idx="1488">
                        <c:v>249.65705565818013</c:v>
                      </c:pt>
                      <c:pt idx="1489">
                        <c:v>249.65705565818013</c:v>
                      </c:pt>
                      <c:pt idx="1490">
                        <c:v>249.65705565818013</c:v>
                      </c:pt>
                      <c:pt idx="1491">
                        <c:v>249.65705565818013</c:v>
                      </c:pt>
                      <c:pt idx="1492">
                        <c:v>246.0412818247531</c:v>
                      </c:pt>
                      <c:pt idx="1493">
                        <c:v>246.0412818247531</c:v>
                      </c:pt>
                      <c:pt idx="1494">
                        <c:v>246.0412818247531</c:v>
                      </c:pt>
                      <c:pt idx="1495">
                        <c:v>246.0412818247531</c:v>
                      </c:pt>
                      <c:pt idx="1496">
                        <c:v>246.0412818247531</c:v>
                      </c:pt>
                      <c:pt idx="1497">
                        <c:v>246.0412818247531</c:v>
                      </c:pt>
                      <c:pt idx="1498">
                        <c:v>246.0412818247531</c:v>
                      </c:pt>
                      <c:pt idx="1499">
                        <c:v>246.0412818247531</c:v>
                      </c:pt>
                      <c:pt idx="1500">
                        <c:v>246.0412818247531</c:v>
                      </c:pt>
                      <c:pt idx="1501">
                        <c:v>246.0412818247531</c:v>
                      </c:pt>
                      <c:pt idx="1502">
                        <c:v>246.0412818247531</c:v>
                      </c:pt>
                      <c:pt idx="1503">
                        <c:v>246.0412818247531</c:v>
                      </c:pt>
                      <c:pt idx="1504">
                        <c:v>246.0412818247531</c:v>
                      </c:pt>
                      <c:pt idx="1505">
                        <c:v>246.0412818247531</c:v>
                      </c:pt>
                      <c:pt idx="1506">
                        <c:v>246.0412818247531</c:v>
                      </c:pt>
                      <c:pt idx="1507">
                        <c:v>246.0412818247531</c:v>
                      </c:pt>
                      <c:pt idx="1508">
                        <c:v>246.0412818247531</c:v>
                      </c:pt>
                      <c:pt idx="1509">
                        <c:v>246.0412818247531</c:v>
                      </c:pt>
                      <c:pt idx="1510">
                        <c:v>246.0412818247531</c:v>
                      </c:pt>
                      <c:pt idx="1511">
                        <c:v>246.0412818247531</c:v>
                      </c:pt>
                      <c:pt idx="1512">
                        <c:v>246.0412818247531</c:v>
                      </c:pt>
                      <c:pt idx="1513">
                        <c:v>246.0412818247531</c:v>
                      </c:pt>
                      <c:pt idx="1514">
                        <c:v>246.0412818247531</c:v>
                      </c:pt>
                      <c:pt idx="1515">
                        <c:v>246.0412818247531</c:v>
                      </c:pt>
                      <c:pt idx="1516">
                        <c:v>246.0412818247531</c:v>
                      </c:pt>
                      <c:pt idx="1517">
                        <c:v>246.0412818247531</c:v>
                      </c:pt>
                      <c:pt idx="1518">
                        <c:v>246.0412818247531</c:v>
                      </c:pt>
                      <c:pt idx="1519">
                        <c:v>246.0412818247531</c:v>
                      </c:pt>
                      <c:pt idx="1520">
                        <c:v>246.0412818247531</c:v>
                      </c:pt>
                      <c:pt idx="1521">
                        <c:v>246.0412818247531</c:v>
                      </c:pt>
                      <c:pt idx="1522">
                        <c:v>246.0412818247531</c:v>
                      </c:pt>
                      <c:pt idx="1523">
                        <c:v>207.26849249056303</c:v>
                      </c:pt>
                      <c:pt idx="1524">
                        <c:v>207.26849249056303</c:v>
                      </c:pt>
                      <c:pt idx="1525">
                        <c:v>207.26849249056303</c:v>
                      </c:pt>
                      <c:pt idx="1526">
                        <c:v>207.26849249056303</c:v>
                      </c:pt>
                      <c:pt idx="1527">
                        <c:v>207.26849249056303</c:v>
                      </c:pt>
                      <c:pt idx="1528">
                        <c:v>207.26849249056303</c:v>
                      </c:pt>
                      <c:pt idx="1529">
                        <c:v>207.26849249056303</c:v>
                      </c:pt>
                      <c:pt idx="1530">
                        <c:v>207.26849249056303</c:v>
                      </c:pt>
                      <c:pt idx="1531">
                        <c:v>207.26849249056303</c:v>
                      </c:pt>
                      <c:pt idx="1532">
                        <c:v>207.26849249056303</c:v>
                      </c:pt>
                      <c:pt idx="1533">
                        <c:v>207.26849249056303</c:v>
                      </c:pt>
                      <c:pt idx="1534">
                        <c:v>207.26849249056303</c:v>
                      </c:pt>
                      <c:pt idx="1535">
                        <c:v>207.26849249056303</c:v>
                      </c:pt>
                      <c:pt idx="1536">
                        <c:v>207.26849249056303</c:v>
                      </c:pt>
                      <c:pt idx="1537">
                        <c:v>207.26849249056303</c:v>
                      </c:pt>
                      <c:pt idx="1538">
                        <c:v>207.26849249056303</c:v>
                      </c:pt>
                      <c:pt idx="1539">
                        <c:v>207.26849249056303</c:v>
                      </c:pt>
                      <c:pt idx="1540">
                        <c:v>207.26849249056303</c:v>
                      </c:pt>
                      <c:pt idx="1541">
                        <c:v>207.26849249056303</c:v>
                      </c:pt>
                      <c:pt idx="1542">
                        <c:v>207.26849249056303</c:v>
                      </c:pt>
                      <c:pt idx="1543">
                        <c:v>207.26849249056303</c:v>
                      </c:pt>
                      <c:pt idx="1544">
                        <c:v>207.26849249056303</c:v>
                      </c:pt>
                      <c:pt idx="1545">
                        <c:v>207.26849249056303</c:v>
                      </c:pt>
                      <c:pt idx="1546">
                        <c:v>207.26849249056303</c:v>
                      </c:pt>
                      <c:pt idx="1547">
                        <c:v>207.26849249056303</c:v>
                      </c:pt>
                      <c:pt idx="1548">
                        <c:v>207.26849249056303</c:v>
                      </c:pt>
                      <c:pt idx="1549">
                        <c:v>207.26849249056303</c:v>
                      </c:pt>
                      <c:pt idx="1550">
                        <c:v>207.26849249056303</c:v>
                      </c:pt>
                      <c:pt idx="1551">
                        <c:v>207.26849249056303</c:v>
                      </c:pt>
                      <c:pt idx="1552">
                        <c:v>207.26849249056303</c:v>
                      </c:pt>
                      <c:pt idx="1553">
                        <c:v>218.54951409525344</c:v>
                      </c:pt>
                      <c:pt idx="1554">
                        <c:v>218.54951409525344</c:v>
                      </c:pt>
                      <c:pt idx="1555">
                        <c:v>218.54951409525344</c:v>
                      </c:pt>
                      <c:pt idx="1556">
                        <c:v>218.54951409525344</c:v>
                      </c:pt>
                      <c:pt idx="1557">
                        <c:v>218.54951409525344</c:v>
                      </c:pt>
                      <c:pt idx="1558">
                        <c:v>218.54951409525344</c:v>
                      </c:pt>
                      <c:pt idx="1559">
                        <c:v>218.54951409525344</c:v>
                      </c:pt>
                      <c:pt idx="1560">
                        <c:v>218.54951409525344</c:v>
                      </c:pt>
                      <c:pt idx="1561">
                        <c:v>218.54951409525344</c:v>
                      </c:pt>
                      <c:pt idx="1562">
                        <c:v>218.54951409525344</c:v>
                      </c:pt>
                      <c:pt idx="1563">
                        <c:v>218.54951409525344</c:v>
                      </c:pt>
                      <c:pt idx="1564">
                        <c:v>218.54951409525344</c:v>
                      </c:pt>
                      <c:pt idx="1565">
                        <c:v>218.54951409525344</c:v>
                      </c:pt>
                      <c:pt idx="1566">
                        <c:v>218.54951409525344</c:v>
                      </c:pt>
                      <c:pt idx="1567">
                        <c:v>218.54951409525344</c:v>
                      </c:pt>
                      <c:pt idx="1568">
                        <c:v>218.54951409525344</c:v>
                      </c:pt>
                      <c:pt idx="1569">
                        <c:v>218.54951409525344</c:v>
                      </c:pt>
                      <c:pt idx="1570">
                        <c:v>218.54951409525344</c:v>
                      </c:pt>
                      <c:pt idx="1571">
                        <c:v>218.54951409525344</c:v>
                      </c:pt>
                      <c:pt idx="1572">
                        <c:v>218.54951409525344</c:v>
                      </c:pt>
                      <c:pt idx="1573">
                        <c:v>218.54951409525344</c:v>
                      </c:pt>
                      <c:pt idx="1574">
                        <c:v>218.54951409525344</c:v>
                      </c:pt>
                      <c:pt idx="1575">
                        <c:v>218.54951409525344</c:v>
                      </c:pt>
                      <c:pt idx="1576">
                        <c:v>218.54951409525344</c:v>
                      </c:pt>
                      <c:pt idx="1577">
                        <c:v>218.54951409525344</c:v>
                      </c:pt>
                      <c:pt idx="1578">
                        <c:v>218.54951409525344</c:v>
                      </c:pt>
                      <c:pt idx="1579">
                        <c:v>218.54951409525344</c:v>
                      </c:pt>
                      <c:pt idx="1580">
                        <c:v>218.54951409525344</c:v>
                      </c:pt>
                      <c:pt idx="1581">
                        <c:v>218.54951409525344</c:v>
                      </c:pt>
                      <c:pt idx="1582">
                        <c:v>218.54951409525344</c:v>
                      </c:pt>
                      <c:pt idx="1583">
                        <c:v>236.55128102160478</c:v>
                      </c:pt>
                      <c:pt idx="1584">
                        <c:v>236.55128102160478</c:v>
                      </c:pt>
                      <c:pt idx="1585">
                        <c:v>236.55128102160478</c:v>
                      </c:pt>
                      <c:pt idx="1586">
                        <c:v>236.55128102160478</c:v>
                      </c:pt>
                      <c:pt idx="1587">
                        <c:v>236.55128102160478</c:v>
                      </c:pt>
                      <c:pt idx="1588">
                        <c:v>236.55128102160478</c:v>
                      </c:pt>
                      <c:pt idx="1589">
                        <c:v>236.55128102160478</c:v>
                      </c:pt>
                      <c:pt idx="1590">
                        <c:v>236.55128102160478</c:v>
                      </c:pt>
                      <c:pt idx="1591">
                        <c:v>236.55128102160478</c:v>
                      </c:pt>
                      <c:pt idx="1592">
                        <c:v>236.55128102160478</c:v>
                      </c:pt>
                      <c:pt idx="1593">
                        <c:v>236.55128102160478</c:v>
                      </c:pt>
                      <c:pt idx="1594">
                        <c:v>236.55128102160478</c:v>
                      </c:pt>
                      <c:pt idx="1595">
                        <c:v>236.55128102160478</c:v>
                      </c:pt>
                      <c:pt idx="1596">
                        <c:v>236.55128102160478</c:v>
                      </c:pt>
                      <c:pt idx="1597">
                        <c:v>236.55128102160478</c:v>
                      </c:pt>
                      <c:pt idx="1598">
                        <c:v>236.55128102160478</c:v>
                      </c:pt>
                      <c:pt idx="1599">
                        <c:v>236.55128102160478</c:v>
                      </c:pt>
                      <c:pt idx="1600">
                        <c:v>236.55128102160478</c:v>
                      </c:pt>
                      <c:pt idx="1601">
                        <c:v>236.55128102160478</c:v>
                      </c:pt>
                      <c:pt idx="1602">
                        <c:v>236.55128102160478</c:v>
                      </c:pt>
                      <c:pt idx="1603">
                        <c:v>236.55128102160478</c:v>
                      </c:pt>
                      <c:pt idx="1604">
                        <c:v>236.55128102160478</c:v>
                      </c:pt>
                      <c:pt idx="1605">
                        <c:v>236.55128102160478</c:v>
                      </c:pt>
                      <c:pt idx="1606">
                        <c:v>236.55128102160478</c:v>
                      </c:pt>
                      <c:pt idx="1607">
                        <c:v>236.55128102160478</c:v>
                      </c:pt>
                      <c:pt idx="1608">
                        <c:v>236.55128102160478</c:v>
                      </c:pt>
                      <c:pt idx="1609">
                        <c:v>236.55128102160478</c:v>
                      </c:pt>
                      <c:pt idx="1610">
                        <c:v>236.55128102160478</c:v>
                      </c:pt>
                      <c:pt idx="1611">
                        <c:v>236.55128102160478</c:v>
                      </c:pt>
                      <c:pt idx="1612">
                        <c:v>236.55128102160478</c:v>
                      </c:pt>
                      <c:pt idx="1613">
                        <c:v>236.55128102160478</c:v>
                      </c:pt>
                      <c:pt idx="1614">
                        <c:v>249.8731025620433</c:v>
                      </c:pt>
                      <c:pt idx="1615">
                        <c:v>249.8731025620433</c:v>
                      </c:pt>
                      <c:pt idx="1616">
                        <c:v>249.8731025620433</c:v>
                      </c:pt>
                      <c:pt idx="1617">
                        <c:v>249.8731025620433</c:v>
                      </c:pt>
                      <c:pt idx="1618">
                        <c:v>249.8731025620433</c:v>
                      </c:pt>
                      <c:pt idx="1619">
                        <c:v>249.8731025620433</c:v>
                      </c:pt>
                      <c:pt idx="1620">
                        <c:v>249.8731025620433</c:v>
                      </c:pt>
                      <c:pt idx="1621">
                        <c:v>249.8731025620433</c:v>
                      </c:pt>
                      <c:pt idx="1622">
                        <c:v>249.8731025620433</c:v>
                      </c:pt>
                      <c:pt idx="1623">
                        <c:v>249.8731025620433</c:v>
                      </c:pt>
                      <c:pt idx="1624">
                        <c:v>249.8731025620433</c:v>
                      </c:pt>
                      <c:pt idx="1625">
                        <c:v>249.8731025620433</c:v>
                      </c:pt>
                      <c:pt idx="1626">
                        <c:v>249.8731025620433</c:v>
                      </c:pt>
                      <c:pt idx="1627">
                        <c:v>249.8731025620433</c:v>
                      </c:pt>
                      <c:pt idx="1628">
                        <c:v>249.8731025620433</c:v>
                      </c:pt>
                      <c:pt idx="1629">
                        <c:v>249.8731025620433</c:v>
                      </c:pt>
                      <c:pt idx="1630">
                        <c:v>249.8731025620433</c:v>
                      </c:pt>
                      <c:pt idx="1631">
                        <c:v>249.8731025620433</c:v>
                      </c:pt>
                      <c:pt idx="1632">
                        <c:v>249.8731025620433</c:v>
                      </c:pt>
                      <c:pt idx="1633">
                        <c:v>249.8731025620433</c:v>
                      </c:pt>
                      <c:pt idx="1634">
                        <c:v>249.8731025620433</c:v>
                      </c:pt>
                      <c:pt idx="1635">
                        <c:v>249.8731025620433</c:v>
                      </c:pt>
                      <c:pt idx="1636">
                        <c:v>249.8731025620433</c:v>
                      </c:pt>
                      <c:pt idx="1637">
                        <c:v>249.8731025620433</c:v>
                      </c:pt>
                      <c:pt idx="1638">
                        <c:v>249.8731025620433</c:v>
                      </c:pt>
                      <c:pt idx="1639">
                        <c:v>249.8731025620433</c:v>
                      </c:pt>
                      <c:pt idx="1640">
                        <c:v>249.8731025620433</c:v>
                      </c:pt>
                      <c:pt idx="1641">
                        <c:v>249.8731025620433</c:v>
                      </c:pt>
                      <c:pt idx="1642">
                        <c:v>249.8731025620433</c:v>
                      </c:pt>
                      <c:pt idx="1643">
                        <c:v>249.8731025620433</c:v>
                      </c:pt>
                      <c:pt idx="1644">
                        <c:v>249.8731025620433</c:v>
                      </c:pt>
                      <c:pt idx="1645">
                        <c:v>256.85647739137426</c:v>
                      </c:pt>
                      <c:pt idx="1646">
                        <c:v>256.85647739137426</c:v>
                      </c:pt>
                      <c:pt idx="1647">
                        <c:v>256.85647739137426</c:v>
                      </c:pt>
                      <c:pt idx="1648">
                        <c:v>256.85647739137426</c:v>
                      </c:pt>
                      <c:pt idx="1649">
                        <c:v>256.85647739137426</c:v>
                      </c:pt>
                      <c:pt idx="1650">
                        <c:v>256.85647739137426</c:v>
                      </c:pt>
                      <c:pt idx="1651">
                        <c:v>256.85647739137426</c:v>
                      </c:pt>
                      <c:pt idx="1652">
                        <c:v>256.85647739137426</c:v>
                      </c:pt>
                      <c:pt idx="1653">
                        <c:v>256.85647739137426</c:v>
                      </c:pt>
                      <c:pt idx="1654">
                        <c:v>256.85647739137426</c:v>
                      </c:pt>
                      <c:pt idx="1655">
                        <c:v>256.85647739137426</c:v>
                      </c:pt>
                      <c:pt idx="1656">
                        <c:v>256.85647739137426</c:v>
                      </c:pt>
                      <c:pt idx="1657">
                        <c:v>256.85647739137426</c:v>
                      </c:pt>
                      <c:pt idx="1658">
                        <c:v>256.85647739137426</c:v>
                      </c:pt>
                      <c:pt idx="1659">
                        <c:v>256.85647739137426</c:v>
                      </c:pt>
                      <c:pt idx="1660">
                        <c:v>256.85647739137426</c:v>
                      </c:pt>
                      <c:pt idx="1661">
                        <c:v>256.85647739137426</c:v>
                      </c:pt>
                      <c:pt idx="1662">
                        <c:v>256.85647739137426</c:v>
                      </c:pt>
                      <c:pt idx="1663">
                        <c:v>256.85647739137426</c:v>
                      </c:pt>
                      <c:pt idx="1664">
                        <c:v>256.85647739137426</c:v>
                      </c:pt>
                      <c:pt idx="1665">
                        <c:v>256.85647739137426</c:v>
                      </c:pt>
                      <c:pt idx="1666">
                        <c:v>256.85647739137426</c:v>
                      </c:pt>
                      <c:pt idx="1667">
                        <c:v>256.85647739137426</c:v>
                      </c:pt>
                      <c:pt idx="1668">
                        <c:v>256.85647739137426</c:v>
                      </c:pt>
                      <c:pt idx="1669">
                        <c:v>256.85647739137426</c:v>
                      </c:pt>
                      <c:pt idx="1670">
                        <c:v>256.85647739137426</c:v>
                      </c:pt>
                      <c:pt idx="1671">
                        <c:v>256.85647739137426</c:v>
                      </c:pt>
                      <c:pt idx="1672">
                        <c:v>256.85647739137426</c:v>
                      </c:pt>
                      <c:pt idx="1673">
                        <c:v>256.85647739137426</c:v>
                      </c:pt>
                      <c:pt idx="1674">
                        <c:v>263.25997911814318</c:v>
                      </c:pt>
                      <c:pt idx="1675">
                        <c:v>263.25997911814318</c:v>
                      </c:pt>
                      <c:pt idx="1676">
                        <c:v>263.25997911814318</c:v>
                      </c:pt>
                      <c:pt idx="1677">
                        <c:v>263.25997911814318</c:v>
                      </c:pt>
                      <c:pt idx="1678">
                        <c:v>263.25997911814318</c:v>
                      </c:pt>
                      <c:pt idx="1679">
                        <c:v>263.25997911814318</c:v>
                      </c:pt>
                      <c:pt idx="1680">
                        <c:v>263.25997911814318</c:v>
                      </c:pt>
                      <c:pt idx="1681">
                        <c:v>263.25997911814318</c:v>
                      </c:pt>
                      <c:pt idx="1682">
                        <c:v>263.25997911814318</c:v>
                      </c:pt>
                      <c:pt idx="1683">
                        <c:v>263.25997911814318</c:v>
                      </c:pt>
                      <c:pt idx="1684">
                        <c:v>263.25997911814318</c:v>
                      </c:pt>
                      <c:pt idx="1685">
                        <c:v>263.25997911814318</c:v>
                      </c:pt>
                      <c:pt idx="1686">
                        <c:v>263.25997911814318</c:v>
                      </c:pt>
                      <c:pt idx="1687">
                        <c:v>263.25997911814318</c:v>
                      </c:pt>
                      <c:pt idx="1688">
                        <c:v>263.25997911814318</c:v>
                      </c:pt>
                      <c:pt idx="1689">
                        <c:v>263.25997911814318</c:v>
                      </c:pt>
                      <c:pt idx="1690">
                        <c:v>263.25997911814318</c:v>
                      </c:pt>
                      <c:pt idx="1691">
                        <c:v>263.25997911814318</c:v>
                      </c:pt>
                      <c:pt idx="1692">
                        <c:v>263.25997911814318</c:v>
                      </c:pt>
                      <c:pt idx="1693">
                        <c:v>263.25997911814318</c:v>
                      </c:pt>
                      <c:pt idx="1694">
                        <c:v>263.25997911814318</c:v>
                      </c:pt>
                      <c:pt idx="1695">
                        <c:v>263.25997911814318</c:v>
                      </c:pt>
                      <c:pt idx="1696">
                        <c:v>263.25997911814318</c:v>
                      </c:pt>
                      <c:pt idx="1697">
                        <c:v>263.25997911814318</c:v>
                      </c:pt>
                      <c:pt idx="1698">
                        <c:v>263.25997911814318</c:v>
                      </c:pt>
                      <c:pt idx="1699">
                        <c:v>263.25997911814318</c:v>
                      </c:pt>
                      <c:pt idx="1700">
                        <c:v>263.25997911814318</c:v>
                      </c:pt>
                      <c:pt idx="1701">
                        <c:v>263.25997911814318</c:v>
                      </c:pt>
                      <c:pt idx="1702">
                        <c:v>261.02802987711834</c:v>
                      </c:pt>
                      <c:pt idx="1703">
                        <c:v>261.02802987711834</c:v>
                      </c:pt>
                      <c:pt idx="1704">
                        <c:v>261.02802987711834</c:v>
                      </c:pt>
                      <c:pt idx="1705">
                        <c:v>261.02802987711834</c:v>
                      </c:pt>
                      <c:pt idx="1706">
                        <c:v>261.02802987711834</c:v>
                      </c:pt>
                      <c:pt idx="1707">
                        <c:v>261.02802987711834</c:v>
                      </c:pt>
                      <c:pt idx="1708">
                        <c:v>261.02802987711834</c:v>
                      </c:pt>
                      <c:pt idx="1709">
                        <c:v>261.02802987711834</c:v>
                      </c:pt>
                      <c:pt idx="1710">
                        <c:v>261.02802987711834</c:v>
                      </c:pt>
                      <c:pt idx="1711">
                        <c:v>261.02802987711834</c:v>
                      </c:pt>
                      <c:pt idx="1712">
                        <c:v>261.02802987711834</c:v>
                      </c:pt>
                      <c:pt idx="1713">
                        <c:v>261.02802987711834</c:v>
                      </c:pt>
                      <c:pt idx="1714">
                        <c:v>261.02802987711834</c:v>
                      </c:pt>
                      <c:pt idx="1715">
                        <c:v>261.02802987711834</c:v>
                      </c:pt>
                      <c:pt idx="1716">
                        <c:v>261.02802987711834</c:v>
                      </c:pt>
                      <c:pt idx="1717">
                        <c:v>261.02802987711834</c:v>
                      </c:pt>
                      <c:pt idx="1718">
                        <c:v>261.02802987711834</c:v>
                      </c:pt>
                      <c:pt idx="1719">
                        <c:v>261.02802987711834</c:v>
                      </c:pt>
                      <c:pt idx="1720">
                        <c:v>261.02802987711834</c:v>
                      </c:pt>
                      <c:pt idx="1721">
                        <c:v>261.02802987711834</c:v>
                      </c:pt>
                      <c:pt idx="1722">
                        <c:v>261.02802987711834</c:v>
                      </c:pt>
                      <c:pt idx="1723">
                        <c:v>261.02802987711834</c:v>
                      </c:pt>
                      <c:pt idx="1724">
                        <c:v>261.02802987711834</c:v>
                      </c:pt>
                      <c:pt idx="1725">
                        <c:v>261.02802987711834</c:v>
                      </c:pt>
                      <c:pt idx="1726">
                        <c:v>261.02802987711834</c:v>
                      </c:pt>
                      <c:pt idx="1727">
                        <c:v>261.02802987711834</c:v>
                      </c:pt>
                      <c:pt idx="1728">
                        <c:v>261.02802987711834</c:v>
                      </c:pt>
                      <c:pt idx="1729">
                        <c:v>261.02802987711834</c:v>
                      </c:pt>
                      <c:pt idx="1730">
                        <c:v>261.02802987711834</c:v>
                      </c:pt>
                      <c:pt idx="1731">
                        <c:v>261.02802987711834</c:v>
                      </c:pt>
                      <c:pt idx="1732">
                        <c:v>261.02802987711834</c:v>
                      </c:pt>
                      <c:pt idx="1733">
                        <c:v>261.02802987711834</c:v>
                      </c:pt>
                      <c:pt idx="1734">
                        <c:v>261.02802987711834</c:v>
                      </c:pt>
                      <c:pt idx="1735">
                        <c:v>267.55361015179506</c:v>
                      </c:pt>
                      <c:pt idx="1736">
                        <c:v>267.55361015179506</c:v>
                      </c:pt>
                      <c:pt idx="1737">
                        <c:v>267.55361015179506</c:v>
                      </c:pt>
                      <c:pt idx="1738">
                        <c:v>267.55361015179506</c:v>
                      </c:pt>
                      <c:pt idx="1739">
                        <c:v>267.55361015179506</c:v>
                      </c:pt>
                      <c:pt idx="1740">
                        <c:v>267.55361015179506</c:v>
                      </c:pt>
                      <c:pt idx="1741">
                        <c:v>267.55361015179506</c:v>
                      </c:pt>
                      <c:pt idx="1742">
                        <c:v>267.55361015179506</c:v>
                      </c:pt>
                      <c:pt idx="1743">
                        <c:v>267.55361015179506</c:v>
                      </c:pt>
                      <c:pt idx="1744">
                        <c:v>267.55361015179506</c:v>
                      </c:pt>
                      <c:pt idx="1745">
                        <c:v>267.55361015179506</c:v>
                      </c:pt>
                      <c:pt idx="1746">
                        <c:v>267.55361015179506</c:v>
                      </c:pt>
                      <c:pt idx="1747">
                        <c:v>267.55361015179506</c:v>
                      </c:pt>
                      <c:pt idx="1748">
                        <c:v>267.55361015179506</c:v>
                      </c:pt>
                      <c:pt idx="1749">
                        <c:v>267.55361015179506</c:v>
                      </c:pt>
                      <c:pt idx="1750">
                        <c:v>267.55361015179506</c:v>
                      </c:pt>
                      <c:pt idx="1751">
                        <c:v>267.55361015179506</c:v>
                      </c:pt>
                      <c:pt idx="1752">
                        <c:v>267.55361015179506</c:v>
                      </c:pt>
                      <c:pt idx="1753">
                        <c:v>267.55361015179506</c:v>
                      </c:pt>
                      <c:pt idx="1754">
                        <c:v>267.55361015179506</c:v>
                      </c:pt>
                      <c:pt idx="1755">
                        <c:v>267.55361015179506</c:v>
                      </c:pt>
                      <c:pt idx="1756">
                        <c:v>267.55361015179506</c:v>
                      </c:pt>
                      <c:pt idx="1757">
                        <c:v>267.55361015179506</c:v>
                      </c:pt>
                      <c:pt idx="1758">
                        <c:v>267.55361015179506</c:v>
                      </c:pt>
                      <c:pt idx="1759">
                        <c:v>267.55361015179506</c:v>
                      </c:pt>
                      <c:pt idx="1760">
                        <c:v>267.55361015179506</c:v>
                      </c:pt>
                      <c:pt idx="1761">
                        <c:v>267.55361015179506</c:v>
                      </c:pt>
                      <c:pt idx="1762">
                        <c:v>267.55361015179506</c:v>
                      </c:pt>
                      <c:pt idx="1763">
                        <c:v>267.55361015179506</c:v>
                      </c:pt>
                      <c:pt idx="1764">
                        <c:v>267.55361015179506</c:v>
                      </c:pt>
                      <c:pt idx="1765">
                        <c:v>291.13404545819611</c:v>
                      </c:pt>
                      <c:pt idx="1766">
                        <c:v>291.13404545819611</c:v>
                      </c:pt>
                      <c:pt idx="1767">
                        <c:v>291.13404545819611</c:v>
                      </c:pt>
                      <c:pt idx="1768">
                        <c:v>291.13404545819611</c:v>
                      </c:pt>
                      <c:pt idx="1769">
                        <c:v>291.13404545819611</c:v>
                      </c:pt>
                      <c:pt idx="1770">
                        <c:v>291.13404545819611</c:v>
                      </c:pt>
                      <c:pt idx="1771">
                        <c:v>291.13404545819611</c:v>
                      </c:pt>
                      <c:pt idx="1772">
                        <c:v>291.13404545819611</c:v>
                      </c:pt>
                      <c:pt idx="1773">
                        <c:v>291.13404545819611</c:v>
                      </c:pt>
                      <c:pt idx="1774">
                        <c:v>291.13404545819611</c:v>
                      </c:pt>
                      <c:pt idx="1775">
                        <c:v>291.13404545819611</c:v>
                      </c:pt>
                      <c:pt idx="1776">
                        <c:v>291.13404545819611</c:v>
                      </c:pt>
                      <c:pt idx="1777">
                        <c:v>291.13404545819611</c:v>
                      </c:pt>
                      <c:pt idx="1778">
                        <c:v>291.13404545819611</c:v>
                      </c:pt>
                      <c:pt idx="1779">
                        <c:v>291.13404545819611</c:v>
                      </c:pt>
                      <c:pt idx="1780">
                        <c:v>291.13404545819611</c:v>
                      </c:pt>
                      <c:pt idx="1781">
                        <c:v>291.13404545819611</c:v>
                      </c:pt>
                      <c:pt idx="1782">
                        <c:v>291.13404545819611</c:v>
                      </c:pt>
                      <c:pt idx="1783">
                        <c:v>291.13404545819611</c:v>
                      </c:pt>
                      <c:pt idx="1784">
                        <c:v>291.13404545819611</c:v>
                      </c:pt>
                      <c:pt idx="1785">
                        <c:v>291.13404545819611</c:v>
                      </c:pt>
                      <c:pt idx="1786">
                        <c:v>291.13404545819611</c:v>
                      </c:pt>
                      <c:pt idx="1787">
                        <c:v>291.13404545819611</c:v>
                      </c:pt>
                      <c:pt idx="1788">
                        <c:v>291.13404545819611</c:v>
                      </c:pt>
                      <c:pt idx="1789">
                        <c:v>291.13404545819611</c:v>
                      </c:pt>
                      <c:pt idx="1790">
                        <c:v>291.13404545819611</c:v>
                      </c:pt>
                      <c:pt idx="1791">
                        <c:v>291.13404545819611</c:v>
                      </c:pt>
                      <c:pt idx="1792">
                        <c:v>291.13404545819611</c:v>
                      </c:pt>
                      <c:pt idx="1793">
                        <c:v>291.13404545819611</c:v>
                      </c:pt>
                      <c:pt idx="1794">
                        <c:v>291.13404545819611</c:v>
                      </c:pt>
                      <c:pt idx="1795">
                        <c:v>291.13404545819611</c:v>
                      </c:pt>
                      <c:pt idx="1796">
                        <c:v>285.88065215645332</c:v>
                      </c:pt>
                      <c:pt idx="1797">
                        <c:v>285.88065215645332</c:v>
                      </c:pt>
                      <c:pt idx="1798">
                        <c:v>285.88065215645332</c:v>
                      </c:pt>
                      <c:pt idx="1799">
                        <c:v>285.88065215645332</c:v>
                      </c:pt>
                      <c:pt idx="1800">
                        <c:v>285.88065215645332</c:v>
                      </c:pt>
                      <c:pt idx="1801">
                        <c:v>285.88065215645332</c:v>
                      </c:pt>
                      <c:pt idx="1802">
                        <c:v>285.88065215645332</c:v>
                      </c:pt>
                      <c:pt idx="1803">
                        <c:v>285.88065215645332</c:v>
                      </c:pt>
                      <c:pt idx="1804">
                        <c:v>285.88065215645332</c:v>
                      </c:pt>
                      <c:pt idx="1805">
                        <c:v>285.88065215645332</c:v>
                      </c:pt>
                      <c:pt idx="1806">
                        <c:v>285.88065215645332</c:v>
                      </c:pt>
                      <c:pt idx="1807">
                        <c:v>285.88065215645332</c:v>
                      </c:pt>
                      <c:pt idx="1808">
                        <c:v>285.88065215645332</c:v>
                      </c:pt>
                      <c:pt idx="1809">
                        <c:v>285.88065215645332</c:v>
                      </c:pt>
                      <c:pt idx="1810">
                        <c:v>285.88065215645332</c:v>
                      </c:pt>
                      <c:pt idx="1811">
                        <c:v>285.88065215645332</c:v>
                      </c:pt>
                      <c:pt idx="1812">
                        <c:v>285.88065215645332</c:v>
                      </c:pt>
                      <c:pt idx="1813">
                        <c:v>285.88065215645332</c:v>
                      </c:pt>
                      <c:pt idx="1814">
                        <c:v>285.88065215645332</c:v>
                      </c:pt>
                      <c:pt idx="1815">
                        <c:v>285.88065215645332</c:v>
                      </c:pt>
                      <c:pt idx="1816">
                        <c:v>285.88065215645332</c:v>
                      </c:pt>
                      <c:pt idx="1817">
                        <c:v>285.88065215645332</c:v>
                      </c:pt>
                      <c:pt idx="1818">
                        <c:v>285.88065215645332</c:v>
                      </c:pt>
                      <c:pt idx="1819">
                        <c:v>285.88065215645332</c:v>
                      </c:pt>
                      <c:pt idx="1820">
                        <c:v>285.88065215645332</c:v>
                      </c:pt>
                      <c:pt idx="1821">
                        <c:v>285.88065215645332</c:v>
                      </c:pt>
                      <c:pt idx="1822">
                        <c:v>285.88065215645332</c:v>
                      </c:pt>
                      <c:pt idx="1823">
                        <c:v>285.88065215645332</c:v>
                      </c:pt>
                      <c:pt idx="1824">
                        <c:v>285.88065215645332</c:v>
                      </c:pt>
                      <c:pt idx="1825">
                        <c:v>285.88065215645332</c:v>
                      </c:pt>
                      <c:pt idx="1826">
                        <c:v>293.82298610553369</c:v>
                      </c:pt>
                      <c:pt idx="1827">
                        <c:v>293.82298610553369</c:v>
                      </c:pt>
                      <c:pt idx="1828">
                        <c:v>293.82298610553369</c:v>
                      </c:pt>
                      <c:pt idx="1829">
                        <c:v>293.82298610553369</c:v>
                      </c:pt>
                      <c:pt idx="1830">
                        <c:v>293.82298610553369</c:v>
                      </c:pt>
                      <c:pt idx="1831">
                        <c:v>293.82298610553369</c:v>
                      </c:pt>
                      <c:pt idx="1832">
                        <c:v>293.82298610553369</c:v>
                      </c:pt>
                      <c:pt idx="1833">
                        <c:v>293.82298610553369</c:v>
                      </c:pt>
                      <c:pt idx="1834">
                        <c:v>293.82298610553369</c:v>
                      </c:pt>
                      <c:pt idx="1835">
                        <c:v>293.82298610553369</c:v>
                      </c:pt>
                      <c:pt idx="1836">
                        <c:v>293.82298610553369</c:v>
                      </c:pt>
                      <c:pt idx="1837">
                        <c:v>293.82298610553369</c:v>
                      </c:pt>
                      <c:pt idx="1838">
                        <c:v>293.82298610553369</c:v>
                      </c:pt>
                      <c:pt idx="1839">
                        <c:v>293.82298610553369</c:v>
                      </c:pt>
                      <c:pt idx="1840">
                        <c:v>293.82298610553369</c:v>
                      </c:pt>
                      <c:pt idx="1841">
                        <c:v>293.82298610553369</c:v>
                      </c:pt>
                      <c:pt idx="1842">
                        <c:v>293.82298610553369</c:v>
                      </c:pt>
                      <c:pt idx="1843">
                        <c:v>293.82298610553369</c:v>
                      </c:pt>
                      <c:pt idx="1844">
                        <c:v>293.82298610553369</c:v>
                      </c:pt>
                      <c:pt idx="1845">
                        <c:v>293.82298610553369</c:v>
                      </c:pt>
                      <c:pt idx="1846">
                        <c:v>293.82298610553369</c:v>
                      </c:pt>
                      <c:pt idx="1847">
                        <c:v>293.82298610553369</c:v>
                      </c:pt>
                      <c:pt idx="1848">
                        <c:v>293.82298610553369</c:v>
                      </c:pt>
                      <c:pt idx="1849">
                        <c:v>293.82298610553369</c:v>
                      </c:pt>
                      <c:pt idx="1850">
                        <c:v>293.82298610553369</c:v>
                      </c:pt>
                      <c:pt idx="1851">
                        <c:v>293.82298610553369</c:v>
                      </c:pt>
                      <c:pt idx="1852">
                        <c:v>293.82298610553369</c:v>
                      </c:pt>
                      <c:pt idx="1853">
                        <c:v>293.82298610553369</c:v>
                      </c:pt>
                      <c:pt idx="1854">
                        <c:v>293.82298610553369</c:v>
                      </c:pt>
                      <c:pt idx="1855">
                        <c:v>293.82298610553369</c:v>
                      </c:pt>
                      <c:pt idx="1856">
                        <c:v>285.68869970283515</c:v>
                      </c:pt>
                      <c:pt idx="1857">
                        <c:v>285.68869970283515</c:v>
                      </c:pt>
                      <c:pt idx="1858">
                        <c:v>285.68869970283515</c:v>
                      </c:pt>
                      <c:pt idx="1859">
                        <c:v>285.68869970283515</c:v>
                      </c:pt>
                      <c:pt idx="1860">
                        <c:v>285.68869970283515</c:v>
                      </c:pt>
                      <c:pt idx="1861">
                        <c:v>285.68869970283515</c:v>
                      </c:pt>
                      <c:pt idx="1862">
                        <c:v>285.68869970283515</c:v>
                      </c:pt>
                      <c:pt idx="1863">
                        <c:v>285.68869970283515</c:v>
                      </c:pt>
                      <c:pt idx="1864">
                        <c:v>285.68869970283515</c:v>
                      </c:pt>
                      <c:pt idx="1865">
                        <c:v>285.68869970283515</c:v>
                      </c:pt>
                      <c:pt idx="1866">
                        <c:v>285.68869970283515</c:v>
                      </c:pt>
                      <c:pt idx="1867">
                        <c:v>285.68869970283515</c:v>
                      </c:pt>
                      <c:pt idx="1868">
                        <c:v>285.68869970283515</c:v>
                      </c:pt>
                      <c:pt idx="1869">
                        <c:v>285.68869970283515</c:v>
                      </c:pt>
                      <c:pt idx="1870">
                        <c:v>285.68869970283515</c:v>
                      </c:pt>
                      <c:pt idx="1871">
                        <c:v>285.68869970283515</c:v>
                      </c:pt>
                      <c:pt idx="1872">
                        <c:v>285.68869970283515</c:v>
                      </c:pt>
                      <c:pt idx="1873">
                        <c:v>285.68869970283515</c:v>
                      </c:pt>
                      <c:pt idx="1874">
                        <c:v>285.68869970283515</c:v>
                      </c:pt>
                      <c:pt idx="1875">
                        <c:v>285.68869970283515</c:v>
                      </c:pt>
                      <c:pt idx="1876">
                        <c:v>285.68869970283515</c:v>
                      </c:pt>
                      <c:pt idx="1877">
                        <c:v>285.68869970283515</c:v>
                      </c:pt>
                      <c:pt idx="1878">
                        <c:v>285.68869970283515</c:v>
                      </c:pt>
                      <c:pt idx="1879">
                        <c:v>285.68869970283515</c:v>
                      </c:pt>
                      <c:pt idx="1880">
                        <c:v>285.68869970283515</c:v>
                      </c:pt>
                      <c:pt idx="1881">
                        <c:v>285.68869970283515</c:v>
                      </c:pt>
                      <c:pt idx="1882">
                        <c:v>285.68869970283515</c:v>
                      </c:pt>
                      <c:pt idx="1883">
                        <c:v>285.68869970283515</c:v>
                      </c:pt>
                      <c:pt idx="1884">
                        <c:v>285.68869970283515</c:v>
                      </c:pt>
                      <c:pt idx="1885">
                        <c:v>285.68869970283515</c:v>
                      </c:pt>
                      <c:pt idx="1886">
                        <c:v>285.68869970283515</c:v>
                      </c:pt>
                      <c:pt idx="1887">
                        <c:v>285.68869970283515</c:v>
                      </c:pt>
                      <c:pt idx="1888">
                        <c:v>276.33764356276606</c:v>
                      </c:pt>
                      <c:pt idx="1889">
                        <c:v>276.33764356276606</c:v>
                      </c:pt>
                      <c:pt idx="1890">
                        <c:v>276.33764356276606</c:v>
                      </c:pt>
                      <c:pt idx="1891">
                        <c:v>276.33764356276606</c:v>
                      </c:pt>
                      <c:pt idx="1892">
                        <c:v>276.33764356276606</c:v>
                      </c:pt>
                      <c:pt idx="1893">
                        <c:v>276.33764356276606</c:v>
                      </c:pt>
                      <c:pt idx="1894">
                        <c:v>276.33764356276606</c:v>
                      </c:pt>
                      <c:pt idx="1895">
                        <c:v>276.33764356276606</c:v>
                      </c:pt>
                      <c:pt idx="1896">
                        <c:v>276.33764356276606</c:v>
                      </c:pt>
                      <c:pt idx="1897">
                        <c:v>276.33764356276606</c:v>
                      </c:pt>
                      <c:pt idx="1898">
                        <c:v>276.33764356276606</c:v>
                      </c:pt>
                      <c:pt idx="1899">
                        <c:v>276.33764356276606</c:v>
                      </c:pt>
                      <c:pt idx="1900">
                        <c:v>276.33764356276606</c:v>
                      </c:pt>
                      <c:pt idx="1901">
                        <c:v>276.33764356276606</c:v>
                      </c:pt>
                      <c:pt idx="1902">
                        <c:v>276.33764356276606</c:v>
                      </c:pt>
                      <c:pt idx="1903">
                        <c:v>276.33764356276606</c:v>
                      </c:pt>
                      <c:pt idx="1904">
                        <c:v>276.33764356276606</c:v>
                      </c:pt>
                      <c:pt idx="1905">
                        <c:v>276.33764356276606</c:v>
                      </c:pt>
                      <c:pt idx="1906">
                        <c:v>276.33764356276606</c:v>
                      </c:pt>
                      <c:pt idx="1907">
                        <c:v>276.33764356276606</c:v>
                      </c:pt>
                      <c:pt idx="1908">
                        <c:v>276.33764356276606</c:v>
                      </c:pt>
                      <c:pt idx="1909">
                        <c:v>276.33764356276606</c:v>
                      </c:pt>
                      <c:pt idx="1910">
                        <c:v>276.33764356276606</c:v>
                      </c:pt>
                      <c:pt idx="1911">
                        <c:v>276.33764356276606</c:v>
                      </c:pt>
                      <c:pt idx="1912">
                        <c:v>276.33764356276606</c:v>
                      </c:pt>
                      <c:pt idx="1913">
                        <c:v>276.33764356276606</c:v>
                      </c:pt>
                      <c:pt idx="1914">
                        <c:v>276.33764356276606</c:v>
                      </c:pt>
                      <c:pt idx="1915">
                        <c:v>276.33764356276606</c:v>
                      </c:pt>
                      <c:pt idx="1916">
                        <c:v>276.33764356276606</c:v>
                      </c:pt>
                      <c:pt idx="1917">
                        <c:v>276.33764356276606</c:v>
                      </c:pt>
                      <c:pt idx="1918">
                        <c:v>263.58605734479164</c:v>
                      </c:pt>
                      <c:pt idx="1919">
                        <c:v>263.58605734479164</c:v>
                      </c:pt>
                      <c:pt idx="1920">
                        <c:v>263.58605734479164</c:v>
                      </c:pt>
                      <c:pt idx="1921">
                        <c:v>263.58605734479164</c:v>
                      </c:pt>
                      <c:pt idx="1922">
                        <c:v>263.58605734479164</c:v>
                      </c:pt>
                      <c:pt idx="1923">
                        <c:v>263.58605734479164</c:v>
                      </c:pt>
                      <c:pt idx="1924">
                        <c:v>263.58605734479164</c:v>
                      </c:pt>
                      <c:pt idx="1925">
                        <c:v>263.58605734479164</c:v>
                      </c:pt>
                      <c:pt idx="1926">
                        <c:v>263.58605734479164</c:v>
                      </c:pt>
                      <c:pt idx="1927">
                        <c:v>263.58605734479164</c:v>
                      </c:pt>
                      <c:pt idx="1928">
                        <c:v>263.58605734479164</c:v>
                      </c:pt>
                      <c:pt idx="1929">
                        <c:v>263.58605734479164</c:v>
                      </c:pt>
                      <c:pt idx="1930">
                        <c:v>263.58605734479164</c:v>
                      </c:pt>
                      <c:pt idx="1931">
                        <c:v>263.58605734479164</c:v>
                      </c:pt>
                      <c:pt idx="1932">
                        <c:v>263.58605734479164</c:v>
                      </c:pt>
                      <c:pt idx="1933">
                        <c:v>263.58605734479164</c:v>
                      </c:pt>
                      <c:pt idx="1934">
                        <c:v>263.58605734479164</c:v>
                      </c:pt>
                      <c:pt idx="1935">
                        <c:v>263.58605734479164</c:v>
                      </c:pt>
                      <c:pt idx="1936">
                        <c:v>263.58605734479164</c:v>
                      </c:pt>
                      <c:pt idx="1937">
                        <c:v>263.58605734479164</c:v>
                      </c:pt>
                      <c:pt idx="1938">
                        <c:v>263.58605734479164</c:v>
                      </c:pt>
                      <c:pt idx="1939">
                        <c:v>263.58605734479164</c:v>
                      </c:pt>
                      <c:pt idx="1940">
                        <c:v>263.58605734479164</c:v>
                      </c:pt>
                      <c:pt idx="1941">
                        <c:v>263.58605734479164</c:v>
                      </c:pt>
                      <c:pt idx="1942">
                        <c:v>263.58605734479164</c:v>
                      </c:pt>
                      <c:pt idx="1943">
                        <c:v>263.58605734479164</c:v>
                      </c:pt>
                      <c:pt idx="1944">
                        <c:v>263.58605734479164</c:v>
                      </c:pt>
                      <c:pt idx="1945">
                        <c:v>263.58605734479164</c:v>
                      </c:pt>
                      <c:pt idx="1946">
                        <c:v>263.58605734479164</c:v>
                      </c:pt>
                      <c:pt idx="1947">
                        <c:v>278.39450646534419</c:v>
                      </c:pt>
                      <c:pt idx="1948">
                        <c:v>278.39450646534419</c:v>
                      </c:pt>
                      <c:pt idx="1949">
                        <c:v>278.39450646534419</c:v>
                      </c:pt>
                      <c:pt idx="1950">
                        <c:v>278.39450646534419</c:v>
                      </c:pt>
                      <c:pt idx="1951">
                        <c:v>278.39450646534419</c:v>
                      </c:pt>
                      <c:pt idx="1952">
                        <c:v>278.39450646534419</c:v>
                      </c:pt>
                      <c:pt idx="1953">
                        <c:v>278.39450646534419</c:v>
                      </c:pt>
                      <c:pt idx="1954">
                        <c:v>278.39450646534419</c:v>
                      </c:pt>
                      <c:pt idx="1955">
                        <c:v>278.39450646534419</c:v>
                      </c:pt>
                      <c:pt idx="1956">
                        <c:v>278.39450646534419</c:v>
                      </c:pt>
                      <c:pt idx="1957">
                        <c:v>278.39450646534419</c:v>
                      </c:pt>
                      <c:pt idx="1958">
                        <c:v>278.39450646534419</c:v>
                      </c:pt>
                      <c:pt idx="1959">
                        <c:v>278.39450646534419</c:v>
                      </c:pt>
                      <c:pt idx="1960">
                        <c:v>278.39450646534419</c:v>
                      </c:pt>
                      <c:pt idx="1961">
                        <c:v>278.39450646534419</c:v>
                      </c:pt>
                      <c:pt idx="1962">
                        <c:v>278.39450646534419</c:v>
                      </c:pt>
                      <c:pt idx="1963">
                        <c:v>278.39450646534419</c:v>
                      </c:pt>
                      <c:pt idx="1964">
                        <c:v>278.39450646534419</c:v>
                      </c:pt>
                      <c:pt idx="1965">
                        <c:v>278.39450646534419</c:v>
                      </c:pt>
                      <c:pt idx="1966">
                        <c:v>278.39450646534419</c:v>
                      </c:pt>
                      <c:pt idx="1967">
                        <c:v>278.39450646534419</c:v>
                      </c:pt>
                      <c:pt idx="1968">
                        <c:v>278.39450646534419</c:v>
                      </c:pt>
                      <c:pt idx="1969">
                        <c:v>278.39450646534419</c:v>
                      </c:pt>
                      <c:pt idx="1970">
                        <c:v>278.39450646534419</c:v>
                      </c:pt>
                      <c:pt idx="1971">
                        <c:v>278.39450646534419</c:v>
                      </c:pt>
                      <c:pt idx="1972">
                        <c:v>278.39450646534419</c:v>
                      </c:pt>
                      <c:pt idx="1973">
                        <c:v>278.39450646534419</c:v>
                      </c:pt>
                      <c:pt idx="1974">
                        <c:v>278.39450646534419</c:v>
                      </c:pt>
                      <c:pt idx="1975">
                        <c:v>278.39450646534419</c:v>
                      </c:pt>
                      <c:pt idx="1976">
                        <c:v>278.39450646534419</c:v>
                      </c:pt>
                      <c:pt idx="1977">
                        <c:v>278.39450646534419</c:v>
                      </c:pt>
                      <c:pt idx="1978">
                        <c:v>278.39450646534419</c:v>
                      </c:pt>
                      <c:pt idx="1979">
                        <c:v>277.45883864749823</c:v>
                      </c:pt>
                      <c:pt idx="1980">
                        <c:v>277.45883864749823</c:v>
                      </c:pt>
                      <c:pt idx="1981">
                        <c:v>277.45883864749823</c:v>
                      </c:pt>
                      <c:pt idx="1982">
                        <c:v>277.45883864749823</c:v>
                      </c:pt>
                      <c:pt idx="1983">
                        <c:v>277.45883864749823</c:v>
                      </c:pt>
                      <c:pt idx="1984">
                        <c:v>277.45883864749823</c:v>
                      </c:pt>
                      <c:pt idx="1985">
                        <c:v>277.45883864749823</c:v>
                      </c:pt>
                      <c:pt idx="1986">
                        <c:v>277.45883864749823</c:v>
                      </c:pt>
                      <c:pt idx="1987">
                        <c:v>277.45883864749823</c:v>
                      </c:pt>
                      <c:pt idx="1988">
                        <c:v>277.45883864749823</c:v>
                      </c:pt>
                      <c:pt idx="1989">
                        <c:v>277.45883864749823</c:v>
                      </c:pt>
                      <c:pt idx="1990">
                        <c:v>277.45883864749823</c:v>
                      </c:pt>
                      <c:pt idx="1991">
                        <c:v>277.45883864749823</c:v>
                      </c:pt>
                      <c:pt idx="1992">
                        <c:v>277.45883864749823</c:v>
                      </c:pt>
                      <c:pt idx="1993">
                        <c:v>277.45883864749823</c:v>
                      </c:pt>
                      <c:pt idx="1994">
                        <c:v>277.45883864749823</c:v>
                      </c:pt>
                      <c:pt idx="1995">
                        <c:v>277.45883864749823</c:v>
                      </c:pt>
                      <c:pt idx="1996">
                        <c:v>277.45883864749823</c:v>
                      </c:pt>
                      <c:pt idx="1997">
                        <c:v>277.45883864749823</c:v>
                      </c:pt>
                      <c:pt idx="1998">
                        <c:v>277.45883864749823</c:v>
                      </c:pt>
                      <c:pt idx="1999">
                        <c:v>277.45883864749823</c:v>
                      </c:pt>
                      <c:pt idx="2000">
                        <c:v>277.45883864749823</c:v>
                      </c:pt>
                      <c:pt idx="2001">
                        <c:v>277.45883864749823</c:v>
                      </c:pt>
                      <c:pt idx="2002">
                        <c:v>277.45883864749823</c:v>
                      </c:pt>
                      <c:pt idx="2003">
                        <c:v>277.45883864749823</c:v>
                      </c:pt>
                      <c:pt idx="2004">
                        <c:v>277.45883864749823</c:v>
                      </c:pt>
                      <c:pt idx="2005">
                        <c:v>277.45883864749823</c:v>
                      </c:pt>
                      <c:pt idx="2006">
                        <c:v>277.45883864749823</c:v>
                      </c:pt>
                      <c:pt idx="2007">
                        <c:v>277.45883864749823</c:v>
                      </c:pt>
                      <c:pt idx="2008">
                        <c:v>277.45883864749823</c:v>
                      </c:pt>
                      <c:pt idx="2009">
                        <c:v>277.45883864749823</c:v>
                      </c:pt>
                      <c:pt idx="2010">
                        <c:v>283.07123925789097</c:v>
                      </c:pt>
                      <c:pt idx="2011">
                        <c:v>283.07123925789097</c:v>
                      </c:pt>
                      <c:pt idx="2012">
                        <c:v>283.07123925789097</c:v>
                      </c:pt>
                      <c:pt idx="2013">
                        <c:v>283.07123925789097</c:v>
                      </c:pt>
                      <c:pt idx="2014">
                        <c:v>283.07123925789097</c:v>
                      </c:pt>
                      <c:pt idx="2015">
                        <c:v>283.07123925789097</c:v>
                      </c:pt>
                      <c:pt idx="2016">
                        <c:v>283.07123925789097</c:v>
                      </c:pt>
                      <c:pt idx="2017">
                        <c:v>283.07123925789097</c:v>
                      </c:pt>
                      <c:pt idx="2018">
                        <c:v>283.07123925789097</c:v>
                      </c:pt>
                      <c:pt idx="2019">
                        <c:v>283.07123925789097</c:v>
                      </c:pt>
                      <c:pt idx="2020">
                        <c:v>283.07123925789097</c:v>
                      </c:pt>
                      <c:pt idx="2021">
                        <c:v>283.07123925789097</c:v>
                      </c:pt>
                      <c:pt idx="2022">
                        <c:v>283.07123925789097</c:v>
                      </c:pt>
                      <c:pt idx="2023">
                        <c:v>283.07123925789097</c:v>
                      </c:pt>
                      <c:pt idx="2024">
                        <c:v>283.07123925789097</c:v>
                      </c:pt>
                      <c:pt idx="2025">
                        <c:v>283.07123925789097</c:v>
                      </c:pt>
                      <c:pt idx="2026">
                        <c:v>283.07123925789097</c:v>
                      </c:pt>
                      <c:pt idx="2027">
                        <c:v>283.07123925789097</c:v>
                      </c:pt>
                      <c:pt idx="2028">
                        <c:v>283.07123925789097</c:v>
                      </c:pt>
                      <c:pt idx="2029">
                        <c:v>283.07123925789097</c:v>
                      </c:pt>
                      <c:pt idx="2030">
                        <c:v>283.07123925789097</c:v>
                      </c:pt>
                      <c:pt idx="2031">
                        <c:v>283.07123925789097</c:v>
                      </c:pt>
                      <c:pt idx="2032">
                        <c:v>283.07123925789097</c:v>
                      </c:pt>
                      <c:pt idx="2033">
                        <c:v>283.07123925789097</c:v>
                      </c:pt>
                      <c:pt idx="2034">
                        <c:v>283.07123925789097</c:v>
                      </c:pt>
                      <c:pt idx="2035">
                        <c:v>283.07123925789097</c:v>
                      </c:pt>
                      <c:pt idx="2036">
                        <c:v>283.07123925789097</c:v>
                      </c:pt>
                      <c:pt idx="2037">
                        <c:v>283.07123925789097</c:v>
                      </c:pt>
                      <c:pt idx="2038">
                        <c:v>283.07123925789097</c:v>
                      </c:pt>
                      <c:pt idx="2039">
                        <c:v>283.07123925789097</c:v>
                      </c:pt>
                      <c:pt idx="2040">
                        <c:v>283.07123925789097</c:v>
                      </c:pt>
                      <c:pt idx="2041">
                        <c:v>274.31852863223838</c:v>
                      </c:pt>
                      <c:pt idx="2042">
                        <c:v>274.31852863223838</c:v>
                      </c:pt>
                      <c:pt idx="2043">
                        <c:v>274.31852863223838</c:v>
                      </c:pt>
                      <c:pt idx="2044">
                        <c:v>274.31852863223838</c:v>
                      </c:pt>
                      <c:pt idx="2045">
                        <c:v>274.31852863223838</c:v>
                      </c:pt>
                      <c:pt idx="2046">
                        <c:v>274.31852863223838</c:v>
                      </c:pt>
                      <c:pt idx="2047">
                        <c:v>274.31852863223838</c:v>
                      </c:pt>
                      <c:pt idx="2048">
                        <c:v>274.31852863223838</c:v>
                      </c:pt>
                      <c:pt idx="2049">
                        <c:v>274.31852863223838</c:v>
                      </c:pt>
                      <c:pt idx="2050">
                        <c:v>274.31852863223838</c:v>
                      </c:pt>
                      <c:pt idx="2051">
                        <c:v>274.31852863223838</c:v>
                      </c:pt>
                      <c:pt idx="2052">
                        <c:v>274.31852863223838</c:v>
                      </c:pt>
                      <c:pt idx="2053">
                        <c:v>274.31852863223838</c:v>
                      </c:pt>
                      <c:pt idx="2054">
                        <c:v>274.31852863223838</c:v>
                      </c:pt>
                      <c:pt idx="2055">
                        <c:v>274.31852863223838</c:v>
                      </c:pt>
                      <c:pt idx="2056">
                        <c:v>274.31852863223838</c:v>
                      </c:pt>
                      <c:pt idx="2057">
                        <c:v>274.31852863223838</c:v>
                      </c:pt>
                      <c:pt idx="2058">
                        <c:v>274.31852863223838</c:v>
                      </c:pt>
                      <c:pt idx="2059">
                        <c:v>274.31852863223838</c:v>
                      </c:pt>
                      <c:pt idx="2060">
                        <c:v>274.31852863223838</c:v>
                      </c:pt>
                      <c:pt idx="2061">
                        <c:v>274.31852863223838</c:v>
                      </c:pt>
                      <c:pt idx="2062">
                        <c:v>274.31852863223838</c:v>
                      </c:pt>
                      <c:pt idx="2063">
                        <c:v>274.31852863223838</c:v>
                      </c:pt>
                      <c:pt idx="2064">
                        <c:v>274.31852863223838</c:v>
                      </c:pt>
                      <c:pt idx="2065">
                        <c:v>274.31852863223838</c:v>
                      </c:pt>
                      <c:pt idx="2066">
                        <c:v>274.31852863223838</c:v>
                      </c:pt>
                      <c:pt idx="2067">
                        <c:v>274.31852863223838</c:v>
                      </c:pt>
                      <c:pt idx="2068">
                        <c:v>274.31852863223838</c:v>
                      </c:pt>
                      <c:pt idx="2069">
                        <c:v>274.31852863223838</c:v>
                      </c:pt>
                      <c:pt idx="2070">
                        <c:v>256.18504537788135</c:v>
                      </c:pt>
                      <c:pt idx="2071">
                        <c:v>256.18504537788135</c:v>
                      </c:pt>
                      <c:pt idx="2072">
                        <c:v>256.18504537788135</c:v>
                      </c:pt>
                      <c:pt idx="2073">
                        <c:v>256.18504537788135</c:v>
                      </c:pt>
                      <c:pt idx="2074">
                        <c:v>256.18504537788135</c:v>
                      </c:pt>
                      <c:pt idx="2075">
                        <c:v>256.18504537788135</c:v>
                      </c:pt>
                      <c:pt idx="2076">
                        <c:v>256.18504537788135</c:v>
                      </c:pt>
                      <c:pt idx="2077">
                        <c:v>256.18504537788135</c:v>
                      </c:pt>
                      <c:pt idx="2078">
                        <c:v>256.18504537788135</c:v>
                      </c:pt>
                      <c:pt idx="2079">
                        <c:v>256.18504537788135</c:v>
                      </c:pt>
                      <c:pt idx="2080">
                        <c:v>256.18504537788135</c:v>
                      </c:pt>
                      <c:pt idx="2081">
                        <c:v>256.18504537788135</c:v>
                      </c:pt>
                      <c:pt idx="2082">
                        <c:v>256.18504537788135</c:v>
                      </c:pt>
                      <c:pt idx="2083">
                        <c:v>256.18504537788135</c:v>
                      </c:pt>
                      <c:pt idx="2084">
                        <c:v>256.18504537788135</c:v>
                      </c:pt>
                      <c:pt idx="2085">
                        <c:v>256.18504537788135</c:v>
                      </c:pt>
                      <c:pt idx="2086">
                        <c:v>256.18504537788135</c:v>
                      </c:pt>
                      <c:pt idx="2087">
                        <c:v>256.18504537788135</c:v>
                      </c:pt>
                      <c:pt idx="2088">
                        <c:v>256.18504537788135</c:v>
                      </c:pt>
                      <c:pt idx="2089">
                        <c:v>256.18504537788135</c:v>
                      </c:pt>
                      <c:pt idx="2090">
                        <c:v>256.18504537788135</c:v>
                      </c:pt>
                      <c:pt idx="2091">
                        <c:v>256.18504537788135</c:v>
                      </c:pt>
                      <c:pt idx="2092">
                        <c:v>256.18504537788135</c:v>
                      </c:pt>
                      <c:pt idx="2093">
                        <c:v>256.18504537788135</c:v>
                      </c:pt>
                      <c:pt idx="2094">
                        <c:v>256.18504537788135</c:v>
                      </c:pt>
                      <c:pt idx="2095">
                        <c:v>256.18504537788135</c:v>
                      </c:pt>
                      <c:pt idx="2096">
                        <c:v>256.18504537788135</c:v>
                      </c:pt>
                      <c:pt idx="2097">
                        <c:v>256.18504537788135</c:v>
                      </c:pt>
                      <c:pt idx="2098">
                        <c:v>256.18504537788135</c:v>
                      </c:pt>
                      <c:pt idx="2099">
                        <c:v>256.18504537788135</c:v>
                      </c:pt>
                      <c:pt idx="2100">
                        <c:v>256.18504537788135</c:v>
                      </c:pt>
                      <c:pt idx="2101">
                        <c:v>282.87205846919932</c:v>
                      </c:pt>
                      <c:pt idx="2102">
                        <c:v>282.87205846919932</c:v>
                      </c:pt>
                      <c:pt idx="2103">
                        <c:v>282.87205846919932</c:v>
                      </c:pt>
                      <c:pt idx="2104">
                        <c:v>282.87205846919932</c:v>
                      </c:pt>
                      <c:pt idx="2105">
                        <c:v>282.87205846919932</c:v>
                      </c:pt>
                      <c:pt idx="2106">
                        <c:v>282.87205846919932</c:v>
                      </c:pt>
                      <c:pt idx="2107">
                        <c:v>282.87205846919932</c:v>
                      </c:pt>
                      <c:pt idx="2108">
                        <c:v>282.87205846919932</c:v>
                      </c:pt>
                      <c:pt idx="2109">
                        <c:v>282.87205846919932</c:v>
                      </c:pt>
                      <c:pt idx="2110">
                        <c:v>282.87205846919932</c:v>
                      </c:pt>
                      <c:pt idx="2111">
                        <c:v>282.87205846919932</c:v>
                      </c:pt>
                      <c:pt idx="2112">
                        <c:v>282.87205846919932</c:v>
                      </c:pt>
                      <c:pt idx="2113">
                        <c:v>282.87205846919932</c:v>
                      </c:pt>
                      <c:pt idx="2114">
                        <c:v>282.87205846919932</c:v>
                      </c:pt>
                      <c:pt idx="2115">
                        <c:v>282.87205846919932</c:v>
                      </c:pt>
                      <c:pt idx="2116">
                        <c:v>282.87205846919932</c:v>
                      </c:pt>
                      <c:pt idx="2117">
                        <c:v>282.87205846919932</c:v>
                      </c:pt>
                      <c:pt idx="2118">
                        <c:v>282.87205846919932</c:v>
                      </c:pt>
                      <c:pt idx="2119">
                        <c:v>282.87205846919932</c:v>
                      </c:pt>
                      <c:pt idx="2120">
                        <c:v>282.87205846919932</c:v>
                      </c:pt>
                      <c:pt idx="2121">
                        <c:v>282.87205846919932</c:v>
                      </c:pt>
                      <c:pt idx="2122">
                        <c:v>282.87205846919932</c:v>
                      </c:pt>
                      <c:pt idx="2123">
                        <c:v>282.87205846919932</c:v>
                      </c:pt>
                      <c:pt idx="2124">
                        <c:v>282.87205846919932</c:v>
                      </c:pt>
                      <c:pt idx="2125">
                        <c:v>282.87205846919932</c:v>
                      </c:pt>
                      <c:pt idx="2126">
                        <c:v>282.87205846919932</c:v>
                      </c:pt>
                      <c:pt idx="2127">
                        <c:v>282.87205846919932</c:v>
                      </c:pt>
                      <c:pt idx="2128">
                        <c:v>282.87205846919932</c:v>
                      </c:pt>
                      <c:pt idx="2129">
                        <c:v>283.56999437796168</c:v>
                      </c:pt>
                      <c:pt idx="2130">
                        <c:v>283.56999437796168</c:v>
                      </c:pt>
                      <c:pt idx="2131">
                        <c:v>283.56999437796168</c:v>
                      </c:pt>
                      <c:pt idx="2132">
                        <c:v>283.56999437796168</c:v>
                      </c:pt>
                      <c:pt idx="2133">
                        <c:v>283.56999437796168</c:v>
                      </c:pt>
                      <c:pt idx="2134">
                        <c:v>283.56999437796168</c:v>
                      </c:pt>
                      <c:pt idx="2135">
                        <c:v>283.56999437796168</c:v>
                      </c:pt>
                      <c:pt idx="2136">
                        <c:v>283.56999437796168</c:v>
                      </c:pt>
                      <c:pt idx="2137">
                        <c:v>283.56999437796168</c:v>
                      </c:pt>
                      <c:pt idx="2138">
                        <c:v>283.56999437796168</c:v>
                      </c:pt>
                      <c:pt idx="2139">
                        <c:v>283.56999437796168</c:v>
                      </c:pt>
                      <c:pt idx="2140">
                        <c:v>283.56999437796168</c:v>
                      </c:pt>
                      <c:pt idx="2141">
                        <c:v>283.56999437796168</c:v>
                      </c:pt>
                      <c:pt idx="2142">
                        <c:v>283.56999437796168</c:v>
                      </c:pt>
                      <c:pt idx="2143">
                        <c:v>283.56999437796168</c:v>
                      </c:pt>
                      <c:pt idx="2144">
                        <c:v>283.56999437796168</c:v>
                      </c:pt>
                      <c:pt idx="2145">
                        <c:v>283.56999437796168</c:v>
                      </c:pt>
                      <c:pt idx="2146">
                        <c:v>283.56999437796168</c:v>
                      </c:pt>
                      <c:pt idx="2147">
                        <c:v>283.56999437796168</c:v>
                      </c:pt>
                      <c:pt idx="2148">
                        <c:v>283.56999437796168</c:v>
                      </c:pt>
                      <c:pt idx="2149">
                        <c:v>283.56999437796168</c:v>
                      </c:pt>
                      <c:pt idx="2150">
                        <c:v>283.56999437796168</c:v>
                      </c:pt>
                      <c:pt idx="2151">
                        <c:v>283.56999437796168</c:v>
                      </c:pt>
                      <c:pt idx="2152">
                        <c:v>283.56999437796168</c:v>
                      </c:pt>
                      <c:pt idx="2153">
                        <c:v>283.56999437796168</c:v>
                      </c:pt>
                      <c:pt idx="2154">
                        <c:v>283.56999437796168</c:v>
                      </c:pt>
                      <c:pt idx="2155">
                        <c:v>283.56999437796168</c:v>
                      </c:pt>
                      <c:pt idx="2156">
                        <c:v>283.56999437796168</c:v>
                      </c:pt>
                      <c:pt idx="2157">
                        <c:v>283.56999437796168</c:v>
                      </c:pt>
                      <c:pt idx="2158">
                        <c:v>283.56999437796168</c:v>
                      </c:pt>
                      <c:pt idx="2159">
                        <c:v>283.56999437796168</c:v>
                      </c:pt>
                      <c:pt idx="2160">
                        <c:v>283.56999437796168</c:v>
                      </c:pt>
                      <c:pt idx="2161">
                        <c:v>283.56999437796168</c:v>
                      </c:pt>
                      <c:pt idx="2162">
                        <c:v>284.01574170749342</c:v>
                      </c:pt>
                      <c:pt idx="2163">
                        <c:v>284.01574170749342</c:v>
                      </c:pt>
                      <c:pt idx="2164">
                        <c:v>284.01574170749342</c:v>
                      </c:pt>
                      <c:pt idx="2165">
                        <c:v>284.01574170749342</c:v>
                      </c:pt>
                      <c:pt idx="2166">
                        <c:v>284.01574170749342</c:v>
                      </c:pt>
                      <c:pt idx="2167">
                        <c:v>284.01574170749342</c:v>
                      </c:pt>
                      <c:pt idx="2168">
                        <c:v>284.01574170749342</c:v>
                      </c:pt>
                      <c:pt idx="2169">
                        <c:v>284.01574170749342</c:v>
                      </c:pt>
                      <c:pt idx="2170">
                        <c:v>284.01574170749342</c:v>
                      </c:pt>
                      <c:pt idx="2171">
                        <c:v>284.01574170749342</c:v>
                      </c:pt>
                      <c:pt idx="2172">
                        <c:v>284.01574170749342</c:v>
                      </c:pt>
                      <c:pt idx="2173">
                        <c:v>284.01574170749342</c:v>
                      </c:pt>
                      <c:pt idx="2174">
                        <c:v>284.01574170749342</c:v>
                      </c:pt>
                      <c:pt idx="2175">
                        <c:v>284.01574170749342</c:v>
                      </c:pt>
                      <c:pt idx="2176">
                        <c:v>284.01574170749342</c:v>
                      </c:pt>
                      <c:pt idx="2177">
                        <c:v>284.01574170749342</c:v>
                      </c:pt>
                      <c:pt idx="2178">
                        <c:v>284.01574170749342</c:v>
                      </c:pt>
                      <c:pt idx="2179">
                        <c:v>284.01574170749342</c:v>
                      </c:pt>
                      <c:pt idx="2180">
                        <c:v>284.01574170749342</c:v>
                      </c:pt>
                      <c:pt idx="2181">
                        <c:v>284.01574170749342</c:v>
                      </c:pt>
                      <c:pt idx="2182">
                        <c:v>284.01574170749342</c:v>
                      </c:pt>
                      <c:pt idx="2183">
                        <c:v>284.01574170749342</c:v>
                      </c:pt>
                      <c:pt idx="2184">
                        <c:v>284.01574170749342</c:v>
                      </c:pt>
                      <c:pt idx="2185">
                        <c:v>284.01574170749342</c:v>
                      </c:pt>
                      <c:pt idx="2186">
                        <c:v>284.01574170749342</c:v>
                      </c:pt>
                      <c:pt idx="2187">
                        <c:v>284.01574170749342</c:v>
                      </c:pt>
                      <c:pt idx="2188">
                        <c:v>284.01574170749342</c:v>
                      </c:pt>
                      <c:pt idx="2189">
                        <c:v>284.01574170749342</c:v>
                      </c:pt>
                      <c:pt idx="2190">
                        <c:v>284.01574170749342</c:v>
                      </c:pt>
                      <c:pt idx="2191">
                        <c:v>284.01574170749342</c:v>
                      </c:pt>
                      <c:pt idx="2192">
                        <c:v>276.83318608947076</c:v>
                      </c:pt>
                      <c:pt idx="2193">
                        <c:v>276.83318608947076</c:v>
                      </c:pt>
                      <c:pt idx="2194">
                        <c:v>276.83318608947076</c:v>
                      </c:pt>
                      <c:pt idx="2195">
                        <c:v>276.83318608947076</c:v>
                      </c:pt>
                      <c:pt idx="2196">
                        <c:v>276.83318608947076</c:v>
                      </c:pt>
                      <c:pt idx="2197">
                        <c:v>276.83318608947076</c:v>
                      </c:pt>
                      <c:pt idx="2198">
                        <c:v>276.83318608947076</c:v>
                      </c:pt>
                      <c:pt idx="2199">
                        <c:v>276.83318608947076</c:v>
                      </c:pt>
                      <c:pt idx="2200">
                        <c:v>276.83318608947076</c:v>
                      </c:pt>
                      <c:pt idx="2201">
                        <c:v>276.83318608947076</c:v>
                      </c:pt>
                      <c:pt idx="2202">
                        <c:v>276.83318608947076</c:v>
                      </c:pt>
                      <c:pt idx="2203">
                        <c:v>276.83318608947076</c:v>
                      </c:pt>
                      <c:pt idx="2204">
                        <c:v>276.83318608947076</c:v>
                      </c:pt>
                      <c:pt idx="2205">
                        <c:v>276.83318608947076</c:v>
                      </c:pt>
                      <c:pt idx="2206">
                        <c:v>276.83318608947076</c:v>
                      </c:pt>
                      <c:pt idx="2207">
                        <c:v>276.83318608947076</c:v>
                      </c:pt>
                      <c:pt idx="2208">
                        <c:v>276.83318608947076</c:v>
                      </c:pt>
                      <c:pt idx="2209">
                        <c:v>276.83318608947076</c:v>
                      </c:pt>
                      <c:pt idx="2210">
                        <c:v>276.83318608947076</c:v>
                      </c:pt>
                      <c:pt idx="2211">
                        <c:v>276.83318608947076</c:v>
                      </c:pt>
                      <c:pt idx="2212">
                        <c:v>276.83318608947076</c:v>
                      </c:pt>
                      <c:pt idx="2213">
                        <c:v>276.83318608947076</c:v>
                      </c:pt>
                      <c:pt idx="2214">
                        <c:v>276.83318608947076</c:v>
                      </c:pt>
                      <c:pt idx="2215">
                        <c:v>276.83318608947076</c:v>
                      </c:pt>
                      <c:pt idx="2216">
                        <c:v>276.83318608947076</c:v>
                      </c:pt>
                      <c:pt idx="2217">
                        <c:v>276.83318608947076</c:v>
                      </c:pt>
                      <c:pt idx="2218">
                        <c:v>276.83318608947076</c:v>
                      </c:pt>
                      <c:pt idx="2219">
                        <c:v>276.83318608947076</c:v>
                      </c:pt>
                      <c:pt idx="2220">
                        <c:v>276.83318608947076</c:v>
                      </c:pt>
                      <c:pt idx="2221">
                        <c:v>276.83318608947076</c:v>
                      </c:pt>
                      <c:pt idx="2222">
                        <c:v>276.83318608947076</c:v>
                      </c:pt>
                      <c:pt idx="2223">
                        <c:v>279.18801702674489</c:v>
                      </c:pt>
                      <c:pt idx="2224">
                        <c:v>279.18801702674489</c:v>
                      </c:pt>
                      <c:pt idx="2225">
                        <c:v>279.18801702674489</c:v>
                      </c:pt>
                      <c:pt idx="2226">
                        <c:v>279.18801702674489</c:v>
                      </c:pt>
                      <c:pt idx="2227">
                        <c:v>279.18801702674489</c:v>
                      </c:pt>
                      <c:pt idx="2228">
                        <c:v>279.18801702674489</c:v>
                      </c:pt>
                      <c:pt idx="2229">
                        <c:v>279.18801702674489</c:v>
                      </c:pt>
                      <c:pt idx="2230">
                        <c:v>279.18801702674489</c:v>
                      </c:pt>
                      <c:pt idx="2231">
                        <c:v>279.18801702674489</c:v>
                      </c:pt>
                      <c:pt idx="2232">
                        <c:v>279.18801702674489</c:v>
                      </c:pt>
                      <c:pt idx="2233">
                        <c:v>279.18801702674489</c:v>
                      </c:pt>
                      <c:pt idx="2234">
                        <c:v>279.18801702674489</c:v>
                      </c:pt>
                      <c:pt idx="2235">
                        <c:v>279.18801702674489</c:v>
                      </c:pt>
                      <c:pt idx="2236">
                        <c:v>279.18801702674489</c:v>
                      </c:pt>
                      <c:pt idx="2237">
                        <c:v>279.18801702674489</c:v>
                      </c:pt>
                      <c:pt idx="2238">
                        <c:v>279.18801702674489</c:v>
                      </c:pt>
                      <c:pt idx="2239">
                        <c:v>279.18801702674489</c:v>
                      </c:pt>
                      <c:pt idx="2240">
                        <c:v>279.18801702674489</c:v>
                      </c:pt>
                      <c:pt idx="2241">
                        <c:v>279.18801702674489</c:v>
                      </c:pt>
                      <c:pt idx="2242">
                        <c:v>279.18801702674489</c:v>
                      </c:pt>
                      <c:pt idx="2243">
                        <c:v>279.18801702674489</c:v>
                      </c:pt>
                      <c:pt idx="2244">
                        <c:v>279.18801702674489</c:v>
                      </c:pt>
                      <c:pt idx="2245">
                        <c:v>279.18801702674489</c:v>
                      </c:pt>
                      <c:pt idx="2246">
                        <c:v>279.18801702674489</c:v>
                      </c:pt>
                      <c:pt idx="2247">
                        <c:v>279.18801702674489</c:v>
                      </c:pt>
                      <c:pt idx="2248">
                        <c:v>279.18801702674489</c:v>
                      </c:pt>
                      <c:pt idx="2249">
                        <c:v>279.18801702674489</c:v>
                      </c:pt>
                      <c:pt idx="2250">
                        <c:v>279.18801702674489</c:v>
                      </c:pt>
                      <c:pt idx="2251">
                        <c:v>279.18801702674489</c:v>
                      </c:pt>
                      <c:pt idx="2252">
                        <c:v>279.18801702674489</c:v>
                      </c:pt>
                      <c:pt idx="2253">
                        <c:v>279.18801702674489</c:v>
                      </c:pt>
                      <c:pt idx="2254">
                        <c:v>293.07525499959843</c:v>
                      </c:pt>
                      <c:pt idx="2255">
                        <c:v>293.07525499959843</c:v>
                      </c:pt>
                      <c:pt idx="2256">
                        <c:v>293.07525499959843</c:v>
                      </c:pt>
                      <c:pt idx="2257">
                        <c:v>293.07525499959843</c:v>
                      </c:pt>
                      <c:pt idx="2258">
                        <c:v>293.07525499959843</c:v>
                      </c:pt>
                      <c:pt idx="2259">
                        <c:v>293.07525499959843</c:v>
                      </c:pt>
                      <c:pt idx="2260">
                        <c:v>293.07525499959843</c:v>
                      </c:pt>
                      <c:pt idx="2261">
                        <c:v>293.07525499959843</c:v>
                      </c:pt>
                      <c:pt idx="2262">
                        <c:v>293.07525499959843</c:v>
                      </c:pt>
                      <c:pt idx="2263">
                        <c:v>293.07525499959843</c:v>
                      </c:pt>
                      <c:pt idx="2264">
                        <c:v>293.07525499959843</c:v>
                      </c:pt>
                      <c:pt idx="2265">
                        <c:v>293.07525499959843</c:v>
                      </c:pt>
                      <c:pt idx="2266">
                        <c:v>293.07525499959843</c:v>
                      </c:pt>
                      <c:pt idx="2267">
                        <c:v>293.07525499959843</c:v>
                      </c:pt>
                      <c:pt idx="2268">
                        <c:v>293.07525499959843</c:v>
                      </c:pt>
                      <c:pt idx="2269">
                        <c:v>293.07525499959843</c:v>
                      </c:pt>
                      <c:pt idx="2270">
                        <c:v>293.07525499959843</c:v>
                      </c:pt>
                      <c:pt idx="2271">
                        <c:v>293.07525499959843</c:v>
                      </c:pt>
                      <c:pt idx="2272">
                        <c:v>293.07525499959843</c:v>
                      </c:pt>
                      <c:pt idx="2273">
                        <c:v>293.07525499959843</c:v>
                      </c:pt>
                      <c:pt idx="2274">
                        <c:v>293.07525499959843</c:v>
                      </c:pt>
                      <c:pt idx="2275">
                        <c:v>293.07525499959843</c:v>
                      </c:pt>
                      <c:pt idx="2276">
                        <c:v>293.07525499959843</c:v>
                      </c:pt>
                      <c:pt idx="2277">
                        <c:v>293.07525499959843</c:v>
                      </c:pt>
                      <c:pt idx="2278">
                        <c:v>293.07525499959843</c:v>
                      </c:pt>
                      <c:pt idx="2279">
                        <c:v>293.07525499959843</c:v>
                      </c:pt>
                      <c:pt idx="2280">
                        <c:v>293.07525499959843</c:v>
                      </c:pt>
                      <c:pt idx="2281">
                        <c:v>293.07525499959843</c:v>
                      </c:pt>
                      <c:pt idx="2282">
                        <c:v>293.07525499959843</c:v>
                      </c:pt>
                      <c:pt idx="2283">
                        <c:v>291.43843867962414</c:v>
                      </c:pt>
                      <c:pt idx="2284">
                        <c:v>291.43843867962414</c:v>
                      </c:pt>
                      <c:pt idx="2285">
                        <c:v>291.43843867962414</c:v>
                      </c:pt>
                      <c:pt idx="2286">
                        <c:v>291.43843867962414</c:v>
                      </c:pt>
                      <c:pt idx="2287">
                        <c:v>291.43843867962414</c:v>
                      </c:pt>
                      <c:pt idx="2288">
                        <c:v>291.43843867962414</c:v>
                      </c:pt>
                      <c:pt idx="2289">
                        <c:v>291.43843867962414</c:v>
                      </c:pt>
                      <c:pt idx="2290">
                        <c:v>291.43843867962414</c:v>
                      </c:pt>
                      <c:pt idx="2291">
                        <c:v>291.43843867962414</c:v>
                      </c:pt>
                      <c:pt idx="2292">
                        <c:v>291.43843867962414</c:v>
                      </c:pt>
                      <c:pt idx="2293">
                        <c:v>291.43843867962414</c:v>
                      </c:pt>
                      <c:pt idx="2294">
                        <c:v>291.43843867962414</c:v>
                      </c:pt>
                      <c:pt idx="2295">
                        <c:v>291.43843867962414</c:v>
                      </c:pt>
                      <c:pt idx="2296">
                        <c:v>291.43843867962414</c:v>
                      </c:pt>
                      <c:pt idx="2297">
                        <c:v>291.43843867962414</c:v>
                      </c:pt>
                      <c:pt idx="2298">
                        <c:v>291.43843867962414</c:v>
                      </c:pt>
                      <c:pt idx="2299">
                        <c:v>291.43843867962414</c:v>
                      </c:pt>
                      <c:pt idx="2300">
                        <c:v>291.43843867962414</c:v>
                      </c:pt>
                      <c:pt idx="2301">
                        <c:v>291.43843867962414</c:v>
                      </c:pt>
                      <c:pt idx="2302">
                        <c:v>291.43843867962414</c:v>
                      </c:pt>
                      <c:pt idx="2303">
                        <c:v>291.43843867962414</c:v>
                      </c:pt>
                      <c:pt idx="2304">
                        <c:v>291.43843867962414</c:v>
                      </c:pt>
                      <c:pt idx="2305">
                        <c:v>291.43843867962414</c:v>
                      </c:pt>
                      <c:pt idx="2306">
                        <c:v>291.43843867962414</c:v>
                      </c:pt>
                      <c:pt idx="2307">
                        <c:v>291.43843867962414</c:v>
                      </c:pt>
                      <c:pt idx="2308">
                        <c:v>291.43843867962414</c:v>
                      </c:pt>
                      <c:pt idx="2309">
                        <c:v>291.43843867962414</c:v>
                      </c:pt>
                      <c:pt idx="2310">
                        <c:v>291.43843867962414</c:v>
                      </c:pt>
                      <c:pt idx="2311">
                        <c:v>291.43843867962414</c:v>
                      </c:pt>
                      <c:pt idx="2312">
                        <c:v>291.43843867962414</c:v>
                      </c:pt>
                      <c:pt idx="2313">
                        <c:v>291.43843867962414</c:v>
                      </c:pt>
                      <c:pt idx="2314">
                        <c:v>291.43843867962414</c:v>
                      </c:pt>
                      <c:pt idx="2315">
                        <c:v>295.67665247771265</c:v>
                      </c:pt>
                      <c:pt idx="2316">
                        <c:v>295.67665247771265</c:v>
                      </c:pt>
                      <c:pt idx="2317">
                        <c:v>295.67665247771265</c:v>
                      </c:pt>
                      <c:pt idx="2318">
                        <c:v>295.67665247771265</c:v>
                      </c:pt>
                      <c:pt idx="2319">
                        <c:v>295.67665247771265</c:v>
                      </c:pt>
                      <c:pt idx="2320">
                        <c:v>295.67665247771265</c:v>
                      </c:pt>
                      <c:pt idx="2321">
                        <c:v>295.67665247771265</c:v>
                      </c:pt>
                      <c:pt idx="2322">
                        <c:v>295.67665247771265</c:v>
                      </c:pt>
                      <c:pt idx="2323">
                        <c:v>295.67665247771265</c:v>
                      </c:pt>
                      <c:pt idx="2324">
                        <c:v>295.67665247771265</c:v>
                      </c:pt>
                      <c:pt idx="2325">
                        <c:v>295.67665247771265</c:v>
                      </c:pt>
                      <c:pt idx="2326">
                        <c:v>295.67665247771265</c:v>
                      </c:pt>
                      <c:pt idx="2327">
                        <c:v>295.67665247771265</c:v>
                      </c:pt>
                      <c:pt idx="2328">
                        <c:v>295.67665247771265</c:v>
                      </c:pt>
                      <c:pt idx="2329">
                        <c:v>295.67665247771265</c:v>
                      </c:pt>
                      <c:pt idx="2330">
                        <c:v>295.67665247771265</c:v>
                      </c:pt>
                      <c:pt idx="2331">
                        <c:v>295.67665247771265</c:v>
                      </c:pt>
                      <c:pt idx="2332">
                        <c:v>295.67665247771265</c:v>
                      </c:pt>
                      <c:pt idx="2333">
                        <c:v>295.67665247771265</c:v>
                      </c:pt>
                      <c:pt idx="2334">
                        <c:v>295.67665247771265</c:v>
                      </c:pt>
                      <c:pt idx="2335">
                        <c:v>295.67665247771265</c:v>
                      </c:pt>
                      <c:pt idx="2336">
                        <c:v>295.67665247771265</c:v>
                      </c:pt>
                      <c:pt idx="2337">
                        <c:v>295.67665247771265</c:v>
                      </c:pt>
                      <c:pt idx="2338">
                        <c:v>295.67665247771265</c:v>
                      </c:pt>
                      <c:pt idx="2339">
                        <c:v>295.67665247771265</c:v>
                      </c:pt>
                      <c:pt idx="2340">
                        <c:v>295.67665247771265</c:v>
                      </c:pt>
                      <c:pt idx="2341">
                        <c:v>295.67665247771265</c:v>
                      </c:pt>
                      <c:pt idx="2342">
                        <c:v>295.67665247771265</c:v>
                      </c:pt>
                      <c:pt idx="2343">
                        <c:v>295.67665247771265</c:v>
                      </c:pt>
                      <c:pt idx="2344">
                        <c:v>295.67665247771265</c:v>
                      </c:pt>
                      <c:pt idx="2345">
                        <c:v>278.02907396996227</c:v>
                      </c:pt>
                      <c:pt idx="2346">
                        <c:v>278.02907396996227</c:v>
                      </c:pt>
                      <c:pt idx="2347">
                        <c:v>278.02907396996227</c:v>
                      </c:pt>
                      <c:pt idx="2348">
                        <c:v>278.02907396996227</c:v>
                      </c:pt>
                      <c:pt idx="2349">
                        <c:v>278.02907396996227</c:v>
                      </c:pt>
                      <c:pt idx="2350">
                        <c:v>278.02907396996227</c:v>
                      </c:pt>
                      <c:pt idx="2351">
                        <c:v>278.02907396996227</c:v>
                      </c:pt>
                      <c:pt idx="2352">
                        <c:v>278.02907396996227</c:v>
                      </c:pt>
                      <c:pt idx="2353">
                        <c:v>278.02907396996227</c:v>
                      </c:pt>
                      <c:pt idx="2354">
                        <c:v>278.02907396996227</c:v>
                      </c:pt>
                      <c:pt idx="2355">
                        <c:v>278.02907396996227</c:v>
                      </c:pt>
                      <c:pt idx="2356">
                        <c:v>278.02907396996227</c:v>
                      </c:pt>
                      <c:pt idx="2357">
                        <c:v>278.02907396996227</c:v>
                      </c:pt>
                      <c:pt idx="2358">
                        <c:v>278.02907396996227</c:v>
                      </c:pt>
                      <c:pt idx="2359">
                        <c:v>278.02907396996227</c:v>
                      </c:pt>
                      <c:pt idx="2360">
                        <c:v>278.02907396996227</c:v>
                      </c:pt>
                      <c:pt idx="2361">
                        <c:v>278.02907396996227</c:v>
                      </c:pt>
                      <c:pt idx="2362">
                        <c:v>278.02907396996227</c:v>
                      </c:pt>
                      <c:pt idx="2363">
                        <c:v>278.02907396996227</c:v>
                      </c:pt>
                      <c:pt idx="2364">
                        <c:v>278.02907396996227</c:v>
                      </c:pt>
                      <c:pt idx="2365">
                        <c:v>278.02907396996227</c:v>
                      </c:pt>
                      <c:pt idx="2366">
                        <c:v>278.02907396996227</c:v>
                      </c:pt>
                      <c:pt idx="2367">
                        <c:v>278.02907396996227</c:v>
                      </c:pt>
                      <c:pt idx="2368">
                        <c:v>278.02907396996227</c:v>
                      </c:pt>
                      <c:pt idx="2369">
                        <c:v>278.02907396996227</c:v>
                      </c:pt>
                      <c:pt idx="2370">
                        <c:v>278.02907396996227</c:v>
                      </c:pt>
                      <c:pt idx="2371">
                        <c:v>278.02907396996227</c:v>
                      </c:pt>
                      <c:pt idx="2372">
                        <c:v>278.02907396996227</c:v>
                      </c:pt>
                      <c:pt idx="2373">
                        <c:v>278.02907396996227</c:v>
                      </c:pt>
                      <c:pt idx="2374">
                        <c:v>289.52212673680833</c:v>
                      </c:pt>
                      <c:pt idx="2375">
                        <c:v>289.52212673680833</c:v>
                      </c:pt>
                      <c:pt idx="2376">
                        <c:v>289.52212673680833</c:v>
                      </c:pt>
                      <c:pt idx="2377">
                        <c:v>289.52212673680833</c:v>
                      </c:pt>
                      <c:pt idx="2378">
                        <c:v>285.92964420528477</c:v>
                      </c:pt>
                      <c:pt idx="2379">
                        <c:v>293.21982170106827</c:v>
                      </c:pt>
                      <c:pt idx="2380">
                        <c:v>290.56300698739068</c:v>
                      </c:pt>
                      <c:pt idx="2381">
                        <c:v>284.60766203517801</c:v>
                      </c:pt>
                      <c:pt idx="2382">
                        <c:v>284.60766203517801</c:v>
                      </c:pt>
                      <c:pt idx="2383">
                        <c:v>284.60766203517801</c:v>
                      </c:pt>
                      <c:pt idx="2384">
                        <c:v>284.98273231065787</c:v>
                      </c:pt>
                      <c:pt idx="2385">
                        <c:v>284.98674805236533</c:v>
                      </c:pt>
                      <c:pt idx="2386">
                        <c:v>287.1672957995342</c:v>
                      </c:pt>
                      <c:pt idx="2387">
                        <c:v>287.32150028110198</c:v>
                      </c:pt>
                      <c:pt idx="2388">
                        <c:v>286.04128182475307</c:v>
                      </c:pt>
                      <c:pt idx="2389">
                        <c:v>286.04128182475307</c:v>
                      </c:pt>
                      <c:pt idx="2390">
                        <c:v>286.04128182475307</c:v>
                      </c:pt>
                      <c:pt idx="2391">
                        <c:v>286.04128182475307</c:v>
                      </c:pt>
                      <c:pt idx="2392">
                        <c:v>288.80893100955751</c:v>
                      </c:pt>
                      <c:pt idx="2393">
                        <c:v>288.58967151232838</c:v>
                      </c:pt>
                      <c:pt idx="2394">
                        <c:v>289.76548068428241</c:v>
                      </c:pt>
                      <c:pt idx="2395">
                        <c:v>287.93189302064093</c:v>
                      </c:pt>
                      <c:pt idx="2396">
                        <c:v>287.93189302064093</c:v>
                      </c:pt>
                      <c:pt idx="2397">
                        <c:v>287.93189302064093</c:v>
                      </c:pt>
                      <c:pt idx="2398">
                        <c:v>288.01702674483977</c:v>
                      </c:pt>
                      <c:pt idx="2399">
                        <c:v>291.180628062003</c:v>
                      </c:pt>
                      <c:pt idx="2400">
                        <c:v>292.52831097903777</c:v>
                      </c:pt>
                      <c:pt idx="2401">
                        <c:v>292.96522367681303</c:v>
                      </c:pt>
                      <c:pt idx="2402">
                        <c:v>291.2826279013733</c:v>
                      </c:pt>
                      <c:pt idx="2403">
                        <c:v>291.2826279013733</c:v>
                      </c:pt>
                      <c:pt idx="2404">
                        <c:v>291.2826279013733</c:v>
                      </c:pt>
                      <c:pt idx="2405">
                        <c:v>293.17564854228561</c:v>
                      </c:pt>
                      <c:pt idx="2406">
                        <c:v>295.70636896634795</c:v>
                      </c:pt>
                      <c:pt idx="2407">
                        <c:v>294.83495301582184</c:v>
                      </c:pt>
                      <c:pt idx="2408">
                        <c:v>295.74010119669089</c:v>
                      </c:pt>
                      <c:pt idx="2409">
                        <c:v>292.14520922014282</c:v>
                      </c:pt>
                      <c:pt idx="2410">
                        <c:v>292.14520922014282</c:v>
                      </c:pt>
                      <c:pt idx="2411">
                        <c:v>292.14520922014282</c:v>
                      </c:pt>
                      <c:pt idx="2412">
                        <c:v>294.60123684844581</c:v>
                      </c:pt>
                      <c:pt idx="2413">
                        <c:v>293.65834069552642</c:v>
                      </c:pt>
                      <c:pt idx="2414">
                        <c:v>292.39097261264146</c:v>
                      </c:pt>
                      <c:pt idx="2415">
                        <c:v>292.67769657055646</c:v>
                      </c:pt>
                      <c:pt idx="2416">
                        <c:v>290.94048670789482</c:v>
                      </c:pt>
                      <c:pt idx="2417">
                        <c:v>290.94048670789482</c:v>
                      </c:pt>
                      <c:pt idx="2418">
                        <c:v>290.94048670789482</c:v>
                      </c:pt>
                      <c:pt idx="2419">
                        <c:v>293.67841940406385</c:v>
                      </c:pt>
                      <c:pt idx="2420">
                        <c:v>292.71624769094842</c:v>
                      </c:pt>
                      <c:pt idx="2421">
                        <c:v>289.52132358846666</c:v>
                      </c:pt>
                      <c:pt idx="2422">
                        <c:v>290.94932133965136</c:v>
                      </c:pt>
                      <c:pt idx="2423">
                        <c:v>289.05790699542194</c:v>
                      </c:pt>
                      <c:pt idx="2424">
                        <c:v>289.05790699542194</c:v>
                      </c:pt>
                      <c:pt idx="2425">
                        <c:v>289.05790699542194</c:v>
                      </c:pt>
                      <c:pt idx="2426">
                        <c:v>289.05790699542194</c:v>
                      </c:pt>
                      <c:pt idx="2427">
                        <c:v>285.27909404867074</c:v>
                      </c:pt>
                      <c:pt idx="2428">
                        <c:v>280.58790458597696</c:v>
                      </c:pt>
                      <c:pt idx="2429">
                        <c:v>280.66420367841937</c:v>
                      </c:pt>
                      <c:pt idx="2430">
                        <c:v>278.35916793831814</c:v>
                      </c:pt>
                      <c:pt idx="2431">
                        <c:v>278.35916793831814</c:v>
                      </c:pt>
                      <c:pt idx="2432">
                        <c:v>278.35916793831814</c:v>
                      </c:pt>
                      <c:pt idx="2433">
                        <c:v>283.66075014055087</c:v>
                      </c:pt>
                      <c:pt idx="2434">
                        <c:v>283.46879768693265</c:v>
                      </c:pt>
                      <c:pt idx="2435">
                        <c:v>280.11003132278518</c:v>
                      </c:pt>
                      <c:pt idx="2436">
                        <c:v>278.80571841619133</c:v>
                      </c:pt>
                      <c:pt idx="2437">
                        <c:v>280.21765320054595</c:v>
                      </c:pt>
                      <c:pt idx="2438">
                        <c:v>280.21765320054595</c:v>
                      </c:pt>
                      <c:pt idx="2439">
                        <c:v>280.21765320054595</c:v>
                      </c:pt>
                      <c:pt idx="2440">
                        <c:v>281.6328005782666</c:v>
                      </c:pt>
                      <c:pt idx="2441">
                        <c:v>284.2542767649183</c:v>
                      </c:pt>
                      <c:pt idx="2442">
                        <c:v>286.93518592884089</c:v>
                      </c:pt>
                      <c:pt idx="2443">
                        <c:v>288.93020640912357</c:v>
                      </c:pt>
                      <c:pt idx="2444">
                        <c:v>283.82860814392399</c:v>
                      </c:pt>
                      <c:pt idx="2445">
                        <c:v>283.82860814392399</c:v>
                      </c:pt>
                      <c:pt idx="2446">
                        <c:v>283.82860814392399</c:v>
                      </c:pt>
                      <c:pt idx="2447">
                        <c:v>272.99494016544838</c:v>
                      </c:pt>
                      <c:pt idx="2448">
                        <c:v>275.46060557384936</c:v>
                      </c:pt>
                      <c:pt idx="2449">
                        <c:v>267.44759457071706</c:v>
                      </c:pt>
                      <c:pt idx="2450">
                        <c:v>271.05774636575359</c:v>
                      </c:pt>
                      <c:pt idx="2451">
                        <c:v>265.60195968195308</c:v>
                      </c:pt>
                      <c:pt idx="2452">
                        <c:v>265.60195968195308</c:v>
                      </c:pt>
                      <c:pt idx="2453">
                        <c:v>265.60195968195308</c:v>
                      </c:pt>
                      <c:pt idx="2454">
                        <c:v>270.48188900489902</c:v>
                      </c:pt>
                      <c:pt idx="2455">
                        <c:v>264.70564613284057</c:v>
                      </c:pt>
                      <c:pt idx="2456">
                        <c:v>258.79447433941033</c:v>
                      </c:pt>
                      <c:pt idx="2457">
                        <c:v>254.12256043691252</c:v>
                      </c:pt>
                      <c:pt idx="2458">
                        <c:v>259.56790619227354</c:v>
                      </c:pt>
                      <c:pt idx="2459">
                        <c:v>259.56790619227354</c:v>
                      </c:pt>
                      <c:pt idx="2460">
                        <c:v>259.56790619227354</c:v>
                      </c:pt>
                      <c:pt idx="2461">
                        <c:v>265.047787326319</c:v>
                      </c:pt>
                      <c:pt idx="2462">
                        <c:v>271.81832784515279</c:v>
                      </c:pt>
                      <c:pt idx="2463">
                        <c:v>265.78909324552228</c:v>
                      </c:pt>
                      <c:pt idx="2464">
                        <c:v>265.50076299092422</c:v>
                      </c:pt>
                      <c:pt idx="2465">
                        <c:v>268.951891414344</c:v>
                      </c:pt>
                      <c:pt idx="2466">
                        <c:v>268.951891414344</c:v>
                      </c:pt>
                      <c:pt idx="2467">
                        <c:v>268.951891414344</c:v>
                      </c:pt>
                      <c:pt idx="2468">
                        <c:v>266.31515540920384</c:v>
                      </c:pt>
                      <c:pt idx="2469">
                        <c:v>257.51104328969541</c:v>
                      </c:pt>
                      <c:pt idx="2470">
                        <c:v>256.47498192916214</c:v>
                      </c:pt>
                      <c:pt idx="2471">
                        <c:v>266.36816319974281</c:v>
                      </c:pt>
                      <c:pt idx="2472">
                        <c:v>260.765400369448</c:v>
                      </c:pt>
                      <c:pt idx="2473">
                        <c:v>260.765400369448</c:v>
                      </c:pt>
                      <c:pt idx="2474">
                        <c:v>260.765400369448</c:v>
                      </c:pt>
                      <c:pt idx="2475">
                        <c:v>263.45514416512708</c:v>
                      </c:pt>
                      <c:pt idx="2476">
                        <c:v>270.42004658260362</c:v>
                      </c:pt>
                      <c:pt idx="2477">
                        <c:v>269.23700907557605</c:v>
                      </c:pt>
                      <c:pt idx="2478">
                        <c:v>271.9323749096456</c:v>
                      </c:pt>
                      <c:pt idx="2479">
                        <c:v>271.9323749096456</c:v>
                      </c:pt>
                      <c:pt idx="2480">
                        <c:v>271.9323749096456</c:v>
                      </c:pt>
                      <c:pt idx="2481">
                        <c:v>271.9323749096456</c:v>
                      </c:pt>
                      <c:pt idx="2482">
                        <c:v>272.99815275881434</c:v>
                      </c:pt>
                      <c:pt idx="2483">
                        <c:v>275.08071640832043</c:v>
                      </c:pt>
                      <c:pt idx="2484">
                        <c:v>284.31692233555515</c:v>
                      </c:pt>
                      <c:pt idx="2485">
                        <c:v>285.48389687575269</c:v>
                      </c:pt>
                      <c:pt idx="2486">
                        <c:v>282.66484619709234</c:v>
                      </c:pt>
                      <c:pt idx="2487">
                        <c:v>282.66484619709234</c:v>
                      </c:pt>
                      <c:pt idx="2488">
                        <c:v>282.66484619709234</c:v>
                      </c:pt>
                      <c:pt idx="2489">
                        <c:v>280.31644044655019</c:v>
                      </c:pt>
                      <c:pt idx="2490">
                        <c:v>278.71335635691884</c:v>
                      </c:pt>
                      <c:pt idx="2491">
                        <c:v>282.43755521644817</c:v>
                      </c:pt>
                      <c:pt idx="2492">
                        <c:v>284.83334671913872</c:v>
                      </c:pt>
                      <c:pt idx="2493">
                        <c:v>288.01782989318099</c:v>
                      </c:pt>
                      <c:pt idx="2494">
                        <c:v>288.01782989318099</c:v>
                      </c:pt>
                      <c:pt idx="2495">
                        <c:v>288.01782989318099</c:v>
                      </c:pt>
                      <c:pt idx="2496">
                        <c:v>286.40189543008563</c:v>
                      </c:pt>
                      <c:pt idx="2497">
                        <c:v>289.61609509276332</c:v>
                      </c:pt>
                      <c:pt idx="2498">
                        <c:v>288.6442855995499</c:v>
                      </c:pt>
                      <c:pt idx="2499">
                        <c:v>285.49032206248461</c:v>
                      </c:pt>
                      <c:pt idx="2500">
                        <c:v>288.82660027307014</c:v>
                      </c:pt>
                      <c:pt idx="2501">
                        <c:v>288.82660027307014</c:v>
                      </c:pt>
                      <c:pt idx="2502">
                        <c:v>288.82660027307014</c:v>
                      </c:pt>
                      <c:pt idx="2503">
                        <c:v>288.23146735201965</c:v>
                      </c:pt>
                      <c:pt idx="2504">
                        <c:v>286.27419484378743</c:v>
                      </c:pt>
                      <c:pt idx="2505">
                        <c:v>286.1681792627096</c:v>
                      </c:pt>
                      <c:pt idx="2506">
                        <c:v>286.96891815918377</c:v>
                      </c:pt>
                      <c:pt idx="2507">
                        <c:v>284.82852782908981</c:v>
                      </c:pt>
                      <c:pt idx="2508">
                        <c:v>284.82852782908981</c:v>
                      </c:pt>
                      <c:pt idx="2509">
                        <c:v>284.82852782908981</c:v>
                      </c:pt>
                      <c:pt idx="2510">
                        <c:v>286.74965866195464</c:v>
                      </c:pt>
                      <c:pt idx="2511">
                        <c:v>286.75447755200366</c:v>
                      </c:pt>
                      <c:pt idx="2512">
                        <c:v>293.55634085615594</c:v>
                      </c:pt>
                      <c:pt idx="2513">
                        <c:v>293.87840334109688</c:v>
                      </c:pt>
                      <c:pt idx="2514">
                        <c:v>294.94177174524117</c:v>
                      </c:pt>
                      <c:pt idx="2515">
                        <c:v>294.94177174524117</c:v>
                      </c:pt>
                      <c:pt idx="2516">
                        <c:v>294.94177174524117</c:v>
                      </c:pt>
                      <c:pt idx="2517">
                        <c:v>297.82427114287992</c:v>
                      </c:pt>
                      <c:pt idx="2518">
                        <c:v>297.87888523010184</c:v>
                      </c:pt>
                      <c:pt idx="2519">
                        <c:v>294.09445024496011</c:v>
                      </c:pt>
                      <c:pt idx="2520">
                        <c:v>294.41089069151059</c:v>
                      </c:pt>
                      <c:pt idx="2521">
                        <c:v>291.8054774716889</c:v>
                      </c:pt>
                      <c:pt idx="2522">
                        <c:v>291.8054774716889</c:v>
                      </c:pt>
                      <c:pt idx="2523">
                        <c:v>291.8054774716889</c:v>
                      </c:pt>
                      <c:pt idx="2524">
                        <c:v>291.8054774716889</c:v>
                      </c:pt>
                      <c:pt idx="2525">
                        <c:v>290.32286563328233</c:v>
                      </c:pt>
                      <c:pt idx="2526">
                        <c:v>287.39940567022717</c:v>
                      </c:pt>
                      <c:pt idx="2527">
                        <c:v>290.14055095976215</c:v>
                      </c:pt>
                      <c:pt idx="2528">
                        <c:v>290.06746446068581</c:v>
                      </c:pt>
                      <c:pt idx="2529">
                        <c:v>290.06746446068581</c:v>
                      </c:pt>
                      <c:pt idx="2530">
                        <c:v>290.06746446068581</c:v>
                      </c:pt>
                      <c:pt idx="2531">
                        <c:v>291.53321018392091</c:v>
                      </c:pt>
                      <c:pt idx="2532">
                        <c:v>293.69126977752785</c:v>
                      </c:pt>
                      <c:pt idx="2533">
                        <c:v>290.14858244317719</c:v>
                      </c:pt>
                      <c:pt idx="2534">
                        <c:v>289.60726046100712</c:v>
                      </c:pt>
                      <c:pt idx="2535">
                        <c:v>287.84595614810047</c:v>
                      </c:pt>
                      <c:pt idx="2536">
                        <c:v>287.84595614810047</c:v>
                      </c:pt>
                      <c:pt idx="2537">
                        <c:v>287.84595614810047</c:v>
                      </c:pt>
                      <c:pt idx="2538">
                        <c:v>287.08216207533525</c:v>
                      </c:pt>
                      <c:pt idx="2539">
                        <c:v>286.66050919604845</c:v>
                      </c:pt>
                      <c:pt idx="2540">
                        <c:v>284.90322062484938</c:v>
                      </c:pt>
                      <c:pt idx="2541">
                        <c:v>279.64099269135005</c:v>
                      </c:pt>
                      <c:pt idx="2542">
                        <c:v>279.40085133724193</c:v>
                      </c:pt>
                      <c:pt idx="2543">
                        <c:v>279.40085133724193</c:v>
                      </c:pt>
                      <c:pt idx="2544">
                        <c:v>279.40085133724193</c:v>
                      </c:pt>
                      <c:pt idx="2545">
                        <c:v>277.72709019355869</c:v>
                      </c:pt>
                      <c:pt idx="2546">
                        <c:v>278.64830134125765</c:v>
                      </c:pt>
                      <c:pt idx="2547">
                        <c:v>280.40478676411527</c:v>
                      </c:pt>
                      <c:pt idx="2548">
                        <c:v>284.20769416111148</c:v>
                      </c:pt>
                      <c:pt idx="2549">
                        <c:v>282.19902015902329</c:v>
                      </c:pt>
                      <c:pt idx="2550">
                        <c:v>282.19902015902329</c:v>
                      </c:pt>
                      <c:pt idx="2551">
                        <c:v>282.19902015902329</c:v>
                      </c:pt>
                      <c:pt idx="2552">
                        <c:v>279.93253553931402</c:v>
                      </c:pt>
                      <c:pt idx="2553">
                        <c:v>279.4450244960243</c:v>
                      </c:pt>
                      <c:pt idx="2554">
                        <c:v>278.7743956308729</c:v>
                      </c:pt>
                      <c:pt idx="2555">
                        <c:v>281.21436029234587</c:v>
                      </c:pt>
                      <c:pt idx="2556">
                        <c:v>283.06240462613431</c:v>
                      </c:pt>
                      <c:pt idx="2557">
                        <c:v>283.06240462613431</c:v>
                      </c:pt>
                      <c:pt idx="2558">
                        <c:v>283.06240462613431</c:v>
                      </c:pt>
                      <c:pt idx="2559">
                        <c:v>285.26383423018217</c:v>
                      </c:pt>
                      <c:pt idx="2560">
                        <c:v>284.82129949401639</c:v>
                      </c:pt>
                      <c:pt idx="2561">
                        <c:v>284.82129949401639</c:v>
                      </c:pt>
                      <c:pt idx="2562">
                        <c:v>282.70179102080141</c:v>
                      </c:pt>
                      <c:pt idx="2563">
                        <c:v>277.73592482531512</c:v>
                      </c:pt>
                      <c:pt idx="2564">
                        <c:v>277.73592482531512</c:v>
                      </c:pt>
                      <c:pt idx="2565">
                        <c:v>277.73592482531512</c:v>
                      </c:pt>
                      <c:pt idx="2566">
                        <c:v>279.04746606698245</c:v>
                      </c:pt>
                      <c:pt idx="2567">
                        <c:v>276.40992691350078</c:v>
                      </c:pt>
                      <c:pt idx="2568">
                        <c:v>275.55858967151221</c:v>
                      </c:pt>
                      <c:pt idx="2569">
                        <c:v>280.514014938559</c:v>
                      </c:pt>
                      <c:pt idx="2570">
                        <c:v>281.66492651192664</c:v>
                      </c:pt>
                      <c:pt idx="2571">
                        <c:v>281.66492651192664</c:v>
                      </c:pt>
                      <c:pt idx="2572">
                        <c:v>281.66492651192664</c:v>
                      </c:pt>
                      <c:pt idx="2573">
                        <c:v>280.14536984981112</c:v>
                      </c:pt>
                      <c:pt idx="2574">
                        <c:v>282.48574411693824</c:v>
                      </c:pt>
                      <c:pt idx="2575">
                        <c:v>280.46020399967858</c:v>
                      </c:pt>
                      <c:pt idx="2576">
                        <c:v>280.9870693117017</c:v>
                      </c:pt>
                      <c:pt idx="2577">
                        <c:v>280.0176692635128</c:v>
                      </c:pt>
                      <c:pt idx="2578">
                        <c:v>280.0176692635128</c:v>
                      </c:pt>
                      <c:pt idx="2579">
                        <c:v>280.0176692635128</c:v>
                      </c:pt>
                      <c:pt idx="2580">
                        <c:v>276.25010039354254</c:v>
                      </c:pt>
                      <c:pt idx="2581">
                        <c:v>270.65777849168728</c:v>
                      </c:pt>
                      <c:pt idx="2582">
                        <c:v>275.16424383583632</c:v>
                      </c:pt>
                      <c:pt idx="2583">
                        <c:v>278.80411211950826</c:v>
                      </c:pt>
                      <c:pt idx="2584">
                        <c:v>279.37595373865531</c:v>
                      </c:pt>
                      <c:pt idx="2585">
                        <c:v>279.37595373865531</c:v>
                      </c:pt>
                      <c:pt idx="2586">
                        <c:v>279.37595373865531</c:v>
                      </c:pt>
                      <c:pt idx="2587">
                        <c:v>279.3117018713354</c:v>
                      </c:pt>
                      <c:pt idx="2588">
                        <c:v>279.65384306481383</c:v>
                      </c:pt>
                      <c:pt idx="2589">
                        <c:v>280.53730624046233</c:v>
                      </c:pt>
                      <c:pt idx="2590">
                        <c:v>281.51955666211518</c:v>
                      </c:pt>
                      <c:pt idx="2591">
                        <c:v>280.01847241185419</c:v>
                      </c:pt>
                      <c:pt idx="2592">
                        <c:v>280.01847241185419</c:v>
                      </c:pt>
                      <c:pt idx="2593">
                        <c:v>280.01847241185419</c:v>
                      </c:pt>
                      <c:pt idx="2594">
                        <c:v>277.2267287768048</c:v>
                      </c:pt>
                      <c:pt idx="2595">
                        <c:v>278.14633362782081</c:v>
                      </c:pt>
                      <c:pt idx="2596">
                        <c:v>274.38358364789951</c:v>
                      </c:pt>
                      <c:pt idx="2597">
                        <c:v>273.83904907236342</c:v>
                      </c:pt>
                      <c:pt idx="2598">
                        <c:v>275.95534495221244</c:v>
                      </c:pt>
                      <c:pt idx="2599">
                        <c:v>275.95534495221244</c:v>
                      </c:pt>
                      <c:pt idx="2600">
                        <c:v>275.95534495221244</c:v>
                      </c:pt>
                      <c:pt idx="2601">
                        <c:v>275.34093647096597</c:v>
                      </c:pt>
                      <c:pt idx="2602">
                        <c:v>273.87197815436491</c:v>
                      </c:pt>
                      <c:pt idx="2603">
                        <c:v>272.24720905951307</c:v>
                      </c:pt>
                      <c:pt idx="2604">
                        <c:v>272.68171231226387</c:v>
                      </c:pt>
                      <c:pt idx="2605">
                        <c:v>268.65472652798951</c:v>
                      </c:pt>
                      <c:pt idx="2606">
                        <c:v>268.65472652798951</c:v>
                      </c:pt>
                      <c:pt idx="2607">
                        <c:v>268.65472652798951</c:v>
                      </c:pt>
                      <c:pt idx="2608">
                        <c:v>270.12609428961508</c:v>
                      </c:pt>
                      <c:pt idx="2609">
                        <c:v>268.30455385109605</c:v>
                      </c:pt>
                      <c:pt idx="2610">
                        <c:v>269.20889888362353</c:v>
                      </c:pt>
                      <c:pt idx="2611">
                        <c:v>268.76636414745775</c:v>
                      </c:pt>
                      <c:pt idx="2612">
                        <c:v>272.20303590073058</c:v>
                      </c:pt>
                      <c:pt idx="2613">
                        <c:v>272.20303590073058</c:v>
                      </c:pt>
                      <c:pt idx="2614">
                        <c:v>272.20303590073058</c:v>
                      </c:pt>
                      <c:pt idx="2615">
                        <c:v>270.64733756324767</c:v>
                      </c:pt>
                      <c:pt idx="2616">
                        <c:v>267.51184643803686</c:v>
                      </c:pt>
                      <c:pt idx="2617">
                        <c:v>264.55224479961424</c:v>
                      </c:pt>
                      <c:pt idx="2618">
                        <c:v>260.94209300457771</c:v>
                      </c:pt>
                      <c:pt idx="2619">
                        <c:v>262.63512970845693</c:v>
                      </c:pt>
                      <c:pt idx="2620">
                        <c:v>262.63512970845693</c:v>
                      </c:pt>
                      <c:pt idx="2621">
                        <c:v>262.63512970845693</c:v>
                      </c:pt>
                      <c:pt idx="2622">
                        <c:v>262.63512970845693</c:v>
                      </c:pt>
                      <c:pt idx="2623">
                        <c:v>263.23508151955645</c:v>
                      </c:pt>
                      <c:pt idx="2624">
                        <c:v>261.35651754879109</c:v>
                      </c:pt>
                      <c:pt idx="2625">
                        <c:v>256.47176933579613</c:v>
                      </c:pt>
                      <c:pt idx="2626">
                        <c:v>251.08264396434004</c:v>
                      </c:pt>
                      <c:pt idx="2627">
                        <c:v>251.08264396434004</c:v>
                      </c:pt>
                      <c:pt idx="2628">
                        <c:v>251.08264396434004</c:v>
                      </c:pt>
                      <c:pt idx="2629">
                        <c:v>252.39338205766589</c:v>
                      </c:pt>
                      <c:pt idx="2630">
                        <c:v>252.39338205766589</c:v>
                      </c:pt>
                      <c:pt idx="2631">
                        <c:v>252.39338205766589</c:v>
                      </c:pt>
                      <c:pt idx="2632">
                        <c:v>252.39338205766589</c:v>
                      </c:pt>
                      <c:pt idx="2633">
                        <c:v>252.39338205766589</c:v>
                      </c:pt>
                      <c:pt idx="2634">
                        <c:v>252.39338205766589</c:v>
                      </c:pt>
                      <c:pt idx="2635">
                        <c:v>252.39338205766589</c:v>
                      </c:pt>
                      <c:pt idx="2636">
                        <c:v>237.59296442052829</c:v>
                      </c:pt>
                      <c:pt idx="2637">
                        <c:v>237.05726447674868</c:v>
                      </c:pt>
                      <c:pt idx="2638">
                        <c:v>233.82459240221652</c:v>
                      </c:pt>
                      <c:pt idx="2639">
                        <c:v>226.75447755200372</c:v>
                      </c:pt>
                      <c:pt idx="2640">
                        <c:v>223.42542767649169</c:v>
                      </c:pt>
                      <c:pt idx="2641">
                        <c:v>223.42542767649169</c:v>
                      </c:pt>
                      <c:pt idx="2642">
                        <c:v>223.42542767649169</c:v>
                      </c:pt>
                      <c:pt idx="2643">
                        <c:v>231.62155650148566</c:v>
                      </c:pt>
                      <c:pt idx="2644">
                        <c:v>233.63665569030587</c:v>
                      </c:pt>
                      <c:pt idx="2645">
                        <c:v>232.63272026343253</c:v>
                      </c:pt>
                      <c:pt idx="2646">
                        <c:v>235.22769255481475</c:v>
                      </c:pt>
                      <c:pt idx="2647">
                        <c:v>241.38543088908503</c:v>
                      </c:pt>
                      <c:pt idx="2648">
                        <c:v>241.38543088908503</c:v>
                      </c:pt>
                      <c:pt idx="2649">
                        <c:v>241.38543088908503</c:v>
                      </c:pt>
                      <c:pt idx="2650">
                        <c:v>240.03292908200129</c:v>
                      </c:pt>
                      <c:pt idx="2651">
                        <c:v>243.67841940406379</c:v>
                      </c:pt>
                      <c:pt idx="2652">
                        <c:v>247.93831820737273</c:v>
                      </c:pt>
                      <c:pt idx="2653">
                        <c:v>247.02995743313772</c:v>
                      </c:pt>
                      <c:pt idx="2654">
                        <c:v>245.0983856718334</c:v>
                      </c:pt>
                      <c:pt idx="2655">
                        <c:v>245.0983856718334</c:v>
                      </c:pt>
                      <c:pt idx="2656">
                        <c:v>245.0983856718334</c:v>
                      </c:pt>
                      <c:pt idx="2657">
                        <c:v>242.05365030921195</c:v>
                      </c:pt>
                      <c:pt idx="2658">
                        <c:v>242.04561882579696</c:v>
                      </c:pt>
                      <c:pt idx="2659">
                        <c:v>247.29981527588131</c:v>
                      </c:pt>
                      <c:pt idx="2660">
                        <c:v>250.60316440446536</c:v>
                      </c:pt>
                      <c:pt idx="2661">
                        <c:v>248.32302626295061</c:v>
                      </c:pt>
                      <c:pt idx="2662">
                        <c:v>248.32302626295061</c:v>
                      </c:pt>
                      <c:pt idx="2663">
                        <c:v>248.32302626295061</c:v>
                      </c:pt>
                      <c:pt idx="2664">
                        <c:v>247.60501164565079</c:v>
                      </c:pt>
                      <c:pt idx="2665">
                        <c:v>249.82089791984566</c:v>
                      </c:pt>
                      <c:pt idx="2666">
                        <c:v>245.83487270098775</c:v>
                      </c:pt>
                      <c:pt idx="2667">
                        <c:v>242.44879929322934</c:v>
                      </c:pt>
                      <c:pt idx="2668">
                        <c:v>242.80298771183024</c:v>
                      </c:pt>
                      <c:pt idx="2669">
                        <c:v>242.80298771183024</c:v>
                      </c:pt>
                      <c:pt idx="2670">
                        <c:v>242.80298771183024</c:v>
                      </c:pt>
                      <c:pt idx="2671">
                        <c:v>245.82603806923126</c:v>
                      </c:pt>
                      <c:pt idx="2672">
                        <c:v>244.95783471207116</c:v>
                      </c:pt>
                      <c:pt idx="2673">
                        <c:v>243.28728616175394</c:v>
                      </c:pt>
                      <c:pt idx="2674">
                        <c:v>246.5022889727731</c:v>
                      </c:pt>
                      <c:pt idx="2675">
                        <c:v>248.37442775680654</c:v>
                      </c:pt>
                      <c:pt idx="2676">
                        <c:v>248.37442775680654</c:v>
                      </c:pt>
                      <c:pt idx="2677">
                        <c:v>248.37442775680654</c:v>
                      </c:pt>
                      <c:pt idx="2678">
                        <c:v>242.86161754075962</c:v>
                      </c:pt>
                      <c:pt idx="2679">
                        <c:v>238.50132519476333</c:v>
                      </c:pt>
                      <c:pt idx="2680">
                        <c:v>237.93751505903126</c:v>
                      </c:pt>
                      <c:pt idx="2681">
                        <c:v>242.5082322705002</c:v>
                      </c:pt>
                      <c:pt idx="2682">
                        <c:v>242.80298771183021</c:v>
                      </c:pt>
                      <c:pt idx="2683">
                        <c:v>242.80298771183021</c:v>
                      </c:pt>
                      <c:pt idx="2684">
                        <c:v>242.80298771183021</c:v>
                      </c:pt>
                      <c:pt idx="2685">
                        <c:v>245.75295157015486</c:v>
                      </c:pt>
                      <c:pt idx="2686">
                        <c:v>248.5366637217893</c:v>
                      </c:pt>
                      <c:pt idx="2687">
                        <c:v>247.90297968034682</c:v>
                      </c:pt>
                      <c:pt idx="2688">
                        <c:v>249.30527668460351</c:v>
                      </c:pt>
                      <c:pt idx="2689">
                        <c:v>249.74700827242776</c:v>
                      </c:pt>
                      <c:pt idx="2690">
                        <c:v>249.74700827242776</c:v>
                      </c:pt>
                      <c:pt idx="2691">
                        <c:v>249.74700827242776</c:v>
                      </c:pt>
                      <c:pt idx="2692">
                        <c:v>248.76636414745786</c:v>
                      </c:pt>
                      <c:pt idx="2693">
                        <c:v>253.46237250020062</c:v>
                      </c:pt>
                      <c:pt idx="2694">
                        <c:v>253.87920648943845</c:v>
                      </c:pt>
                      <c:pt idx="2695">
                        <c:v>253.95952132358829</c:v>
                      </c:pt>
                      <c:pt idx="2696">
                        <c:v>253.25837282145997</c:v>
                      </c:pt>
                      <c:pt idx="2697">
                        <c:v>253.25837282145997</c:v>
                      </c:pt>
                      <c:pt idx="2698">
                        <c:v>253.25837282145997</c:v>
                      </c:pt>
                      <c:pt idx="2699">
                        <c:v>255.70958155971391</c:v>
                      </c:pt>
                      <c:pt idx="2700">
                        <c:v>254.40526865312006</c:v>
                      </c:pt>
                      <c:pt idx="2701">
                        <c:v>252.30905148180852</c:v>
                      </c:pt>
                      <c:pt idx="2702">
                        <c:v>252.30905148180852</c:v>
                      </c:pt>
                      <c:pt idx="2703">
                        <c:v>255.65255802746751</c:v>
                      </c:pt>
                      <c:pt idx="2704">
                        <c:v>255.65255802746751</c:v>
                      </c:pt>
                      <c:pt idx="2705">
                        <c:v>255.65255802746751</c:v>
                      </c:pt>
                      <c:pt idx="2706">
                        <c:v>256.64605252590138</c:v>
                      </c:pt>
                      <c:pt idx="2707">
                        <c:v>255.33451128423405</c:v>
                      </c:pt>
                      <c:pt idx="2708">
                        <c:v>250.52525901534</c:v>
                      </c:pt>
                      <c:pt idx="2709">
                        <c:v>252.38213798088489</c:v>
                      </c:pt>
                      <c:pt idx="2710">
                        <c:v>251.94040639306061</c:v>
                      </c:pt>
                      <c:pt idx="2711">
                        <c:v>251.94040639306061</c:v>
                      </c:pt>
                      <c:pt idx="2712">
                        <c:v>251.94040639306061</c:v>
                      </c:pt>
                      <c:pt idx="2713">
                        <c:v>248.980804754638</c:v>
                      </c:pt>
                      <c:pt idx="2714">
                        <c:v>253.78604128182457</c:v>
                      </c:pt>
                      <c:pt idx="2715">
                        <c:v>261.19267528712533</c:v>
                      </c:pt>
                      <c:pt idx="2716">
                        <c:v>261.01517950365411</c:v>
                      </c:pt>
                      <c:pt idx="2717">
                        <c:v>258.23146735201965</c:v>
                      </c:pt>
                      <c:pt idx="2718">
                        <c:v>258.23146735201965</c:v>
                      </c:pt>
                      <c:pt idx="2719">
                        <c:v>258.23146735201965</c:v>
                      </c:pt>
                      <c:pt idx="2720">
                        <c:v>253.20697132760395</c:v>
                      </c:pt>
                      <c:pt idx="2721">
                        <c:v>253.1362942735521</c:v>
                      </c:pt>
                      <c:pt idx="2722">
                        <c:v>253.28246727170483</c:v>
                      </c:pt>
                      <c:pt idx="2723">
                        <c:v>247.93108987229917</c:v>
                      </c:pt>
                      <c:pt idx="2724">
                        <c:v>247.80499558268389</c:v>
                      </c:pt>
                      <c:pt idx="2725">
                        <c:v>247.80499558268389</c:v>
                      </c:pt>
                      <c:pt idx="2726">
                        <c:v>247.80499558268389</c:v>
                      </c:pt>
                      <c:pt idx="2727">
                        <c:v>250.00240944502426</c:v>
                      </c:pt>
                      <c:pt idx="2728">
                        <c:v>251.79102080154178</c:v>
                      </c:pt>
                      <c:pt idx="2729">
                        <c:v>253.11541241667308</c:v>
                      </c:pt>
                      <c:pt idx="2730">
                        <c:v>250.30840896313524</c:v>
                      </c:pt>
                      <c:pt idx="2731">
                        <c:v>250.63127459641768</c:v>
                      </c:pt>
                      <c:pt idx="2732">
                        <c:v>250.63127459641768</c:v>
                      </c:pt>
                      <c:pt idx="2733">
                        <c:v>250.63127459641768</c:v>
                      </c:pt>
                      <c:pt idx="2734">
                        <c:v>250.90996707091773</c:v>
                      </c:pt>
                      <c:pt idx="2735">
                        <c:v>250.90996707091773</c:v>
                      </c:pt>
                      <c:pt idx="2736">
                        <c:v>252.36205927234735</c:v>
                      </c:pt>
                      <c:pt idx="2737">
                        <c:v>255.13854308890831</c:v>
                      </c:pt>
                      <c:pt idx="2738">
                        <c:v>256.88298128664337</c:v>
                      </c:pt>
                      <c:pt idx="2739">
                        <c:v>256.88298128664337</c:v>
                      </c:pt>
                      <c:pt idx="2740">
                        <c:v>256.88298128664337</c:v>
                      </c:pt>
                      <c:pt idx="2741">
                        <c:v>254.14344229379142</c:v>
                      </c:pt>
                      <c:pt idx="2742">
                        <c:v>254.14344229379142</c:v>
                      </c:pt>
                      <c:pt idx="2743">
                        <c:v>256.55690305999491</c:v>
                      </c:pt>
                      <c:pt idx="2744">
                        <c:v>260.74532166091046</c:v>
                      </c:pt>
                      <c:pt idx="2745">
                        <c:v>263.80290739699598</c:v>
                      </c:pt>
                      <c:pt idx="2746">
                        <c:v>263.80290739699598</c:v>
                      </c:pt>
                      <c:pt idx="2747">
                        <c:v>263.80290739699598</c:v>
                      </c:pt>
                      <c:pt idx="2748">
                        <c:v>262.7411452895347</c:v>
                      </c:pt>
                      <c:pt idx="2749">
                        <c:v>261.02240783872753</c:v>
                      </c:pt>
                      <c:pt idx="2750">
                        <c:v>259.77351216769711</c:v>
                      </c:pt>
                      <c:pt idx="2751">
                        <c:v>259.16231627981659</c:v>
                      </c:pt>
                      <c:pt idx="2752">
                        <c:v>255.80836880571817</c:v>
                      </c:pt>
                      <c:pt idx="2753">
                        <c:v>255.80836880571817</c:v>
                      </c:pt>
                      <c:pt idx="2754">
                        <c:v>255.80836880571817</c:v>
                      </c:pt>
                      <c:pt idx="2755">
                        <c:v>253.45112842341953</c:v>
                      </c:pt>
                      <c:pt idx="2756">
                        <c:v>255.54332985302358</c:v>
                      </c:pt>
                      <c:pt idx="2757">
                        <c:v>250.39193639065107</c:v>
                      </c:pt>
                      <c:pt idx="2758">
                        <c:v>252.88249939763844</c:v>
                      </c:pt>
                      <c:pt idx="2759">
                        <c:v>250.49714882338739</c:v>
                      </c:pt>
                      <c:pt idx="2760">
                        <c:v>250.49714882338739</c:v>
                      </c:pt>
                      <c:pt idx="2761">
                        <c:v>250.49714882338739</c:v>
                      </c:pt>
                      <c:pt idx="2762">
                        <c:v>250.49714882338739</c:v>
                      </c:pt>
                      <c:pt idx="2763">
                        <c:v>247.10786282226297</c:v>
                      </c:pt>
                      <c:pt idx="2764">
                        <c:v>250.20159023371588</c:v>
                      </c:pt>
                      <c:pt idx="2765">
                        <c:v>252.24961850453747</c:v>
                      </c:pt>
                      <c:pt idx="2766">
                        <c:v>252.91221588627388</c:v>
                      </c:pt>
                      <c:pt idx="2767">
                        <c:v>252.91221588627388</c:v>
                      </c:pt>
                      <c:pt idx="2768">
                        <c:v>252.91221588627388</c:v>
                      </c:pt>
                      <c:pt idx="2769">
                        <c:v>253.31619950204771</c:v>
                      </c:pt>
                      <c:pt idx="2770">
                        <c:v>245.09677937515028</c:v>
                      </c:pt>
                      <c:pt idx="2771">
                        <c:v>247.40422456027596</c:v>
                      </c:pt>
                      <c:pt idx="2772">
                        <c:v>251.15653361175777</c:v>
                      </c:pt>
                      <c:pt idx="2773">
                        <c:v>248.63866356115943</c:v>
                      </c:pt>
                      <c:pt idx="2774">
                        <c:v>248.63866356115943</c:v>
                      </c:pt>
                      <c:pt idx="2775">
                        <c:v>248.63866356115943</c:v>
                      </c:pt>
                      <c:pt idx="2776">
                        <c:v>241.50911573367569</c:v>
                      </c:pt>
                      <c:pt idx="2777">
                        <c:v>239.44904023773157</c:v>
                      </c:pt>
                      <c:pt idx="2778">
                        <c:v>237.46927957593732</c:v>
                      </c:pt>
                      <c:pt idx="2779">
                        <c:v>237.24359489197619</c:v>
                      </c:pt>
                      <c:pt idx="2780">
                        <c:v>241.82796562525061</c:v>
                      </c:pt>
                      <c:pt idx="2781">
                        <c:v>241.82796562525061</c:v>
                      </c:pt>
                      <c:pt idx="2782">
                        <c:v>241.82796562525061</c:v>
                      </c:pt>
                      <c:pt idx="2783">
                        <c:v>246.16175407597746</c:v>
                      </c:pt>
                      <c:pt idx="2784">
                        <c:v>244.27435547345559</c:v>
                      </c:pt>
                      <c:pt idx="2785">
                        <c:v>246.57296602682476</c:v>
                      </c:pt>
                      <c:pt idx="2786">
                        <c:v>246.1866516745639</c:v>
                      </c:pt>
                      <c:pt idx="2787">
                        <c:v>242.68090916392219</c:v>
                      </c:pt>
                      <c:pt idx="2788">
                        <c:v>242.68090916392219</c:v>
                      </c:pt>
                      <c:pt idx="2789">
                        <c:v>242.68090916392219</c:v>
                      </c:pt>
                      <c:pt idx="2790">
                        <c:v>242.68090916392219</c:v>
                      </c:pt>
                      <c:pt idx="2791">
                        <c:v>237.50542125130474</c:v>
                      </c:pt>
                      <c:pt idx="2792">
                        <c:v>240.02811019195209</c:v>
                      </c:pt>
                      <c:pt idx="2793">
                        <c:v>236.14408481246448</c:v>
                      </c:pt>
                      <c:pt idx="2794">
                        <c:v>237.97847562444747</c:v>
                      </c:pt>
                      <c:pt idx="2795">
                        <c:v>237.97847562444747</c:v>
                      </c:pt>
                      <c:pt idx="2796">
                        <c:v>237.97847562444747</c:v>
                      </c:pt>
                      <c:pt idx="2797">
                        <c:v>243.35234117741507</c:v>
                      </c:pt>
                      <c:pt idx="2798">
                        <c:v>243.40534896795398</c:v>
                      </c:pt>
                      <c:pt idx="2799">
                        <c:v>243.41980563810097</c:v>
                      </c:pt>
                      <c:pt idx="2800">
                        <c:v>242.67849971889768</c:v>
                      </c:pt>
                      <c:pt idx="2801">
                        <c:v>249.11171793430208</c:v>
                      </c:pt>
                      <c:pt idx="2802">
                        <c:v>249.11171793430208</c:v>
                      </c:pt>
                      <c:pt idx="2803">
                        <c:v>249.11171793430208</c:v>
                      </c:pt>
                      <c:pt idx="2804">
                        <c:v>256.62998955907119</c:v>
                      </c:pt>
                      <c:pt idx="2805">
                        <c:v>256.18343908119789</c:v>
                      </c:pt>
                      <c:pt idx="2806">
                        <c:v>260.50598345514373</c:v>
                      </c:pt>
                      <c:pt idx="2807">
                        <c:v>259.46831579792746</c:v>
                      </c:pt>
                      <c:pt idx="2808">
                        <c:v>261.55087944743354</c:v>
                      </c:pt>
                      <c:pt idx="2809">
                        <c:v>261.55087944743354</c:v>
                      </c:pt>
                      <c:pt idx="2810">
                        <c:v>261.55087944743354</c:v>
                      </c:pt>
                      <c:pt idx="2811">
                        <c:v>262.80700345353745</c:v>
                      </c:pt>
                      <c:pt idx="2812">
                        <c:v>261.47136776162512</c:v>
                      </c:pt>
                      <c:pt idx="2813">
                        <c:v>257.88370412015053</c:v>
                      </c:pt>
                      <c:pt idx="2814">
                        <c:v>257.6532005461404</c:v>
                      </c:pt>
                      <c:pt idx="2815">
                        <c:v>261.10191952453573</c:v>
                      </c:pt>
                      <c:pt idx="2816">
                        <c:v>261.10191952453573</c:v>
                      </c:pt>
                      <c:pt idx="2817">
                        <c:v>261.10191952453573</c:v>
                      </c:pt>
                      <c:pt idx="2818">
                        <c:v>261.51393462372454</c:v>
                      </c:pt>
                      <c:pt idx="2819">
                        <c:v>262.26086258131829</c:v>
                      </c:pt>
                      <c:pt idx="2820">
                        <c:v>258.35515219661028</c:v>
                      </c:pt>
                      <c:pt idx="2821">
                        <c:v>259.08360774234956</c:v>
                      </c:pt>
                      <c:pt idx="2822">
                        <c:v>257.40422456027585</c:v>
                      </c:pt>
                      <c:pt idx="2823">
                        <c:v>257.40422456027585</c:v>
                      </c:pt>
                      <c:pt idx="2824">
                        <c:v>257.40422456027585</c:v>
                      </c:pt>
                      <c:pt idx="2825">
                        <c:v>253.50975825234877</c:v>
                      </c:pt>
                      <c:pt idx="2826">
                        <c:v>255.02690546943978</c:v>
                      </c:pt>
                      <c:pt idx="2827">
                        <c:v>257.00505983455099</c:v>
                      </c:pt>
                      <c:pt idx="2828">
                        <c:v>258.00016062966785</c:v>
                      </c:pt>
                      <c:pt idx="2829">
                        <c:v>258.00016062966785</c:v>
                      </c:pt>
                      <c:pt idx="2830">
                        <c:v>258.00016062966785</c:v>
                      </c:pt>
                      <c:pt idx="2831">
                        <c:v>258.00016062966785</c:v>
                      </c:pt>
                      <c:pt idx="2832">
                        <c:v>258.18167215484652</c:v>
                      </c:pt>
                      <c:pt idx="2833">
                        <c:v>256.09589591197448</c:v>
                      </c:pt>
                      <c:pt idx="2834">
                        <c:v>253.28086097502162</c:v>
                      </c:pt>
                      <c:pt idx="2835">
                        <c:v>253.79487591358077</c:v>
                      </c:pt>
                      <c:pt idx="2836">
                        <c:v>253.48405750542079</c:v>
                      </c:pt>
                      <c:pt idx="2837">
                        <c:v>253.48405750542079</c:v>
                      </c:pt>
                      <c:pt idx="2838">
                        <c:v>253.48405750542079</c:v>
                      </c:pt>
                      <c:pt idx="2839">
                        <c:v>254.3803710545333</c:v>
                      </c:pt>
                      <c:pt idx="2840">
                        <c:v>252.3307364870287</c:v>
                      </c:pt>
                      <c:pt idx="2841">
                        <c:v>254.40125291141231</c:v>
                      </c:pt>
                      <c:pt idx="2842">
                        <c:v>248.5840494739374</c:v>
                      </c:pt>
                      <c:pt idx="2843">
                        <c:v>249.64822102642313</c:v>
                      </c:pt>
                      <c:pt idx="2844">
                        <c:v>249.64822102642313</c:v>
                      </c:pt>
                      <c:pt idx="2845">
                        <c:v>249.64822102642313</c:v>
                      </c:pt>
                      <c:pt idx="2846">
                        <c:v>248.25154606055693</c:v>
                      </c:pt>
                      <c:pt idx="2847">
                        <c:v>255.32487350413575</c:v>
                      </c:pt>
                      <c:pt idx="2848">
                        <c:v>256.3135491125206</c:v>
                      </c:pt>
                      <c:pt idx="2849">
                        <c:v>254.98514175568181</c:v>
                      </c:pt>
                      <c:pt idx="2850">
                        <c:v>255.29756646052476</c:v>
                      </c:pt>
                      <c:pt idx="2851">
                        <c:v>255.29756646052476</c:v>
                      </c:pt>
                      <c:pt idx="2852">
                        <c:v>255.29756646052476</c:v>
                      </c:pt>
                      <c:pt idx="2853">
                        <c:v>250.80475463818118</c:v>
                      </c:pt>
                      <c:pt idx="2854">
                        <c:v>249.51650469841732</c:v>
                      </c:pt>
                      <c:pt idx="2855">
                        <c:v>247.48534254276717</c:v>
                      </c:pt>
                      <c:pt idx="2856">
                        <c:v>246.99381575776999</c:v>
                      </c:pt>
                      <c:pt idx="2857">
                        <c:v>243.54670307605767</c:v>
                      </c:pt>
                      <c:pt idx="2858">
                        <c:v>243.54670307605767</c:v>
                      </c:pt>
                      <c:pt idx="2859">
                        <c:v>243.54670307605767</c:v>
                      </c:pt>
                      <c:pt idx="2860">
                        <c:v>240.70114850212786</c:v>
                      </c:pt>
                      <c:pt idx="2861">
                        <c:v>244.21572564452609</c:v>
                      </c:pt>
                      <c:pt idx="2862">
                        <c:v>245.86619548630588</c:v>
                      </c:pt>
                      <c:pt idx="2863">
                        <c:v>245.62926672556375</c:v>
                      </c:pt>
                      <c:pt idx="2864">
                        <c:v>243.3788450726845</c:v>
                      </c:pt>
                      <c:pt idx="2865">
                        <c:v>243.3788450726845</c:v>
                      </c:pt>
                      <c:pt idx="2866">
                        <c:v>243.3788450726845</c:v>
                      </c:pt>
                      <c:pt idx="2867">
                        <c:v>238.15034936952816</c:v>
                      </c:pt>
                      <c:pt idx="2868">
                        <c:v>238.18649104489555</c:v>
                      </c:pt>
                      <c:pt idx="2869">
                        <c:v>248.00979840976581</c:v>
                      </c:pt>
                      <c:pt idx="2870">
                        <c:v>244.74500040157375</c:v>
                      </c:pt>
                      <c:pt idx="2871">
                        <c:v>240.28833025459758</c:v>
                      </c:pt>
                      <c:pt idx="2872">
                        <c:v>240.28833025459758</c:v>
                      </c:pt>
                      <c:pt idx="2873">
                        <c:v>240.28833025459758</c:v>
                      </c:pt>
                      <c:pt idx="2874">
                        <c:v>245.11525178700461</c:v>
                      </c:pt>
                      <c:pt idx="2875">
                        <c:v>250.8441089069147</c:v>
                      </c:pt>
                      <c:pt idx="2876">
                        <c:v>250.36703879206448</c:v>
                      </c:pt>
                      <c:pt idx="2877">
                        <c:v>251.43683238294065</c:v>
                      </c:pt>
                      <c:pt idx="2878">
                        <c:v>252.29620110834423</c:v>
                      </c:pt>
                      <c:pt idx="2879">
                        <c:v>252.29620110834423</c:v>
                      </c:pt>
                      <c:pt idx="2880">
                        <c:v>252.29620110834423</c:v>
                      </c:pt>
                      <c:pt idx="2881">
                        <c:v>249.13259979118092</c:v>
                      </c:pt>
                      <c:pt idx="2882">
                        <c:v>246.59706047706962</c:v>
                      </c:pt>
                      <c:pt idx="2883">
                        <c:v>247.85398763151508</c:v>
                      </c:pt>
                      <c:pt idx="2884">
                        <c:v>250.49072363665519</c:v>
                      </c:pt>
                      <c:pt idx="2885">
                        <c:v>247.76885390731616</c:v>
                      </c:pt>
                      <c:pt idx="2886">
                        <c:v>247.76885390731616</c:v>
                      </c:pt>
                      <c:pt idx="2887">
                        <c:v>247.76885390731616</c:v>
                      </c:pt>
                      <c:pt idx="2888">
                        <c:v>247.76885390731616</c:v>
                      </c:pt>
                      <c:pt idx="2889">
                        <c:v>245.94731346879718</c:v>
                      </c:pt>
                      <c:pt idx="2890">
                        <c:v>243.76676572162827</c:v>
                      </c:pt>
                      <c:pt idx="2891">
                        <c:v>242.71223194924053</c:v>
                      </c:pt>
                      <c:pt idx="2892">
                        <c:v>243.42623082483286</c:v>
                      </c:pt>
                      <c:pt idx="2893">
                        <c:v>243.42623082483286</c:v>
                      </c:pt>
                      <c:pt idx="2894">
                        <c:v>243.42623082483286</c:v>
                      </c:pt>
                      <c:pt idx="2895">
                        <c:v>237.17372098626569</c:v>
                      </c:pt>
                      <c:pt idx="2896">
                        <c:v>236.73841458517342</c:v>
                      </c:pt>
                      <c:pt idx="2897">
                        <c:v>237.82105854951362</c:v>
                      </c:pt>
                      <c:pt idx="2898">
                        <c:v>233.21419966267723</c:v>
                      </c:pt>
                      <c:pt idx="2899">
                        <c:v>233.53867159264266</c:v>
                      </c:pt>
                      <c:pt idx="2900">
                        <c:v>233.53867159264266</c:v>
                      </c:pt>
                      <c:pt idx="2901">
                        <c:v>233.53867159264266</c:v>
                      </c:pt>
                      <c:pt idx="2902">
                        <c:v>233.65271865713544</c:v>
                      </c:pt>
                      <c:pt idx="2903">
                        <c:v>229.71247289374296</c:v>
                      </c:pt>
                      <c:pt idx="2904">
                        <c:v>230.82483334671861</c:v>
                      </c:pt>
                      <c:pt idx="2905">
                        <c:v>228.65552967633067</c:v>
                      </c:pt>
                      <c:pt idx="2906">
                        <c:v>228.00337322303375</c:v>
                      </c:pt>
                      <c:pt idx="2907">
                        <c:v>228.00337322303375</c:v>
                      </c:pt>
                      <c:pt idx="2908">
                        <c:v>228.00337322303375</c:v>
                      </c:pt>
                      <c:pt idx="2909">
                        <c:v>235.34414906433162</c:v>
                      </c:pt>
                      <c:pt idx="2910">
                        <c:v>235.89671512328272</c:v>
                      </c:pt>
                      <c:pt idx="2911">
                        <c:v>231.83760340534843</c:v>
                      </c:pt>
                      <c:pt idx="2912">
                        <c:v>228.2154043851894</c:v>
                      </c:pt>
                      <c:pt idx="2913">
                        <c:v>225.67022729098011</c:v>
                      </c:pt>
                      <c:pt idx="2914">
                        <c:v>225.67022729098011</c:v>
                      </c:pt>
                      <c:pt idx="2915">
                        <c:v>225.67022729098011</c:v>
                      </c:pt>
                      <c:pt idx="2916">
                        <c:v>225.80114047064436</c:v>
                      </c:pt>
                      <c:pt idx="2917">
                        <c:v>222.50903541884131</c:v>
                      </c:pt>
                      <c:pt idx="2918">
                        <c:v>218.97598586458864</c:v>
                      </c:pt>
                      <c:pt idx="2919">
                        <c:v>222.7499799212909</c:v>
                      </c:pt>
                      <c:pt idx="2920">
                        <c:v>225.72805397156799</c:v>
                      </c:pt>
                      <c:pt idx="2921">
                        <c:v>225.72805397156799</c:v>
                      </c:pt>
                      <c:pt idx="2922">
                        <c:v>225.72805397156799</c:v>
                      </c:pt>
                      <c:pt idx="2923">
                        <c:v>220.53007790538859</c:v>
                      </c:pt>
                      <c:pt idx="2924">
                        <c:v>215.90635290338074</c:v>
                      </c:pt>
                      <c:pt idx="2925">
                        <c:v>216.52959601638372</c:v>
                      </c:pt>
                      <c:pt idx="2926">
                        <c:v>216.52959601638372</c:v>
                      </c:pt>
                      <c:pt idx="2927">
                        <c:v>224.19564693598855</c:v>
                      </c:pt>
                      <c:pt idx="2928">
                        <c:v>224.19564693598855</c:v>
                      </c:pt>
                      <c:pt idx="2929">
                        <c:v>224.19564693598855</c:v>
                      </c:pt>
                      <c:pt idx="2930">
                        <c:v>221.94281583808475</c:v>
                      </c:pt>
                      <c:pt idx="2931">
                        <c:v>217.17211468958266</c:v>
                      </c:pt>
                      <c:pt idx="2932">
                        <c:v>210.38470805557736</c:v>
                      </c:pt>
                      <c:pt idx="2933">
                        <c:v>211.93237490964532</c:v>
                      </c:pt>
                      <c:pt idx="2934">
                        <c:v>210.06585816400241</c:v>
                      </c:pt>
                      <c:pt idx="2935">
                        <c:v>210.06585816400241</c:v>
                      </c:pt>
                      <c:pt idx="2936">
                        <c:v>210.06585816400241</c:v>
                      </c:pt>
                      <c:pt idx="2937">
                        <c:v>209.13259979118092</c:v>
                      </c:pt>
                      <c:pt idx="2938">
                        <c:v>205.36021203116167</c:v>
                      </c:pt>
                      <c:pt idx="2939">
                        <c:v>205.58429041843976</c:v>
                      </c:pt>
                      <c:pt idx="2940">
                        <c:v>200.37185768211336</c:v>
                      </c:pt>
                      <c:pt idx="2941">
                        <c:v>192.93871978154317</c:v>
                      </c:pt>
                      <c:pt idx="2942">
                        <c:v>192.93871978154317</c:v>
                      </c:pt>
                      <c:pt idx="2943">
                        <c:v>192.93871978154317</c:v>
                      </c:pt>
                      <c:pt idx="2944">
                        <c:v>184.62693759537339</c:v>
                      </c:pt>
                      <c:pt idx="2945">
                        <c:v>176.79061922737083</c:v>
                      </c:pt>
                      <c:pt idx="2946">
                        <c:v>186.67496586619501</c:v>
                      </c:pt>
                      <c:pt idx="2947">
                        <c:v>185.05903140309968</c:v>
                      </c:pt>
                      <c:pt idx="2948">
                        <c:v>188.49650630471396</c:v>
                      </c:pt>
                      <c:pt idx="2949">
                        <c:v>188.49650630471396</c:v>
                      </c:pt>
                      <c:pt idx="2950">
                        <c:v>188.49650630471396</c:v>
                      </c:pt>
                      <c:pt idx="2951">
                        <c:v>199.46510320456133</c:v>
                      </c:pt>
                      <c:pt idx="2952">
                        <c:v>200.54533772387703</c:v>
                      </c:pt>
                      <c:pt idx="2953">
                        <c:v>202.64075174684709</c:v>
                      </c:pt>
                      <c:pt idx="2954">
                        <c:v>196.43241506706238</c:v>
                      </c:pt>
                      <c:pt idx="2955">
                        <c:v>191.12681712312212</c:v>
                      </c:pt>
                      <c:pt idx="2956">
                        <c:v>191.12681712312212</c:v>
                      </c:pt>
                      <c:pt idx="2957">
                        <c:v>191.12681712312212</c:v>
                      </c:pt>
                      <c:pt idx="2958">
                        <c:v>183.75632479318881</c:v>
                      </c:pt>
                      <c:pt idx="2959">
                        <c:v>189.70042566862051</c:v>
                      </c:pt>
                      <c:pt idx="2960">
                        <c:v>192.735523251144</c:v>
                      </c:pt>
                      <c:pt idx="2961">
                        <c:v>199.78234679945334</c:v>
                      </c:pt>
                      <c:pt idx="2962">
                        <c:v>201.06095895911923</c:v>
                      </c:pt>
                      <c:pt idx="2963">
                        <c:v>201.06095895911923</c:v>
                      </c:pt>
                      <c:pt idx="2964">
                        <c:v>201.06095895911923</c:v>
                      </c:pt>
                      <c:pt idx="2965">
                        <c:v>199.88274034214069</c:v>
                      </c:pt>
                      <c:pt idx="2966">
                        <c:v>195.45899927716601</c:v>
                      </c:pt>
                      <c:pt idx="2967">
                        <c:v>202.66404304875064</c:v>
                      </c:pt>
                      <c:pt idx="2968">
                        <c:v>205.45418038711705</c:v>
                      </c:pt>
                      <c:pt idx="2969">
                        <c:v>205.28310979037784</c:v>
                      </c:pt>
                      <c:pt idx="2970">
                        <c:v>205.28310979037784</c:v>
                      </c:pt>
                      <c:pt idx="2971">
                        <c:v>205.28310979037784</c:v>
                      </c:pt>
                      <c:pt idx="2972">
                        <c:v>210.34615693518543</c:v>
                      </c:pt>
                      <c:pt idx="2973">
                        <c:v>207.04361095494292</c:v>
                      </c:pt>
                      <c:pt idx="2974">
                        <c:v>210.12529114127332</c:v>
                      </c:pt>
                      <c:pt idx="2975">
                        <c:v>213.01903461569304</c:v>
                      </c:pt>
                      <c:pt idx="2976">
                        <c:v>207.87005059834505</c:v>
                      </c:pt>
                      <c:pt idx="2977">
                        <c:v>207.87005059834505</c:v>
                      </c:pt>
                      <c:pt idx="2978">
                        <c:v>207.87005059834505</c:v>
                      </c:pt>
                      <c:pt idx="2979">
                        <c:v>210.21042486547216</c:v>
                      </c:pt>
                      <c:pt idx="2980">
                        <c:v>208.0636093486462</c:v>
                      </c:pt>
                      <c:pt idx="2981">
                        <c:v>203.54349048269171</c:v>
                      </c:pt>
                      <c:pt idx="2982">
                        <c:v>203.79808850694678</c:v>
                      </c:pt>
                      <c:pt idx="2983">
                        <c:v>203.38045136936748</c:v>
                      </c:pt>
                      <c:pt idx="2984">
                        <c:v>203.38045136936748</c:v>
                      </c:pt>
                      <c:pt idx="2985">
                        <c:v>203.38045136936748</c:v>
                      </c:pt>
                      <c:pt idx="2986">
                        <c:v>203.38045136936748</c:v>
                      </c:pt>
                      <c:pt idx="2987">
                        <c:v>194.02698578427393</c:v>
                      </c:pt>
                      <c:pt idx="2988">
                        <c:v>197.39298048349488</c:v>
                      </c:pt>
                      <c:pt idx="2989">
                        <c:v>194.13782025540078</c:v>
                      </c:pt>
                      <c:pt idx="2990">
                        <c:v>197.83551521966069</c:v>
                      </c:pt>
                      <c:pt idx="2991">
                        <c:v>197.83551521966069</c:v>
                      </c:pt>
                      <c:pt idx="2992">
                        <c:v>197.83551521966069</c:v>
                      </c:pt>
                      <c:pt idx="2993">
                        <c:v>199.51650469841741</c:v>
                      </c:pt>
                      <c:pt idx="2994">
                        <c:v>200.56220383904869</c:v>
                      </c:pt>
                      <c:pt idx="2995">
                        <c:v>201.02481728375193</c:v>
                      </c:pt>
                      <c:pt idx="2996">
                        <c:v>195.83567584932899</c:v>
                      </c:pt>
                      <c:pt idx="2997">
                        <c:v>195.87262067303794</c:v>
                      </c:pt>
                      <c:pt idx="2998">
                        <c:v>195.87262067303794</c:v>
                      </c:pt>
                      <c:pt idx="2999">
                        <c:v>195.87262067303794</c:v>
                      </c:pt>
                      <c:pt idx="3000">
                        <c:v>195.63087302224687</c:v>
                      </c:pt>
                      <c:pt idx="3001">
                        <c:v>191.53080073889612</c:v>
                      </c:pt>
                      <c:pt idx="3002">
                        <c:v>190.54694402056026</c:v>
                      </c:pt>
                      <c:pt idx="3003">
                        <c:v>184.56429202473666</c:v>
                      </c:pt>
                      <c:pt idx="3004">
                        <c:v>185.26704682354801</c:v>
                      </c:pt>
                      <c:pt idx="3005">
                        <c:v>185.26704682354801</c:v>
                      </c:pt>
                      <c:pt idx="3006">
                        <c:v>185.26704682354801</c:v>
                      </c:pt>
                      <c:pt idx="3007">
                        <c:v>183.14512890530852</c:v>
                      </c:pt>
                      <c:pt idx="3008">
                        <c:v>178.74226969721278</c:v>
                      </c:pt>
                      <c:pt idx="3009">
                        <c:v>182.98690868203329</c:v>
                      </c:pt>
                      <c:pt idx="3010">
                        <c:v>187.35683880812758</c:v>
                      </c:pt>
                      <c:pt idx="3011">
                        <c:v>181.81190265842071</c:v>
                      </c:pt>
                      <c:pt idx="3012">
                        <c:v>181.81190265842071</c:v>
                      </c:pt>
                      <c:pt idx="3013">
                        <c:v>181.81190265842071</c:v>
                      </c:pt>
                      <c:pt idx="3014">
                        <c:v>179.35667817845928</c:v>
                      </c:pt>
                      <c:pt idx="3015">
                        <c:v>186.6340053007788</c:v>
                      </c:pt>
                      <c:pt idx="3016">
                        <c:v>180.9942976467751</c:v>
                      </c:pt>
                      <c:pt idx="3017">
                        <c:v>178.80652156453272</c:v>
                      </c:pt>
                      <c:pt idx="3018">
                        <c:v>174.39081198297299</c:v>
                      </c:pt>
                      <c:pt idx="3019">
                        <c:v>174.39081198297299</c:v>
                      </c:pt>
                      <c:pt idx="3020">
                        <c:v>174.39081198297299</c:v>
                      </c:pt>
                      <c:pt idx="3021">
                        <c:v>169.98634647819424</c:v>
                      </c:pt>
                      <c:pt idx="3022">
                        <c:v>171.37659625732846</c:v>
                      </c:pt>
                      <c:pt idx="3023">
                        <c:v>165.597140791904</c:v>
                      </c:pt>
                      <c:pt idx="3024">
                        <c:v>173.4687976869325</c:v>
                      </c:pt>
                      <c:pt idx="3025">
                        <c:v>181.03606136053301</c:v>
                      </c:pt>
                      <c:pt idx="3026">
                        <c:v>181.03606136053301</c:v>
                      </c:pt>
                      <c:pt idx="3027">
                        <c:v>181.03606136053301</c:v>
                      </c:pt>
                      <c:pt idx="3028">
                        <c:v>180.99911653682406</c:v>
                      </c:pt>
                      <c:pt idx="3029">
                        <c:v>191.21034455063821</c:v>
                      </c:pt>
                      <c:pt idx="3030">
                        <c:v>186.41635210023261</c:v>
                      </c:pt>
                      <c:pt idx="3031">
                        <c:v>191.20231306722317</c:v>
                      </c:pt>
                      <c:pt idx="3032">
                        <c:v>191.53963537065266</c:v>
                      </c:pt>
                      <c:pt idx="3033">
                        <c:v>191.53963537065266</c:v>
                      </c:pt>
                      <c:pt idx="3034">
                        <c:v>191.53963537065266</c:v>
                      </c:pt>
                      <c:pt idx="3035">
                        <c:v>195.82603806923109</c:v>
                      </c:pt>
                      <c:pt idx="3036">
                        <c:v>194.98514175568201</c:v>
                      </c:pt>
                      <c:pt idx="3037">
                        <c:v>196.30310818408131</c:v>
                      </c:pt>
                      <c:pt idx="3038">
                        <c:v>194.2446389848202</c:v>
                      </c:pt>
                      <c:pt idx="3039">
                        <c:v>196.75528070034508</c:v>
                      </c:pt>
                      <c:pt idx="3040">
                        <c:v>196.75528070034508</c:v>
                      </c:pt>
                      <c:pt idx="3041">
                        <c:v>196.75528070034508</c:v>
                      </c:pt>
                      <c:pt idx="3042">
                        <c:v>195.70074692795731</c:v>
                      </c:pt>
                      <c:pt idx="3043">
                        <c:v>193.02305035740071</c:v>
                      </c:pt>
                      <c:pt idx="3044">
                        <c:v>195.97542366074984</c:v>
                      </c:pt>
                      <c:pt idx="3045">
                        <c:v>194.70885872620644</c:v>
                      </c:pt>
                      <c:pt idx="3046">
                        <c:v>198.82740342141162</c:v>
                      </c:pt>
                      <c:pt idx="3047">
                        <c:v>198.82740342141162</c:v>
                      </c:pt>
                      <c:pt idx="3048">
                        <c:v>198.82740342141162</c:v>
                      </c:pt>
                      <c:pt idx="3049">
                        <c:v>201.11798249136581</c:v>
                      </c:pt>
                      <c:pt idx="3050">
                        <c:v>203.18127058067589</c:v>
                      </c:pt>
                      <c:pt idx="3051">
                        <c:v>205.01325194763436</c:v>
                      </c:pt>
                      <c:pt idx="3052">
                        <c:v>198.85149787165653</c:v>
                      </c:pt>
                      <c:pt idx="3053">
                        <c:v>197.45883864749783</c:v>
                      </c:pt>
                      <c:pt idx="3054">
                        <c:v>197.45883864749783</c:v>
                      </c:pt>
                      <c:pt idx="3055">
                        <c:v>197.45883864749783</c:v>
                      </c:pt>
                      <c:pt idx="3056">
                        <c:v>192.90739699622486</c:v>
                      </c:pt>
                      <c:pt idx="3057">
                        <c:v>195.09597622680872</c:v>
                      </c:pt>
                      <c:pt idx="3058">
                        <c:v>194.26150509999158</c:v>
                      </c:pt>
                      <c:pt idx="3059">
                        <c:v>199.23700907557586</c:v>
                      </c:pt>
                      <c:pt idx="3060">
                        <c:v>201.48100554172316</c:v>
                      </c:pt>
                      <c:pt idx="3061">
                        <c:v>201.48100554172316</c:v>
                      </c:pt>
                      <c:pt idx="3062">
                        <c:v>201.48100554172316</c:v>
                      </c:pt>
                      <c:pt idx="3063">
                        <c:v>199.51811099510039</c:v>
                      </c:pt>
                      <c:pt idx="3064">
                        <c:v>198.96554493614934</c:v>
                      </c:pt>
                      <c:pt idx="3065">
                        <c:v>202.94193237490924</c:v>
                      </c:pt>
                      <c:pt idx="3066">
                        <c:v>208.52622279334952</c:v>
                      </c:pt>
                      <c:pt idx="3067">
                        <c:v>208.09975102401373</c:v>
                      </c:pt>
                      <c:pt idx="3068">
                        <c:v>208.09975102401373</c:v>
                      </c:pt>
                      <c:pt idx="3069">
                        <c:v>208.09975102401373</c:v>
                      </c:pt>
                      <c:pt idx="3070">
                        <c:v>209.12617460444901</c:v>
                      </c:pt>
                      <c:pt idx="3071">
                        <c:v>203.91856075817159</c:v>
                      </c:pt>
                      <c:pt idx="3072">
                        <c:v>210.42486547265236</c:v>
                      </c:pt>
                      <c:pt idx="3073">
                        <c:v>210.42486547265236</c:v>
                      </c:pt>
                      <c:pt idx="3074">
                        <c:v>210.33892860011198</c:v>
                      </c:pt>
                      <c:pt idx="3075">
                        <c:v>210.33892860011198</c:v>
                      </c:pt>
                      <c:pt idx="3076">
                        <c:v>210.33892860011198</c:v>
                      </c:pt>
                      <c:pt idx="3077">
                        <c:v>209.92691350092318</c:v>
                      </c:pt>
                      <c:pt idx="3078">
                        <c:v>205.66058951088218</c:v>
                      </c:pt>
                      <c:pt idx="3079">
                        <c:v>203.80611999036176</c:v>
                      </c:pt>
                      <c:pt idx="3080">
                        <c:v>201.33804513693633</c:v>
                      </c:pt>
                      <c:pt idx="3081">
                        <c:v>202.69456268572759</c:v>
                      </c:pt>
                      <c:pt idx="3082">
                        <c:v>202.69456268572759</c:v>
                      </c:pt>
                      <c:pt idx="3083">
                        <c:v>202.69456268572759</c:v>
                      </c:pt>
                      <c:pt idx="3084">
                        <c:v>196.99863464781902</c:v>
                      </c:pt>
                      <c:pt idx="3085">
                        <c:v>200.22809412898519</c:v>
                      </c:pt>
                      <c:pt idx="3086">
                        <c:v>200.42888121435988</c:v>
                      </c:pt>
                      <c:pt idx="3087">
                        <c:v>200.38149546221143</c:v>
                      </c:pt>
                      <c:pt idx="3088">
                        <c:v>197.67086980965342</c:v>
                      </c:pt>
                      <c:pt idx="3089">
                        <c:v>197.67086980965342</c:v>
                      </c:pt>
                      <c:pt idx="3090">
                        <c:v>197.67086980965342</c:v>
                      </c:pt>
                      <c:pt idx="3091">
                        <c:v>203.35876636414702</c:v>
                      </c:pt>
                      <c:pt idx="3092">
                        <c:v>202.08095735282265</c:v>
                      </c:pt>
                      <c:pt idx="3093">
                        <c:v>198.79608063609305</c:v>
                      </c:pt>
                      <c:pt idx="3094">
                        <c:v>197.15283912938676</c:v>
                      </c:pt>
                      <c:pt idx="3095">
                        <c:v>200.20319653039871</c:v>
                      </c:pt>
                      <c:pt idx="3096">
                        <c:v>200.20319653039871</c:v>
                      </c:pt>
                      <c:pt idx="3097">
                        <c:v>200.20319653039871</c:v>
                      </c:pt>
                      <c:pt idx="3098">
                        <c:v>200.35820416030796</c:v>
                      </c:pt>
                      <c:pt idx="3099">
                        <c:v>198.62581318769534</c:v>
                      </c:pt>
                      <c:pt idx="3100">
                        <c:v>198.62581318769534</c:v>
                      </c:pt>
                      <c:pt idx="3101">
                        <c:v>198.46919926110309</c:v>
                      </c:pt>
                      <c:pt idx="3102">
                        <c:v>194.66307927074089</c:v>
                      </c:pt>
                      <c:pt idx="3103">
                        <c:v>194.66307927074089</c:v>
                      </c:pt>
                      <c:pt idx="3104">
                        <c:v>194.66307927074089</c:v>
                      </c:pt>
                      <c:pt idx="3105">
                        <c:v>195.10159826519919</c:v>
                      </c:pt>
                      <c:pt idx="3106">
                        <c:v>195.66139265922374</c:v>
                      </c:pt>
                      <c:pt idx="3107">
                        <c:v>195.66139265922374</c:v>
                      </c:pt>
                      <c:pt idx="3108">
                        <c:v>202.76122399807204</c:v>
                      </c:pt>
                      <c:pt idx="3109">
                        <c:v>202.93068829812827</c:v>
                      </c:pt>
                      <c:pt idx="3110">
                        <c:v>202.93068829812827</c:v>
                      </c:pt>
                      <c:pt idx="3111">
                        <c:v>202.93068829812827</c:v>
                      </c:pt>
                      <c:pt idx="3112">
                        <c:v>209.35667817845913</c:v>
                      </c:pt>
                      <c:pt idx="3113">
                        <c:v>207.60179905228455</c:v>
                      </c:pt>
                      <c:pt idx="3114">
                        <c:v>204.32334752228698</c:v>
                      </c:pt>
                      <c:pt idx="3115">
                        <c:v>208.27323106577745</c:v>
                      </c:pt>
                      <c:pt idx="3116">
                        <c:v>208.71737209862621</c:v>
                      </c:pt>
                      <c:pt idx="3117">
                        <c:v>208.71737209862621</c:v>
                      </c:pt>
                      <c:pt idx="3118">
                        <c:v>208.71737209862621</c:v>
                      </c:pt>
                      <c:pt idx="3119">
                        <c:v>208.31178218616941</c:v>
                      </c:pt>
                      <c:pt idx="3120">
                        <c:v>210.2923459963051</c:v>
                      </c:pt>
                      <c:pt idx="3121">
                        <c:v>207.21387840334069</c:v>
                      </c:pt>
                      <c:pt idx="3122">
                        <c:v>206.10312424704802</c:v>
                      </c:pt>
                      <c:pt idx="3123">
                        <c:v>203.09292426311097</c:v>
                      </c:pt>
                      <c:pt idx="3124">
                        <c:v>203.09292426311097</c:v>
                      </c:pt>
                      <c:pt idx="3125">
                        <c:v>203.09292426311097</c:v>
                      </c:pt>
                      <c:pt idx="3126">
                        <c:v>203.09292426311097</c:v>
                      </c:pt>
                      <c:pt idx="3127">
                        <c:v>199.36711910689863</c:v>
                      </c:pt>
                      <c:pt idx="3128">
                        <c:v>197.14962653602078</c:v>
                      </c:pt>
                      <c:pt idx="3129">
                        <c:v>199.45867801782947</c:v>
                      </c:pt>
                      <c:pt idx="3130">
                        <c:v>193.1595855754554</c:v>
                      </c:pt>
                      <c:pt idx="3131">
                        <c:v>193.1595855754554</c:v>
                      </c:pt>
                      <c:pt idx="3132">
                        <c:v>193.1595855754554</c:v>
                      </c:pt>
                      <c:pt idx="3133">
                        <c:v>189.67954381174161</c:v>
                      </c:pt>
                      <c:pt idx="3134">
                        <c:v>192.21909886756046</c:v>
                      </c:pt>
                      <c:pt idx="3135">
                        <c:v>194.03983615773791</c:v>
                      </c:pt>
                      <c:pt idx="3136">
                        <c:v>189.23781222391733</c:v>
                      </c:pt>
                      <c:pt idx="3137">
                        <c:v>191.57497389767852</c:v>
                      </c:pt>
                      <c:pt idx="3138">
                        <c:v>191.57497389767852</c:v>
                      </c:pt>
                      <c:pt idx="3139">
                        <c:v>191.57497389767852</c:v>
                      </c:pt>
                      <c:pt idx="3140">
                        <c:v>192.66564934543374</c:v>
                      </c:pt>
                      <c:pt idx="3141">
                        <c:v>189.72130752549958</c:v>
                      </c:pt>
                      <c:pt idx="3142">
                        <c:v>188.48044333788414</c:v>
                      </c:pt>
                      <c:pt idx="3143">
                        <c:v>186.73921773351503</c:v>
                      </c:pt>
                      <c:pt idx="3144">
                        <c:v>184.53939442615012</c:v>
                      </c:pt>
                      <c:pt idx="3145">
                        <c:v>184.53939442615012</c:v>
                      </c:pt>
                      <c:pt idx="3146">
                        <c:v>184.53939442615012</c:v>
                      </c:pt>
                      <c:pt idx="3147">
                        <c:v>185.94249457874835</c:v>
                      </c:pt>
                      <c:pt idx="3148">
                        <c:v>184.37394586780144</c:v>
                      </c:pt>
                      <c:pt idx="3149">
                        <c:v>181.35410810376644</c:v>
                      </c:pt>
                      <c:pt idx="3150">
                        <c:v>181.6360131716325</c:v>
                      </c:pt>
                      <c:pt idx="3151">
                        <c:v>185.60597542366042</c:v>
                      </c:pt>
                      <c:pt idx="3152">
                        <c:v>185.60597542366042</c:v>
                      </c:pt>
                      <c:pt idx="3153">
                        <c:v>185.60597542366042</c:v>
                      </c:pt>
                      <c:pt idx="3154">
                        <c:v>185.60597542366042</c:v>
                      </c:pt>
                      <c:pt idx="3155">
                        <c:v>189.5116858083685</c:v>
                      </c:pt>
                      <c:pt idx="3156">
                        <c:v>187.91181431210313</c:v>
                      </c:pt>
                      <c:pt idx="3157">
                        <c:v>186.07662035177867</c:v>
                      </c:pt>
                      <c:pt idx="3158">
                        <c:v>188.32222311460899</c:v>
                      </c:pt>
                      <c:pt idx="3159">
                        <c:v>188.32222311460899</c:v>
                      </c:pt>
                      <c:pt idx="3160">
                        <c:v>188.32222311460899</c:v>
                      </c:pt>
                      <c:pt idx="3161">
                        <c:v>184.98032286563298</c:v>
                      </c:pt>
                      <c:pt idx="3162">
                        <c:v>185.91759698016193</c:v>
                      </c:pt>
                      <c:pt idx="3163">
                        <c:v>183.26961689824077</c:v>
                      </c:pt>
                      <c:pt idx="3164">
                        <c:v>185.56903059995147</c:v>
                      </c:pt>
                      <c:pt idx="3165">
                        <c:v>186.71753272829457</c:v>
                      </c:pt>
                      <c:pt idx="3166">
                        <c:v>186.71753272829457</c:v>
                      </c:pt>
                      <c:pt idx="3167">
                        <c:v>186.71753272829457</c:v>
                      </c:pt>
                      <c:pt idx="3168">
                        <c:v>185.63569191229584</c:v>
                      </c:pt>
                      <c:pt idx="3169">
                        <c:v>182.71946028431415</c:v>
                      </c:pt>
                      <c:pt idx="3170">
                        <c:v>184.73937836318331</c:v>
                      </c:pt>
                      <c:pt idx="3171">
                        <c:v>182.44719299654611</c:v>
                      </c:pt>
                      <c:pt idx="3172">
                        <c:v>183.44550638502895</c:v>
                      </c:pt>
                      <c:pt idx="3173">
                        <c:v>183.44550638502895</c:v>
                      </c:pt>
                      <c:pt idx="3174">
                        <c:v>183.44550638502895</c:v>
                      </c:pt>
                      <c:pt idx="3175">
                        <c:v>178.32382941129191</c:v>
                      </c:pt>
                      <c:pt idx="3176">
                        <c:v>176.36334430969367</c:v>
                      </c:pt>
                      <c:pt idx="3177">
                        <c:v>176.32961207935071</c:v>
                      </c:pt>
                      <c:pt idx="3178">
                        <c:v>182.7941530800735</c:v>
                      </c:pt>
                      <c:pt idx="3179">
                        <c:v>183.35394747409808</c:v>
                      </c:pt>
                      <c:pt idx="3180">
                        <c:v>183.35394747409808</c:v>
                      </c:pt>
                      <c:pt idx="3181">
                        <c:v>183.35394747409808</c:v>
                      </c:pt>
                      <c:pt idx="3182">
                        <c:v>189.85302385350536</c:v>
                      </c:pt>
                      <c:pt idx="3183">
                        <c:v>191.0360613605329</c:v>
                      </c:pt>
                      <c:pt idx="3184">
                        <c:v>192.29459481166134</c:v>
                      </c:pt>
                      <c:pt idx="3185">
                        <c:v>193.14673520199142</c:v>
                      </c:pt>
                      <c:pt idx="3186">
                        <c:v>197.335153802907</c:v>
                      </c:pt>
                      <c:pt idx="3187">
                        <c:v>197.335153802907</c:v>
                      </c:pt>
                      <c:pt idx="3188">
                        <c:v>197.335153802907</c:v>
                      </c:pt>
                      <c:pt idx="3189">
                        <c:v>190.04658260380654</c:v>
                      </c:pt>
                      <c:pt idx="3190">
                        <c:v>192.20946108746244</c:v>
                      </c:pt>
                      <c:pt idx="3191">
                        <c:v>191.42237571279378</c:v>
                      </c:pt>
                      <c:pt idx="3192">
                        <c:v>190.87302224720867</c:v>
                      </c:pt>
                      <c:pt idx="3193">
                        <c:v>189.78395309613646</c:v>
                      </c:pt>
                      <c:pt idx="3194">
                        <c:v>189.78395309613646</c:v>
                      </c:pt>
                      <c:pt idx="3195">
                        <c:v>189.78395309613646</c:v>
                      </c:pt>
                      <c:pt idx="3196">
                        <c:v>185.78347120713158</c:v>
                      </c:pt>
                      <c:pt idx="3197">
                        <c:v>188.77760822423863</c:v>
                      </c:pt>
                      <c:pt idx="3198">
                        <c:v>193.98200947715006</c:v>
                      </c:pt>
                      <c:pt idx="3199">
                        <c:v>192.35242149224925</c:v>
                      </c:pt>
                      <c:pt idx="3200">
                        <c:v>193.22464059111681</c:v>
                      </c:pt>
                      <c:pt idx="3201">
                        <c:v>193.22464059111681</c:v>
                      </c:pt>
                      <c:pt idx="3202">
                        <c:v>193.22464059111681</c:v>
                      </c:pt>
                      <c:pt idx="3203">
                        <c:v>193.92097020319616</c:v>
                      </c:pt>
                      <c:pt idx="3204">
                        <c:v>193.02064091237614</c:v>
                      </c:pt>
                      <c:pt idx="3205">
                        <c:v>190.65536904666251</c:v>
                      </c:pt>
                      <c:pt idx="3206">
                        <c:v>192.03357160067426</c:v>
                      </c:pt>
                      <c:pt idx="3207">
                        <c:v>191.35812384547384</c:v>
                      </c:pt>
                      <c:pt idx="3208">
                        <c:v>191.35812384547384</c:v>
                      </c:pt>
                      <c:pt idx="3209">
                        <c:v>191.35812384547384</c:v>
                      </c:pt>
                      <c:pt idx="3210">
                        <c:v>195.22769255481447</c:v>
                      </c:pt>
                      <c:pt idx="3211">
                        <c:v>196.64765882258413</c:v>
                      </c:pt>
                      <c:pt idx="3212">
                        <c:v>194.98514175568189</c:v>
                      </c:pt>
                      <c:pt idx="3213">
                        <c:v>198.09894787567225</c:v>
                      </c:pt>
                      <c:pt idx="3214">
                        <c:v>198.09894787567225</c:v>
                      </c:pt>
                      <c:pt idx="3215">
                        <c:v>198.09894787567225</c:v>
                      </c:pt>
                      <c:pt idx="3216">
                        <c:v>198.09894787567225</c:v>
                      </c:pt>
                      <c:pt idx="3217">
                        <c:v>198.09091639225724</c:v>
                      </c:pt>
                      <c:pt idx="3218">
                        <c:v>202.88249939763833</c:v>
                      </c:pt>
                      <c:pt idx="3219">
                        <c:v>205.77303027869203</c:v>
                      </c:pt>
                      <c:pt idx="3220">
                        <c:v>203.33708135892655</c:v>
                      </c:pt>
                      <c:pt idx="3221">
                        <c:v>200.34936952855151</c:v>
                      </c:pt>
                      <c:pt idx="3222">
                        <c:v>200.34936952855151</c:v>
                      </c:pt>
                      <c:pt idx="3223">
                        <c:v>200.34936952855151</c:v>
                      </c:pt>
                      <c:pt idx="3224">
                        <c:v>204.33218215404341</c:v>
                      </c:pt>
                      <c:pt idx="3225">
                        <c:v>204.73696891815874</c:v>
                      </c:pt>
                      <c:pt idx="3226">
                        <c:v>205.18914143442251</c:v>
                      </c:pt>
                      <c:pt idx="3227">
                        <c:v>205.17548791261703</c:v>
                      </c:pt>
                      <c:pt idx="3228">
                        <c:v>208.56798650710746</c:v>
                      </c:pt>
                      <c:pt idx="3229">
                        <c:v>208.56798650710746</c:v>
                      </c:pt>
                      <c:pt idx="3230">
                        <c:v>208.56798650710746</c:v>
                      </c:pt>
                      <c:pt idx="3231">
                        <c:v>207.78491687414626</c:v>
                      </c:pt>
                      <c:pt idx="3232">
                        <c:v>209.69319733354706</c:v>
                      </c:pt>
                      <c:pt idx="3233">
                        <c:v>208.57923058388843</c:v>
                      </c:pt>
                      <c:pt idx="3234">
                        <c:v>206.03405348967914</c:v>
                      </c:pt>
                      <c:pt idx="3235">
                        <c:v>209.00730864990723</c:v>
                      </c:pt>
                      <c:pt idx="3236">
                        <c:v>209.00730864990723</c:v>
                      </c:pt>
                      <c:pt idx="3237">
                        <c:v>209.00730864990723</c:v>
                      </c:pt>
                      <c:pt idx="3238">
                        <c:v>212.05927234760219</c:v>
                      </c:pt>
                      <c:pt idx="3239">
                        <c:v>211.66974540197535</c:v>
                      </c:pt>
                      <c:pt idx="3240">
                        <c:v>211.32198217010642</c:v>
                      </c:pt>
                      <c:pt idx="3241">
                        <c:v>213.25837282145972</c:v>
                      </c:pt>
                      <c:pt idx="3242">
                        <c:v>213.83101758894824</c:v>
                      </c:pt>
                      <c:pt idx="3243">
                        <c:v>213.83101758894824</c:v>
                      </c:pt>
                      <c:pt idx="3244">
                        <c:v>213.83101758894824</c:v>
                      </c:pt>
                      <c:pt idx="3245">
                        <c:v>208.241908280459</c:v>
                      </c:pt>
                      <c:pt idx="3246">
                        <c:v>208.20175086338406</c:v>
                      </c:pt>
                      <c:pt idx="3247">
                        <c:v>209.5654967472488</c:v>
                      </c:pt>
                      <c:pt idx="3248">
                        <c:v>211.58862741948391</c:v>
                      </c:pt>
                      <c:pt idx="3249">
                        <c:v>212.75801140470602</c:v>
                      </c:pt>
                      <c:pt idx="3250">
                        <c:v>212.75801140470602</c:v>
                      </c:pt>
                      <c:pt idx="3251">
                        <c:v>212.75801140470602</c:v>
                      </c:pt>
                      <c:pt idx="3252">
                        <c:v>212.75801140470602</c:v>
                      </c:pt>
                      <c:pt idx="3253">
                        <c:v>217.37209862661587</c:v>
                      </c:pt>
                      <c:pt idx="3254">
                        <c:v>217.77046020399919</c:v>
                      </c:pt>
                      <c:pt idx="3255">
                        <c:v>216.92876074210858</c:v>
                      </c:pt>
                      <c:pt idx="3256">
                        <c:v>220.30599951811053</c:v>
                      </c:pt>
                      <c:pt idx="3257">
                        <c:v>220.30599951811053</c:v>
                      </c:pt>
                      <c:pt idx="3258">
                        <c:v>220.30599951811053</c:v>
                      </c:pt>
                      <c:pt idx="3259">
                        <c:v>222.34037426712663</c:v>
                      </c:pt>
                      <c:pt idx="3260">
                        <c:v>222.99574331378955</c:v>
                      </c:pt>
                      <c:pt idx="3261">
                        <c:v>226.27740743715313</c:v>
                      </c:pt>
                      <c:pt idx="3262">
                        <c:v>227.16649265119216</c:v>
                      </c:pt>
                      <c:pt idx="3263">
                        <c:v>227.25002007870802</c:v>
                      </c:pt>
                      <c:pt idx="3264">
                        <c:v>227.25002007870802</c:v>
                      </c:pt>
                      <c:pt idx="3265">
                        <c:v>227.25002007870802</c:v>
                      </c:pt>
                      <c:pt idx="3266">
                        <c:v>224.03341097100588</c:v>
                      </c:pt>
                      <c:pt idx="3267">
                        <c:v>226.00353385270211</c:v>
                      </c:pt>
                      <c:pt idx="3268">
                        <c:v>229.34302465665363</c:v>
                      </c:pt>
                      <c:pt idx="3269">
                        <c:v>229.58155971407871</c:v>
                      </c:pt>
                      <c:pt idx="3270">
                        <c:v>227.46606698257119</c:v>
                      </c:pt>
                      <c:pt idx="3271">
                        <c:v>227.46606698257119</c:v>
                      </c:pt>
                      <c:pt idx="3272">
                        <c:v>227.46606698257119</c:v>
                      </c:pt>
                      <c:pt idx="3273">
                        <c:v>231.86169785559346</c:v>
                      </c:pt>
                      <c:pt idx="3274">
                        <c:v>231.47056461328361</c:v>
                      </c:pt>
                      <c:pt idx="3275">
                        <c:v>230.43370010440884</c:v>
                      </c:pt>
                      <c:pt idx="3276">
                        <c:v>226.80186330415182</c:v>
                      </c:pt>
                      <c:pt idx="3277">
                        <c:v>227.56083848686811</c:v>
                      </c:pt>
                      <c:pt idx="3278">
                        <c:v>227.56083848686811</c:v>
                      </c:pt>
                      <c:pt idx="3279">
                        <c:v>227.56083848686811</c:v>
                      </c:pt>
                      <c:pt idx="3280">
                        <c:v>224.6574572323504</c:v>
                      </c:pt>
                      <c:pt idx="3281">
                        <c:v>225.42847964018912</c:v>
                      </c:pt>
                      <c:pt idx="3282">
                        <c:v>223.49690787888483</c:v>
                      </c:pt>
                      <c:pt idx="3283">
                        <c:v>225.3786844430162</c:v>
                      </c:pt>
                      <c:pt idx="3284">
                        <c:v>223.24632559633721</c:v>
                      </c:pt>
                      <c:pt idx="3285">
                        <c:v>223.24632559633721</c:v>
                      </c:pt>
                      <c:pt idx="3286">
                        <c:v>223.24632559633721</c:v>
                      </c:pt>
                      <c:pt idx="3287">
                        <c:v>223.08007388964702</c:v>
                      </c:pt>
                      <c:pt idx="3288">
                        <c:v>224.51128423419763</c:v>
                      </c:pt>
                      <c:pt idx="3289">
                        <c:v>226.55208416994577</c:v>
                      </c:pt>
                      <c:pt idx="3290">
                        <c:v>224.93293711348443</c:v>
                      </c:pt>
                      <c:pt idx="3291">
                        <c:v>224.93293711348443</c:v>
                      </c:pt>
                      <c:pt idx="3292">
                        <c:v>224.93293711348443</c:v>
                      </c:pt>
                      <c:pt idx="3293">
                        <c:v>224.93293711348443</c:v>
                      </c:pt>
                      <c:pt idx="3294">
                        <c:v>228.43064814071118</c:v>
                      </c:pt>
                      <c:pt idx="3295">
                        <c:v>228.7390571038467</c:v>
                      </c:pt>
                      <c:pt idx="3296">
                        <c:v>227.66765721628747</c:v>
                      </c:pt>
                      <c:pt idx="3297">
                        <c:v>224.41651272990086</c:v>
                      </c:pt>
                      <c:pt idx="3298">
                        <c:v>226.45329692394154</c:v>
                      </c:pt>
                      <c:pt idx="3299">
                        <c:v>226.45329692394154</c:v>
                      </c:pt>
                      <c:pt idx="3300">
                        <c:v>226.45329692394154</c:v>
                      </c:pt>
                      <c:pt idx="3301">
                        <c:v>227.7552003855109</c:v>
                      </c:pt>
                      <c:pt idx="3302">
                        <c:v>226.2782105854948</c:v>
                      </c:pt>
                      <c:pt idx="3303">
                        <c:v>224.22134768291673</c:v>
                      </c:pt>
                      <c:pt idx="3304">
                        <c:v>222.1821540438516</c:v>
                      </c:pt>
                      <c:pt idx="3305">
                        <c:v>225.65496747249188</c:v>
                      </c:pt>
                      <c:pt idx="3306">
                        <c:v>225.65496747249188</c:v>
                      </c:pt>
                      <c:pt idx="3307">
                        <c:v>225.65496747249188</c:v>
                      </c:pt>
                      <c:pt idx="3308">
                        <c:v>222.4303268813747</c:v>
                      </c:pt>
                      <c:pt idx="3309">
                        <c:v>224.89759858645857</c:v>
                      </c:pt>
                      <c:pt idx="3310">
                        <c:v>224.35707975262997</c:v>
                      </c:pt>
                      <c:pt idx="3311">
                        <c:v>223.24070355794686</c:v>
                      </c:pt>
                      <c:pt idx="3312">
                        <c:v>227.15524857441136</c:v>
                      </c:pt>
                      <c:pt idx="3313">
                        <c:v>227.15524857441136</c:v>
                      </c:pt>
                      <c:pt idx="3314">
                        <c:v>227.15524857441136</c:v>
                      </c:pt>
                      <c:pt idx="3315">
                        <c:v>226.92233555537675</c:v>
                      </c:pt>
                      <c:pt idx="3316">
                        <c:v>225.38109388804079</c:v>
                      </c:pt>
                      <c:pt idx="3317">
                        <c:v>224.8470002409442</c:v>
                      </c:pt>
                      <c:pt idx="3318">
                        <c:v>225.6132037587339</c:v>
                      </c:pt>
                      <c:pt idx="3319">
                        <c:v>223.33226246887764</c:v>
                      </c:pt>
                      <c:pt idx="3320">
                        <c:v>223.33226246887764</c:v>
                      </c:pt>
                      <c:pt idx="3321">
                        <c:v>223.33226246887764</c:v>
                      </c:pt>
                      <c:pt idx="3322">
                        <c:v>223.95711187856358</c:v>
                      </c:pt>
                      <c:pt idx="3323">
                        <c:v>220.26343265601119</c:v>
                      </c:pt>
                      <c:pt idx="3324">
                        <c:v>221.38221829571884</c:v>
                      </c:pt>
                      <c:pt idx="3325">
                        <c:v>222.69857842743519</c:v>
                      </c:pt>
                      <c:pt idx="3326">
                        <c:v>223.96193076861263</c:v>
                      </c:pt>
                      <c:pt idx="3327">
                        <c:v>223.96193076861263</c:v>
                      </c:pt>
                      <c:pt idx="3328">
                        <c:v>223.96193076861263</c:v>
                      </c:pt>
                      <c:pt idx="3329">
                        <c:v>224.47594570717175</c:v>
                      </c:pt>
                      <c:pt idx="3330">
                        <c:v>226.67335956951214</c:v>
                      </c:pt>
                      <c:pt idx="3331">
                        <c:v>225.37386555296729</c:v>
                      </c:pt>
                      <c:pt idx="3332">
                        <c:v>227.3030278692471</c:v>
                      </c:pt>
                      <c:pt idx="3333">
                        <c:v>227.15123283270387</c:v>
                      </c:pt>
                      <c:pt idx="3334">
                        <c:v>227.15123283270387</c:v>
                      </c:pt>
                      <c:pt idx="3335">
                        <c:v>227.15123283270387</c:v>
                      </c:pt>
                      <c:pt idx="3336">
                        <c:v>228.77921452092164</c:v>
                      </c:pt>
                      <c:pt idx="3337">
                        <c:v>229.26833186089431</c:v>
                      </c:pt>
                      <c:pt idx="3338">
                        <c:v>228.84828527829052</c:v>
                      </c:pt>
                      <c:pt idx="3339">
                        <c:v>229.72933900891462</c:v>
                      </c:pt>
                      <c:pt idx="3340">
                        <c:v>226.65649345434068</c:v>
                      </c:pt>
                      <c:pt idx="3341">
                        <c:v>226.65649345434068</c:v>
                      </c:pt>
                      <c:pt idx="3342">
                        <c:v>226.65649345434068</c:v>
                      </c:pt>
                      <c:pt idx="3343">
                        <c:v>226.45490322062454</c:v>
                      </c:pt>
                      <c:pt idx="3344">
                        <c:v>226.96972130752519</c:v>
                      </c:pt>
                      <c:pt idx="3345">
                        <c:v>226.76491848044301</c:v>
                      </c:pt>
                      <c:pt idx="3346">
                        <c:v>228.23949883543457</c:v>
                      </c:pt>
                      <c:pt idx="3347">
                        <c:v>229.46911894626902</c:v>
                      </c:pt>
                      <c:pt idx="3348">
                        <c:v>229.46911894626902</c:v>
                      </c:pt>
                      <c:pt idx="3349">
                        <c:v>229.46911894626902</c:v>
                      </c:pt>
                      <c:pt idx="3350">
                        <c:v>229.46911894626902</c:v>
                      </c:pt>
                      <c:pt idx="3351">
                        <c:v>232.69697213075221</c:v>
                      </c:pt>
                      <c:pt idx="3352">
                        <c:v>233.87840334109677</c:v>
                      </c:pt>
                      <c:pt idx="3353">
                        <c:v>233.75712794153048</c:v>
                      </c:pt>
                      <c:pt idx="3354">
                        <c:v>232.31226407517437</c:v>
                      </c:pt>
                      <c:pt idx="3355">
                        <c:v>232.31226407517437</c:v>
                      </c:pt>
                      <c:pt idx="3356">
                        <c:v>232.31226407517437</c:v>
                      </c:pt>
                      <c:pt idx="3357">
                        <c:v>234.25748935828415</c:v>
                      </c:pt>
                      <c:pt idx="3358">
                        <c:v>232.2881696249294</c:v>
                      </c:pt>
                      <c:pt idx="3359">
                        <c:v>229.64420528471581</c:v>
                      </c:pt>
                      <c:pt idx="3360">
                        <c:v>230.54533772387728</c:v>
                      </c:pt>
                      <c:pt idx="3361">
                        <c:v>231.00152598184852</c:v>
                      </c:pt>
                      <c:pt idx="3362">
                        <c:v>231.00152598184852</c:v>
                      </c:pt>
                      <c:pt idx="3363">
                        <c:v>231.00152598184852</c:v>
                      </c:pt>
                      <c:pt idx="3364">
                        <c:v>230.00401574170721</c:v>
                      </c:pt>
                      <c:pt idx="3365">
                        <c:v>232.69215324070325</c:v>
                      </c:pt>
                      <c:pt idx="3366">
                        <c:v>232.23757127941502</c:v>
                      </c:pt>
                      <c:pt idx="3367">
                        <c:v>235.80595936069361</c:v>
                      </c:pt>
                      <c:pt idx="3368">
                        <c:v>235.25981848847448</c:v>
                      </c:pt>
                      <c:pt idx="3369">
                        <c:v>235.25981848847448</c:v>
                      </c:pt>
                      <c:pt idx="3370">
                        <c:v>235.25981848847448</c:v>
                      </c:pt>
                      <c:pt idx="3371">
                        <c:v>232.47209059513261</c:v>
                      </c:pt>
                      <c:pt idx="3372">
                        <c:v>233.17404224560244</c:v>
                      </c:pt>
                      <c:pt idx="3373">
                        <c:v>229.60324471929931</c:v>
                      </c:pt>
                      <c:pt idx="3374">
                        <c:v>228.27483736246052</c:v>
                      </c:pt>
                      <c:pt idx="3375">
                        <c:v>226.95526463737821</c:v>
                      </c:pt>
                      <c:pt idx="3376">
                        <c:v>226.95526463737821</c:v>
                      </c:pt>
                      <c:pt idx="3377">
                        <c:v>226.95526463737821</c:v>
                      </c:pt>
                      <c:pt idx="3378">
                        <c:v>228.81214360292313</c:v>
                      </c:pt>
                      <c:pt idx="3379">
                        <c:v>227.18657135972978</c:v>
                      </c:pt>
                      <c:pt idx="3380">
                        <c:v>231.95405991486592</c:v>
                      </c:pt>
                      <c:pt idx="3381">
                        <c:v>232.44960244157062</c:v>
                      </c:pt>
                      <c:pt idx="3382">
                        <c:v>234.00048188900453</c:v>
                      </c:pt>
                      <c:pt idx="3383">
                        <c:v>234.00048188900453</c:v>
                      </c:pt>
                      <c:pt idx="3384">
                        <c:v>234.00048188900453</c:v>
                      </c:pt>
                      <c:pt idx="3385">
                        <c:v>235.33370813589229</c:v>
                      </c:pt>
                      <c:pt idx="3386">
                        <c:v>236.27981688217776</c:v>
                      </c:pt>
                      <c:pt idx="3387">
                        <c:v>235.23170829652199</c:v>
                      </c:pt>
                      <c:pt idx="3388">
                        <c:v>236.09428961529156</c:v>
                      </c:pt>
                      <c:pt idx="3389">
                        <c:v>235.7625893502526</c:v>
                      </c:pt>
                      <c:pt idx="3390">
                        <c:v>235.7625893502526</c:v>
                      </c:pt>
                      <c:pt idx="3391">
                        <c:v>235.7625893502526</c:v>
                      </c:pt>
                      <c:pt idx="3392">
                        <c:v>237.37772066500642</c:v>
                      </c:pt>
                      <c:pt idx="3393">
                        <c:v>238.41378202553966</c:v>
                      </c:pt>
                      <c:pt idx="3394">
                        <c:v>237.72548389687532</c:v>
                      </c:pt>
                      <c:pt idx="3395">
                        <c:v>238.26841217572837</c:v>
                      </c:pt>
                      <c:pt idx="3396">
                        <c:v>236.22600594329725</c:v>
                      </c:pt>
                      <c:pt idx="3397">
                        <c:v>236.22600594329725</c:v>
                      </c:pt>
                      <c:pt idx="3398">
                        <c:v>236.22600594329725</c:v>
                      </c:pt>
                      <c:pt idx="3399">
                        <c:v>236.9151072203031</c:v>
                      </c:pt>
                      <c:pt idx="3400">
                        <c:v>236.29748614569061</c:v>
                      </c:pt>
                      <c:pt idx="3401">
                        <c:v>233.44550638502884</c:v>
                      </c:pt>
                      <c:pt idx="3402">
                        <c:v>234.88073247128693</c:v>
                      </c:pt>
                      <c:pt idx="3403">
                        <c:v>234.38679624126524</c:v>
                      </c:pt>
                      <c:pt idx="3404">
                        <c:v>234.38679624126524</c:v>
                      </c:pt>
                      <c:pt idx="3405">
                        <c:v>234.38679624126524</c:v>
                      </c:pt>
                      <c:pt idx="3406">
                        <c:v>234.69681150108374</c:v>
                      </c:pt>
                      <c:pt idx="3407">
                        <c:v>237.275720825636</c:v>
                      </c:pt>
                      <c:pt idx="3408">
                        <c:v>238.16882178138252</c:v>
                      </c:pt>
                      <c:pt idx="3409">
                        <c:v>238.18408159987098</c:v>
                      </c:pt>
                      <c:pt idx="3410">
                        <c:v>238.92137177736674</c:v>
                      </c:pt>
                      <c:pt idx="3411">
                        <c:v>238.92137177736674</c:v>
                      </c:pt>
                      <c:pt idx="3412">
                        <c:v>238.92137177736674</c:v>
                      </c:pt>
                      <c:pt idx="3413">
                        <c:v>240.62806200305141</c:v>
                      </c:pt>
                      <c:pt idx="3414">
                        <c:v>239.7188980804749</c:v>
                      </c:pt>
                      <c:pt idx="3415">
                        <c:v>239.24182796562474</c:v>
                      </c:pt>
                      <c:pt idx="3416">
                        <c:v>240.37426712713787</c:v>
                      </c:pt>
                      <c:pt idx="3417">
                        <c:v>239.6193076861291</c:v>
                      </c:pt>
                      <c:pt idx="3418">
                        <c:v>239.6193076861291</c:v>
                      </c:pt>
                      <c:pt idx="3419">
                        <c:v>239.6193076861291</c:v>
                      </c:pt>
                      <c:pt idx="3420">
                        <c:v>238.65472652798917</c:v>
                      </c:pt>
                      <c:pt idx="3421">
                        <c:v>238.43064814071104</c:v>
                      </c:pt>
                      <c:pt idx="3422">
                        <c:v>240.61280218456292</c:v>
                      </c:pt>
                      <c:pt idx="3423">
                        <c:v>240.4513693679217</c:v>
                      </c:pt>
                      <c:pt idx="3424">
                        <c:v>238.72460043369955</c:v>
                      </c:pt>
                      <c:pt idx="3425">
                        <c:v>238.72460043369955</c:v>
                      </c:pt>
                      <c:pt idx="3426">
                        <c:v>238.72460043369955</c:v>
                      </c:pt>
                      <c:pt idx="3427">
                        <c:v>237.52951570154951</c:v>
                      </c:pt>
                      <c:pt idx="3428">
                        <c:v>235.56260541321925</c:v>
                      </c:pt>
                      <c:pt idx="3429">
                        <c:v>237.34800417637078</c:v>
                      </c:pt>
                      <c:pt idx="3430">
                        <c:v>235.81720343747429</c:v>
                      </c:pt>
                      <c:pt idx="3431">
                        <c:v>236.46775359408824</c:v>
                      </c:pt>
                      <c:pt idx="3432">
                        <c:v>236.46775359408824</c:v>
                      </c:pt>
                      <c:pt idx="3433">
                        <c:v>236.46775359408824</c:v>
                      </c:pt>
                      <c:pt idx="3434">
                        <c:v>239.16231627981625</c:v>
                      </c:pt>
                      <c:pt idx="3435">
                        <c:v>240.71399887559167</c:v>
                      </c:pt>
                      <c:pt idx="3436">
                        <c:v>241.94843787647511</c:v>
                      </c:pt>
                      <c:pt idx="3437">
                        <c:v>241.94843787647511</c:v>
                      </c:pt>
                      <c:pt idx="3438">
                        <c:v>241.79423339490737</c:v>
                      </c:pt>
                      <c:pt idx="3439">
                        <c:v>241.79423339490737</c:v>
                      </c:pt>
                      <c:pt idx="3440">
                        <c:v>241.79423339490737</c:v>
                      </c:pt>
                      <c:pt idx="3441">
                        <c:v>244.53216609107633</c:v>
                      </c:pt>
                      <c:pt idx="3442">
                        <c:v>244.70564613284003</c:v>
                      </c:pt>
                      <c:pt idx="3443">
                        <c:v>244.77552003855044</c:v>
                      </c:pt>
                      <c:pt idx="3444">
                        <c:v>245.69512488956644</c:v>
                      </c:pt>
                      <c:pt idx="3445">
                        <c:v>244.3297727090187</c:v>
                      </c:pt>
                      <c:pt idx="3446">
                        <c:v>244.3297727090187</c:v>
                      </c:pt>
                      <c:pt idx="3447">
                        <c:v>244.3297727090187</c:v>
                      </c:pt>
                      <c:pt idx="3448">
                        <c:v>246.54565898321354</c:v>
                      </c:pt>
                      <c:pt idx="3449">
                        <c:v>245.40759778330994</c:v>
                      </c:pt>
                      <c:pt idx="3450">
                        <c:v>245.2549995984252</c:v>
                      </c:pt>
                      <c:pt idx="3451">
                        <c:v>247.82507429122097</c:v>
                      </c:pt>
                      <c:pt idx="3452">
                        <c:v>248.59770299574265</c:v>
                      </c:pt>
                      <c:pt idx="3453">
                        <c:v>248.59770299574265</c:v>
                      </c:pt>
                      <c:pt idx="3454">
                        <c:v>248.59770299574265</c:v>
                      </c:pt>
                      <c:pt idx="3455">
                        <c:v>247.72468074853359</c:v>
                      </c:pt>
                      <c:pt idx="3456">
                        <c:v>249.71809493213328</c:v>
                      </c:pt>
                      <c:pt idx="3457">
                        <c:v>250.23130672235095</c:v>
                      </c:pt>
                      <c:pt idx="3458">
                        <c:v>252.88008995261359</c:v>
                      </c:pt>
                      <c:pt idx="3459">
                        <c:v>253.32904987551132</c:v>
                      </c:pt>
                      <c:pt idx="3460">
                        <c:v>253.32904987551132</c:v>
                      </c:pt>
                      <c:pt idx="3461">
                        <c:v>253.32904987551132</c:v>
                      </c:pt>
                      <c:pt idx="3462">
                        <c:v>254.67914223757063</c:v>
                      </c:pt>
                      <c:pt idx="3463">
                        <c:v>255.19074773110526</c:v>
                      </c:pt>
                      <c:pt idx="3464">
                        <c:v>254.63818167215416</c:v>
                      </c:pt>
                      <c:pt idx="3465">
                        <c:v>254.63818167215416</c:v>
                      </c:pt>
                      <c:pt idx="3466">
                        <c:v>254.98594490402311</c:v>
                      </c:pt>
                      <c:pt idx="3467">
                        <c:v>254.98594490402311</c:v>
                      </c:pt>
                      <c:pt idx="3468">
                        <c:v>254.98594490402311</c:v>
                      </c:pt>
                      <c:pt idx="3469">
                        <c:v>258.06119990362151</c:v>
                      </c:pt>
                      <c:pt idx="3470">
                        <c:v>258.2571680989472</c:v>
                      </c:pt>
                      <c:pt idx="3471">
                        <c:v>258.93181270580612</c:v>
                      </c:pt>
                      <c:pt idx="3472">
                        <c:v>258.93181270580612</c:v>
                      </c:pt>
                      <c:pt idx="3473">
                        <c:v>258.41378202553949</c:v>
                      </c:pt>
                      <c:pt idx="3474">
                        <c:v>258.41378202553949</c:v>
                      </c:pt>
                      <c:pt idx="3475">
                        <c:v>258.41378202553949</c:v>
                      </c:pt>
                      <c:pt idx="3476">
                        <c:v>261.35651754879063</c:v>
                      </c:pt>
                      <c:pt idx="3477">
                        <c:v>261.11878563970703</c:v>
                      </c:pt>
                      <c:pt idx="3478">
                        <c:v>261.16456509517246</c:v>
                      </c:pt>
                      <c:pt idx="3479">
                        <c:v>262.68010601558041</c:v>
                      </c:pt>
                      <c:pt idx="3480">
                        <c:v>260.12047225122416</c:v>
                      </c:pt>
                      <c:pt idx="3481">
                        <c:v>260.12047225122416</c:v>
                      </c:pt>
                      <c:pt idx="3482">
                        <c:v>260.12047225122416</c:v>
                      </c:pt>
                      <c:pt idx="3483">
                        <c:v>261.03365191550813</c:v>
                      </c:pt>
                      <c:pt idx="3484">
                        <c:v>259.67231547666785</c:v>
                      </c:pt>
                      <c:pt idx="3485">
                        <c:v>261.99020159023303</c:v>
                      </c:pt>
                      <c:pt idx="3486">
                        <c:v>262.41185446951982</c:v>
                      </c:pt>
                      <c:pt idx="3487">
                        <c:v>264.10087543169158</c:v>
                      </c:pt>
                      <c:pt idx="3488">
                        <c:v>264.10087543169158</c:v>
                      </c:pt>
                      <c:pt idx="3489">
                        <c:v>264.10087543169158</c:v>
                      </c:pt>
                      <c:pt idx="3490">
                        <c:v>264.10087543169158</c:v>
                      </c:pt>
                      <c:pt idx="3491">
                        <c:v>264.14986748052297</c:v>
                      </c:pt>
                      <c:pt idx="3492">
                        <c:v>266.91189462693694</c:v>
                      </c:pt>
                      <c:pt idx="3493">
                        <c:v>266.20833667978405</c:v>
                      </c:pt>
                      <c:pt idx="3494">
                        <c:v>265.11685808368736</c:v>
                      </c:pt>
                      <c:pt idx="3495">
                        <c:v>265.11685808368736</c:v>
                      </c:pt>
                      <c:pt idx="3496">
                        <c:v>265.11685808368736</c:v>
                      </c:pt>
                      <c:pt idx="3497">
                        <c:v>268.04754638181606</c:v>
                      </c:pt>
                      <c:pt idx="3498">
                        <c:v>265.94008513372353</c:v>
                      </c:pt>
                      <c:pt idx="3499">
                        <c:v>262.58774395630809</c:v>
                      </c:pt>
                      <c:pt idx="3500">
                        <c:v>263.50333306561657</c:v>
                      </c:pt>
                      <c:pt idx="3501">
                        <c:v>262.70098787245939</c:v>
                      </c:pt>
                      <c:pt idx="3502">
                        <c:v>262.70098787245939</c:v>
                      </c:pt>
                      <c:pt idx="3503">
                        <c:v>262.70098787245939</c:v>
                      </c:pt>
                      <c:pt idx="3504">
                        <c:v>263.35475062243933</c:v>
                      </c:pt>
                      <c:pt idx="3505">
                        <c:v>262.78531844831679</c:v>
                      </c:pt>
                      <c:pt idx="3506">
                        <c:v>260.98225042165222</c:v>
                      </c:pt>
                      <c:pt idx="3507">
                        <c:v>261.65207613846212</c:v>
                      </c:pt>
                      <c:pt idx="3508">
                        <c:v>264.09605654164261</c:v>
                      </c:pt>
                      <c:pt idx="3509">
                        <c:v>264.09605654164261</c:v>
                      </c:pt>
                      <c:pt idx="3510">
                        <c:v>264.09605654164261</c:v>
                      </c:pt>
                      <c:pt idx="3511">
                        <c:v>263.66235643723331</c:v>
                      </c:pt>
                      <c:pt idx="3512">
                        <c:v>264.86386635611535</c:v>
                      </c:pt>
                      <c:pt idx="3513">
                        <c:v>268.56959280379021</c:v>
                      </c:pt>
                      <c:pt idx="3514">
                        <c:v>267.42510641715461</c:v>
                      </c:pt>
                      <c:pt idx="3515">
                        <c:v>266.280620030519</c:v>
                      </c:pt>
                      <c:pt idx="3516">
                        <c:v>266.280620030519</c:v>
                      </c:pt>
                      <c:pt idx="3517">
                        <c:v>266.280620030519</c:v>
                      </c:pt>
                      <c:pt idx="3518">
                        <c:v>266.280620030519</c:v>
                      </c:pt>
                      <c:pt idx="3519">
                        <c:v>268.51015982651927</c:v>
                      </c:pt>
                      <c:pt idx="3520">
                        <c:v>267.17693357963145</c:v>
                      </c:pt>
                      <c:pt idx="3521">
                        <c:v>266.66131234438927</c:v>
                      </c:pt>
                      <c:pt idx="3522">
                        <c:v>265.64532969239349</c:v>
                      </c:pt>
                      <c:pt idx="3523">
                        <c:v>265.64532969239349</c:v>
                      </c:pt>
                      <c:pt idx="3524">
                        <c:v>265.64532969239349</c:v>
                      </c:pt>
                      <c:pt idx="3525">
                        <c:v>266.06296682997277</c:v>
                      </c:pt>
                      <c:pt idx="3526">
                        <c:v>265.12328327041934</c:v>
                      </c:pt>
                      <c:pt idx="3527">
                        <c:v>266.28463577222641</c:v>
                      </c:pt>
                      <c:pt idx="3528">
                        <c:v>266.62918641072935</c:v>
                      </c:pt>
                      <c:pt idx="3529">
                        <c:v>267.16328005782594</c:v>
                      </c:pt>
                      <c:pt idx="3530">
                        <c:v>267.16328005782594</c:v>
                      </c:pt>
                      <c:pt idx="3531">
                        <c:v>267.16328005782594</c:v>
                      </c:pt>
                      <c:pt idx="3532">
                        <c:v>269.59441008754243</c:v>
                      </c:pt>
                      <c:pt idx="3533">
                        <c:v>268.49409685968925</c:v>
                      </c:pt>
                      <c:pt idx="3534">
                        <c:v>269.16151313147463</c:v>
                      </c:pt>
                      <c:pt idx="3535">
                        <c:v>269.59039434583491</c:v>
                      </c:pt>
                      <c:pt idx="3536">
                        <c:v>270.95735282306561</c:v>
                      </c:pt>
                      <c:pt idx="3537">
                        <c:v>270.95735282306561</c:v>
                      </c:pt>
                      <c:pt idx="3538">
                        <c:v>270.95735282306561</c:v>
                      </c:pt>
                      <c:pt idx="3539">
                        <c:v>269.24825315235643</c:v>
                      </c:pt>
                      <c:pt idx="3540">
                        <c:v>267.53112199823227</c:v>
                      </c:pt>
                      <c:pt idx="3541">
                        <c:v>263.16199502047948</c:v>
                      </c:pt>
                      <c:pt idx="3542">
                        <c:v>258.85792305838811</c:v>
                      </c:pt>
                      <c:pt idx="3543">
                        <c:v>261.94683157979199</c:v>
                      </c:pt>
                      <c:pt idx="3544">
                        <c:v>261.94683157979199</c:v>
                      </c:pt>
                      <c:pt idx="3545">
                        <c:v>261.94683157979199</c:v>
                      </c:pt>
                      <c:pt idx="3546">
                        <c:v>258.60091558910852</c:v>
                      </c:pt>
                      <c:pt idx="3547">
                        <c:v>260.18070837683644</c:v>
                      </c:pt>
                      <c:pt idx="3548">
                        <c:v>263.40133322624609</c:v>
                      </c:pt>
                      <c:pt idx="3549">
                        <c:v>263.38767970444059</c:v>
                      </c:pt>
                      <c:pt idx="3550">
                        <c:v>260.64412496988109</c:v>
                      </c:pt>
                      <c:pt idx="3551">
                        <c:v>260.64412496988109</c:v>
                      </c:pt>
                      <c:pt idx="3552">
                        <c:v>260.64412496988109</c:v>
                      </c:pt>
                      <c:pt idx="3553">
                        <c:v>256.82354830937192</c:v>
                      </c:pt>
                      <c:pt idx="3554">
                        <c:v>256.65569030599869</c:v>
                      </c:pt>
                      <c:pt idx="3555">
                        <c:v>255.25740904344951</c:v>
                      </c:pt>
                      <c:pt idx="3556">
                        <c:v>258.62260059432896</c:v>
                      </c:pt>
                      <c:pt idx="3557">
                        <c:v>258.75833266404226</c:v>
                      </c:pt>
                      <c:pt idx="3558">
                        <c:v>258.75833266404226</c:v>
                      </c:pt>
                      <c:pt idx="3559">
                        <c:v>258.75833266404226</c:v>
                      </c:pt>
                      <c:pt idx="3560">
                        <c:v>261.87294193237409</c:v>
                      </c:pt>
                      <c:pt idx="3561">
                        <c:v>263.20054614087144</c:v>
                      </c:pt>
                      <c:pt idx="3562">
                        <c:v>263.28166412336276</c:v>
                      </c:pt>
                      <c:pt idx="3563">
                        <c:v>264.65745723235</c:v>
                      </c:pt>
                      <c:pt idx="3564">
                        <c:v>265.43811742028669</c:v>
                      </c:pt>
                      <c:pt idx="3565">
                        <c:v>265.43811742028669</c:v>
                      </c:pt>
                      <c:pt idx="3566">
                        <c:v>265.43811742028669</c:v>
                      </c:pt>
                      <c:pt idx="3567">
                        <c:v>267.37450807164004</c:v>
                      </c:pt>
                      <c:pt idx="3568">
                        <c:v>267.34880732471214</c:v>
                      </c:pt>
                      <c:pt idx="3569">
                        <c:v>265.50477873263122</c:v>
                      </c:pt>
                      <c:pt idx="3570">
                        <c:v>265.325676652477</c:v>
                      </c:pt>
                      <c:pt idx="3571">
                        <c:v>265.325676652477</c:v>
                      </c:pt>
                      <c:pt idx="3572">
                        <c:v>265.325676652477</c:v>
                      </c:pt>
                      <c:pt idx="3573">
                        <c:v>265.325676652477</c:v>
                      </c:pt>
                      <c:pt idx="3574">
                        <c:v>266.41635210023219</c:v>
                      </c:pt>
                      <c:pt idx="3575">
                        <c:v>262.16850052204575</c:v>
                      </c:pt>
                      <c:pt idx="3576">
                        <c:v>261.14930527668389</c:v>
                      </c:pt>
                      <c:pt idx="3577">
                        <c:v>261.42558830615945</c:v>
                      </c:pt>
                      <c:pt idx="3578">
                        <c:v>263.64308087703728</c:v>
                      </c:pt>
                      <c:pt idx="3579">
                        <c:v>263.64308087703728</c:v>
                      </c:pt>
                      <c:pt idx="3580">
                        <c:v>263.64308087703728</c:v>
                      </c:pt>
                      <c:pt idx="3581">
                        <c:v>263.34430969399978</c:v>
                      </c:pt>
                      <c:pt idx="3582">
                        <c:v>259.77993735442863</c:v>
                      </c:pt>
                      <c:pt idx="3583">
                        <c:v>260.93807726286968</c:v>
                      </c:pt>
                      <c:pt idx="3584">
                        <c:v>264.93614970685007</c:v>
                      </c:pt>
                      <c:pt idx="3585">
                        <c:v>263.94506465344074</c:v>
                      </c:pt>
                      <c:pt idx="3586">
                        <c:v>263.94506465344074</c:v>
                      </c:pt>
                      <c:pt idx="3587">
                        <c:v>263.94506465344074</c:v>
                      </c:pt>
                      <c:pt idx="3588">
                        <c:v>263.476829170347</c:v>
                      </c:pt>
                      <c:pt idx="3589">
                        <c:v>264.31451289053012</c:v>
                      </c:pt>
                      <c:pt idx="3590">
                        <c:v>260.86017187374432</c:v>
                      </c:pt>
                      <c:pt idx="3591">
                        <c:v>259.01694643000491</c:v>
                      </c:pt>
                      <c:pt idx="3592">
                        <c:v>258.15597140791834</c:v>
                      </c:pt>
                      <c:pt idx="3593">
                        <c:v>258.15597140791834</c:v>
                      </c:pt>
                      <c:pt idx="3594">
                        <c:v>258.15597140791834</c:v>
                      </c:pt>
                      <c:pt idx="3595">
                        <c:v>260.73327443578756</c:v>
                      </c:pt>
                      <c:pt idx="3596">
                        <c:v>261.49305276684532</c:v>
                      </c:pt>
                      <c:pt idx="3597">
                        <c:v>261.82314673520131</c:v>
                      </c:pt>
                      <c:pt idx="3598">
                        <c:v>259.99598425829186</c:v>
                      </c:pt>
                      <c:pt idx="3599">
                        <c:v>255.10802345193093</c:v>
                      </c:pt>
                      <c:pt idx="3600">
                        <c:v>255.10802345193093</c:v>
                      </c:pt>
                      <c:pt idx="3601">
                        <c:v>255.10802345193093</c:v>
                      </c:pt>
                      <c:pt idx="3602">
                        <c:v>251.35973014215662</c:v>
                      </c:pt>
                      <c:pt idx="3603">
                        <c:v>253.03108184081535</c:v>
                      </c:pt>
                      <c:pt idx="3604">
                        <c:v>254.14183599710805</c:v>
                      </c:pt>
                      <c:pt idx="3605">
                        <c:v>253.97237169705181</c:v>
                      </c:pt>
                      <c:pt idx="3606">
                        <c:v>254.58035499156634</c:v>
                      </c:pt>
                      <c:pt idx="3607">
                        <c:v>254.58035499156634</c:v>
                      </c:pt>
                      <c:pt idx="3608">
                        <c:v>254.58035499156634</c:v>
                      </c:pt>
                      <c:pt idx="3609">
                        <c:v>251.82555618022587</c:v>
                      </c:pt>
                      <c:pt idx="3610">
                        <c:v>253.59489197654744</c:v>
                      </c:pt>
                      <c:pt idx="3611">
                        <c:v>253.05678258774333</c:v>
                      </c:pt>
                      <c:pt idx="3612">
                        <c:v>253.2439161513125</c:v>
                      </c:pt>
                      <c:pt idx="3613">
                        <c:v>254.39643402136309</c:v>
                      </c:pt>
                      <c:pt idx="3614">
                        <c:v>254.39643402136309</c:v>
                      </c:pt>
                      <c:pt idx="3615">
                        <c:v>254.39643402136309</c:v>
                      </c:pt>
                      <c:pt idx="3616">
                        <c:v>254.97470082724217</c:v>
                      </c:pt>
                      <c:pt idx="3617">
                        <c:v>258.89245843707266</c:v>
                      </c:pt>
                      <c:pt idx="3618">
                        <c:v>259.22496185045316</c:v>
                      </c:pt>
                      <c:pt idx="3619">
                        <c:v>260.27066099108441</c:v>
                      </c:pt>
                      <c:pt idx="3620">
                        <c:v>259.96867721468089</c:v>
                      </c:pt>
                      <c:pt idx="3621">
                        <c:v>259.96867721468089</c:v>
                      </c:pt>
                      <c:pt idx="3622">
                        <c:v>259.96867721468089</c:v>
                      </c:pt>
                      <c:pt idx="3623">
                        <c:v>259.96867721468089</c:v>
                      </c:pt>
                      <c:pt idx="3624">
                        <c:v>260.09557465263771</c:v>
                      </c:pt>
                      <c:pt idx="3625">
                        <c:v>261.25050196771281</c:v>
                      </c:pt>
                      <c:pt idx="3626">
                        <c:v>259.3839852220699</c:v>
                      </c:pt>
                      <c:pt idx="3627">
                        <c:v>260.67544775519974</c:v>
                      </c:pt>
                      <c:pt idx="3628">
                        <c:v>260.67544775519974</c:v>
                      </c:pt>
                      <c:pt idx="3629">
                        <c:v>260.67544775519974</c:v>
                      </c:pt>
                      <c:pt idx="3630">
                        <c:v>264.55947313468732</c:v>
                      </c:pt>
                      <c:pt idx="3631">
                        <c:v>264.51851256927091</c:v>
                      </c:pt>
                      <c:pt idx="3632">
                        <c:v>262.4552244799608</c:v>
                      </c:pt>
                      <c:pt idx="3633">
                        <c:v>263.95309613685583</c:v>
                      </c:pt>
                      <c:pt idx="3634">
                        <c:v>263.80692313870304</c:v>
                      </c:pt>
                      <c:pt idx="3635">
                        <c:v>263.80692313870304</c:v>
                      </c:pt>
                      <c:pt idx="3636">
                        <c:v>263.80692313870304</c:v>
                      </c:pt>
                      <c:pt idx="3637">
                        <c:v>261.10673841458453</c:v>
                      </c:pt>
                      <c:pt idx="3638">
                        <c:v>262.71223194924039</c:v>
                      </c:pt>
                      <c:pt idx="3639">
                        <c:v>263.48807324712811</c:v>
                      </c:pt>
                      <c:pt idx="3640">
                        <c:v>263.88322223114545</c:v>
                      </c:pt>
                      <c:pt idx="3641">
                        <c:v>264.90803951489772</c:v>
                      </c:pt>
                      <c:pt idx="3642">
                        <c:v>264.90803951489772</c:v>
                      </c:pt>
                      <c:pt idx="3643">
                        <c:v>264.90803951489772</c:v>
                      </c:pt>
                      <c:pt idx="3644">
                        <c:v>264.2052847160864</c:v>
                      </c:pt>
                      <c:pt idx="3645">
                        <c:v>264.87912617460381</c:v>
                      </c:pt>
                      <c:pt idx="3646">
                        <c:v>267.22672877680441</c:v>
                      </c:pt>
                      <c:pt idx="3647">
                        <c:v>266.74965866195424</c:v>
                      </c:pt>
                      <c:pt idx="3648">
                        <c:v>264.80443337884441</c:v>
                      </c:pt>
                      <c:pt idx="3649">
                        <c:v>264.80443337884441</c:v>
                      </c:pt>
                      <c:pt idx="3650">
                        <c:v>264.80443337884441</c:v>
                      </c:pt>
                      <c:pt idx="3651">
                        <c:v>264.99879527748709</c:v>
                      </c:pt>
                      <c:pt idx="3652">
                        <c:v>265.39394426150443</c:v>
                      </c:pt>
                      <c:pt idx="3653">
                        <c:v>266.58661954862993</c:v>
                      </c:pt>
                      <c:pt idx="3654">
                        <c:v>264.26712713838174</c:v>
                      </c:pt>
                      <c:pt idx="3655">
                        <c:v>263.92177335153735</c:v>
                      </c:pt>
                      <c:pt idx="3656">
                        <c:v>263.92177335153735</c:v>
                      </c:pt>
                      <c:pt idx="3657">
                        <c:v>263.92177335153735</c:v>
                      </c:pt>
                      <c:pt idx="3658">
                        <c:v>263.92177335153735</c:v>
                      </c:pt>
                      <c:pt idx="3659">
                        <c:v>262.67287768050693</c:v>
                      </c:pt>
                      <c:pt idx="3660">
                        <c:v>263.14031001525916</c:v>
                      </c:pt>
                      <c:pt idx="3661">
                        <c:v>261.20793510561333</c:v>
                      </c:pt>
                      <c:pt idx="3662">
                        <c:v>262.19902015902267</c:v>
                      </c:pt>
                      <c:pt idx="3663">
                        <c:v>262.19902015902267</c:v>
                      </c:pt>
                      <c:pt idx="3664">
                        <c:v>262.19902015902267</c:v>
                      </c:pt>
                      <c:pt idx="3665">
                        <c:v>263.03429443418128</c:v>
                      </c:pt>
                      <c:pt idx="3666">
                        <c:v>263.10898722994068</c:v>
                      </c:pt>
                      <c:pt idx="3667">
                        <c:v>262.80138141514669</c:v>
                      </c:pt>
                      <c:pt idx="3668">
                        <c:v>261.70669022568404</c:v>
                      </c:pt>
                      <c:pt idx="3669">
                        <c:v>261.4223757127935</c:v>
                      </c:pt>
                      <c:pt idx="3670">
                        <c:v>261.4223757127935</c:v>
                      </c:pt>
                      <c:pt idx="3671">
                        <c:v>261.4223757127935</c:v>
                      </c:pt>
                      <c:pt idx="3672">
                        <c:v>261.95486306320709</c:v>
                      </c:pt>
                      <c:pt idx="3673">
                        <c:v>262.98449923700838</c:v>
                      </c:pt>
                      <c:pt idx="3674">
                        <c:v>259.92851979760593</c:v>
                      </c:pt>
                      <c:pt idx="3675">
                        <c:v>259.99116536824289</c:v>
                      </c:pt>
                      <c:pt idx="3676">
                        <c:v>258.56156132037523</c:v>
                      </c:pt>
                      <c:pt idx="3677">
                        <c:v>258.56156132037523</c:v>
                      </c:pt>
                      <c:pt idx="3678">
                        <c:v>258.56156132037523</c:v>
                      </c:pt>
                      <c:pt idx="3679">
                        <c:v>258.16159344630887</c:v>
                      </c:pt>
                      <c:pt idx="3680">
                        <c:v>260.42807806601814</c:v>
                      </c:pt>
                      <c:pt idx="3681">
                        <c:v>261.42639145450102</c:v>
                      </c:pt>
                      <c:pt idx="3682">
                        <c:v>262.6776965705559</c:v>
                      </c:pt>
                      <c:pt idx="3683">
                        <c:v>262.79656252509767</c:v>
                      </c:pt>
                      <c:pt idx="3684">
                        <c:v>262.79656252509767</c:v>
                      </c:pt>
                      <c:pt idx="3685">
                        <c:v>262.79656252509767</c:v>
                      </c:pt>
                      <c:pt idx="3686">
                        <c:v>263.96434021363672</c:v>
                      </c:pt>
                      <c:pt idx="3687">
                        <c:v>263.09613685647668</c:v>
                      </c:pt>
                      <c:pt idx="3688">
                        <c:v>262.87928680427206</c:v>
                      </c:pt>
                      <c:pt idx="3689">
                        <c:v>258.99445827644297</c:v>
                      </c:pt>
                      <c:pt idx="3690">
                        <c:v>255.53770781463271</c:v>
                      </c:pt>
                      <c:pt idx="3691">
                        <c:v>255.53770781463271</c:v>
                      </c:pt>
                      <c:pt idx="3692">
                        <c:v>255.53770781463271</c:v>
                      </c:pt>
                      <c:pt idx="3693">
                        <c:v>256.12320295558527</c:v>
                      </c:pt>
                      <c:pt idx="3694">
                        <c:v>259.05389125371391</c:v>
                      </c:pt>
                      <c:pt idx="3695">
                        <c:v>259.23540277889259</c:v>
                      </c:pt>
                      <c:pt idx="3696">
                        <c:v>256.17219500441666</c:v>
                      </c:pt>
                      <c:pt idx="3697">
                        <c:v>256.40671432013426</c:v>
                      </c:pt>
                      <c:pt idx="3698">
                        <c:v>256.40671432013426</c:v>
                      </c:pt>
                      <c:pt idx="3699">
                        <c:v>256.40671432013426</c:v>
                      </c:pt>
                      <c:pt idx="3700">
                        <c:v>260.11404706449207</c:v>
                      </c:pt>
                      <c:pt idx="3701">
                        <c:v>260.30599951811024</c:v>
                      </c:pt>
                      <c:pt idx="3702">
                        <c:v>263.22223114609193</c:v>
                      </c:pt>
                      <c:pt idx="3703">
                        <c:v>262.41346076620272</c:v>
                      </c:pt>
                      <c:pt idx="3704">
                        <c:v>264.5345755361007</c:v>
                      </c:pt>
                      <c:pt idx="3705">
                        <c:v>264.5345755361007</c:v>
                      </c:pt>
                      <c:pt idx="3706">
                        <c:v>264.5345755361007</c:v>
                      </c:pt>
                      <c:pt idx="3707">
                        <c:v>263.49690787888449</c:v>
                      </c:pt>
                      <c:pt idx="3708">
                        <c:v>263.96594651031967</c:v>
                      </c:pt>
                      <c:pt idx="3709">
                        <c:v>265.7625893502522</c:v>
                      </c:pt>
                      <c:pt idx="3710">
                        <c:v>266.04047867641071</c:v>
                      </c:pt>
                      <c:pt idx="3711">
                        <c:v>266.56734398843389</c:v>
                      </c:pt>
                      <c:pt idx="3712">
                        <c:v>266.56734398843389</c:v>
                      </c:pt>
                      <c:pt idx="3713">
                        <c:v>266.56734398843389</c:v>
                      </c:pt>
                      <c:pt idx="3714">
                        <c:v>265.0927636334423</c:v>
                      </c:pt>
                      <c:pt idx="3715">
                        <c:v>266.80186330415142</c:v>
                      </c:pt>
                      <c:pt idx="3716">
                        <c:v>266.96409926913418</c:v>
                      </c:pt>
                      <c:pt idx="3717">
                        <c:v>269.66910288330178</c:v>
                      </c:pt>
                      <c:pt idx="3718">
                        <c:v>269.41129226568069</c:v>
                      </c:pt>
                      <c:pt idx="3719">
                        <c:v>269.41129226568069</c:v>
                      </c:pt>
                      <c:pt idx="3720">
                        <c:v>269.41129226568069</c:v>
                      </c:pt>
                      <c:pt idx="3721">
                        <c:v>269.41129226568069</c:v>
                      </c:pt>
                      <c:pt idx="3722">
                        <c:v>271.663320215243</c:v>
                      </c:pt>
                      <c:pt idx="3723">
                        <c:v>270.21845634888689</c:v>
                      </c:pt>
                      <c:pt idx="3724">
                        <c:v>270.41683398923709</c:v>
                      </c:pt>
                      <c:pt idx="3725">
                        <c:v>271.06818729419251</c:v>
                      </c:pt>
                      <c:pt idx="3726">
                        <c:v>271.06818729419251</c:v>
                      </c:pt>
                      <c:pt idx="3727">
                        <c:v>271.06818729419251</c:v>
                      </c:pt>
                      <c:pt idx="3728">
                        <c:v>271.2392578909317</c:v>
                      </c:pt>
                      <c:pt idx="3729">
                        <c:v>271.41273793269539</c:v>
                      </c:pt>
                      <c:pt idx="3730">
                        <c:v>269.80403180467351</c:v>
                      </c:pt>
                      <c:pt idx="3731">
                        <c:v>271.328407356838</c:v>
                      </c:pt>
                      <c:pt idx="3732">
                        <c:v>272.5957754397229</c:v>
                      </c:pt>
                      <c:pt idx="3733">
                        <c:v>272.5957754397229</c:v>
                      </c:pt>
                      <c:pt idx="3734">
                        <c:v>272.5957754397229</c:v>
                      </c:pt>
                      <c:pt idx="3735">
                        <c:v>270.85695928037825</c:v>
                      </c:pt>
                      <c:pt idx="3736">
                        <c:v>272.99815275881372</c:v>
                      </c:pt>
                      <c:pt idx="3737">
                        <c:v>269.53818970363744</c:v>
                      </c:pt>
                      <c:pt idx="3738">
                        <c:v>267.47008272427837</c:v>
                      </c:pt>
                      <c:pt idx="3739">
                        <c:v>268.38326238856234</c:v>
                      </c:pt>
                      <c:pt idx="3740">
                        <c:v>268.38326238856234</c:v>
                      </c:pt>
                      <c:pt idx="3741">
                        <c:v>268.38326238856234</c:v>
                      </c:pt>
                      <c:pt idx="3742">
                        <c:v>267.06690225684605</c:v>
                      </c:pt>
                      <c:pt idx="3743">
                        <c:v>268.88763954702353</c:v>
                      </c:pt>
                      <c:pt idx="3744">
                        <c:v>269.4530559794386</c:v>
                      </c:pt>
                      <c:pt idx="3745">
                        <c:v>268.92860011243994</c:v>
                      </c:pt>
                      <c:pt idx="3746">
                        <c:v>272.70982250421571</c:v>
                      </c:pt>
                      <c:pt idx="3747">
                        <c:v>272.70982250421571</c:v>
                      </c:pt>
                      <c:pt idx="3748">
                        <c:v>272.70982250421571</c:v>
                      </c:pt>
                      <c:pt idx="3749">
                        <c:v>273.55794715283832</c:v>
                      </c:pt>
                      <c:pt idx="3750">
                        <c:v>273.35956951248812</c:v>
                      </c:pt>
                      <c:pt idx="3751">
                        <c:v>275.44695205204323</c:v>
                      </c:pt>
                      <c:pt idx="3752">
                        <c:v>273.28166412336282</c:v>
                      </c:pt>
                      <c:pt idx="3753">
                        <c:v>272.15002811019122</c:v>
                      </c:pt>
                      <c:pt idx="3754">
                        <c:v>272.15002811019122</c:v>
                      </c:pt>
                      <c:pt idx="3755">
                        <c:v>272.15002811019122</c:v>
                      </c:pt>
                      <c:pt idx="3756">
                        <c:v>272.53955505581808</c:v>
                      </c:pt>
                      <c:pt idx="3757">
                        <c:v>272.19741386233966</c:v>
                      </c:pt>
                      <c:pt idx="3758">
                        <c:v>269.62573287286091</c:v>
                      </c:pt>
                      <c:pt idx="3759">
                        <c:v>267.49016143281591</c:v>
                      </c:pt>
                      <c:pt idx="3760">
                        <c:v>269.04264717693286</c:v>
                      </c:pt>
                      <c:pt idx="3761">
                        <c:v>269.04264717693286</c:v>
                      </c:pt>
                      <c:pt idx="3762">
                        <c:v>269.04264717693286</c:v>
                      </c:pt>
                      <c:pt idx="3763">
                        <c:v>269.43538671592569</c:v>
                      </c:pt>
                      <c:pt idx="3764">
                        <c:v>266.52317082965152</c:v>
                      </c:pt>
                      <c:pt idx="3765">
                        <c:v>266.0340534896788</c:v>
                      </c:pt>
                      <c:pt idx="3766">
                        <c:v>266.5183519396025</c:v>
                      </c:pt>
                      <c:pt idx="3767">
                        <c:v>264.90884266323917</c:v>
                      </c:pt>
                      <c:pt idx="3768">
                        <c:v>264.90884266323917</c:v>
                      </c:pt>
                      <c:pt idx="3769">
                        <c:v>264.90884266323917</c:v>
                      </c:pt>
                      <c:pt idx="3770">
                        <c:v>264.81166171391783</c:v>
                      </c:pt>
                      <c:pt idx="3771">
                        <c:v>268.81374989960574</c:v>
                      </c:pt>
                      <c:pt idx="3772">
                        <c:v>271.19829732551528</c:v>
                      </c:pt>
                      <c:pt idx="3773">
                        <c:v>271.67536744036545</c:v>
                      </c:pt>
                      <c:pt idx="3774">
                        <c:v>272.70982250421571</c:v>
                      </c:pt>
                      <c:pt idx="3775">
                        <c:v>272.70982250421571</c:v>
                      </c:pt>
                      <c:pt idx="3776">
                        <c:v>272.70982250421571</c:v>
                      </c:pt>
                      <c:pt idx="3777">
                        <c:v>272.99092442374024</c:v>
                      </c:pt>
                      <c:pt idx="3778">
                        <c:v>272.42068910127614</c:v>
                      </c:pt>
                      <c:pt idx="3779">
                        <c:v>275.58107782507341</c:v>
                      </c:pt>
                      <c:pt idx="3780">
                        <c:v>280.86579391213468</c:v>
                      </c:pt>
                      <c:pt idx="3781">
                        <c:v>281.18544695205117</c:v>
                      </c:pt>
                      <c:pt idx="3782">
                        <c:v>281.18544695205117</c:v>
                      </c:pt>
                      <c:pt idx="3783">
                        <c:v>281.18544695205117</c:v>
                      </c:pt>
                      <c:pt idx="3784">
                        <c:v>280.93406152116211</c:v>
                      </c:pt>
                      <c:pt idx="3785">
                        <c:v>280.78788852300937</c:v>
                      </c:pt>
                      <c:pt idx="3786">
                        <c:v>281.21676973736965</c:v>
                      </c:pt>
                      <c:pt idx="3787">
                        <c:v>283.65191550879359</c:v>
                      </c:pt>
                      <c:pt idx="3788">
                        <c:v>286.31113966749575</c:v>
                      </c:pt>
                      <c:pt idx="3789">
                        <c:v>286.31113966749575</c:v>
                      </c:pt>
                      <c:pt idx="3790">
                        <c:v>286.31113966749575</c:v>
                      </c:pt>
                      <c:pt idx="3791">
                        <c:v>285.27266886193797</c:v>
                      </c:pt>
                      <c:pt idx="3792">
                        <c:v>283.64227772869566</c:v>
                      </c:pt>
                      <c:pt idx="3793">
                        <c:v>285.1032045618818</c:v>
                      </c:pt>
                      <c:pt idx="3794">
                        <c:v>285.53128262790062</c:v>
                      </c:pt>
                      <c:pt idx="3795">
                        <c:v>282.8286884587576</c:v>
                      </c:pt>
                      <c:pt idx="3796">
                        <c:v>282.8286884587576</c:v>
                      </c:pt>
                      <c:pt idx="3797">
                        <c:v>282.8286884587576</c:v>
                      </c:pt>
                      <c:pt idx="3798">
                        <c:v>284.60364629346964</c:v>
                      </c:pt>
                      <c:pt idx="3799">
                        <c:v>284.91767729499566</c:v>
                      </c:pt>
                      <c:pt idx="3800">
                        <c:v>285.97542366074941</c:v>
                      </c:pt>
                      <c:pt idx="3801">
                        <c:v>285.97542366074941</c:v>
                      </c:pt>
                      <c:pt idx="3802">
                        <c:v>286.52317082965158</c:v>
                      </c:pt>
                      <c:pt idx="3803">
                        <c:v>286.52317082965158</c:v>
                      </c:pt>
                      <c:pt idx="3804">
                        <c:v>286.52317082965158</c:v>
                      </c:pt>
                      <c:pt idx="3805">
                        <c:v>285.32005461408659</c:v>
                      </c:pt>
                      <c:pt idx="3806">
                        <c:v>284.73455947313408</c:v>
                      </c:pt>
                      <c:pt idx="3807">
                        <c:v>288.54308890852076</c:v>
                      </c:pt>
                      <c:pt idx="3808">
                        <c:v>287.47811420769352</c:v>
                      </c:pt>
                      <c:pt idx="3809">
                        <c:v>287.49417717452354</c:v>
                      </c:pt>
                      <c:pt idx="3810">
                        <c:v>287.49417717452354</c:v>
                      </c:pt>
                      <c:pt idx="3811">
                        <c:v>287.49417717452354</c:v>
                      </c:pt>
                      <c:pt idx="3812">
                        <c:v>287.41064974700771</c:v>
                      </c:pt>
                      <c:pt idx="3813">
                        <c:v>284.38117420287472</c:v>
                      </c:pt>
                      <c:pt idx="3814">
                        <c:v>285.37547184965007</c:v>
                      </c:pt>
                      <c:pt idx="3815">
                        <c:v>286.73921773351481</c:v>
                      </c:pt>
                      <c:pt idx="3816">
                        <c:v>287.07894948196878</c:v>
                      </c:pt>
                      <c:pt idx="3817">
                        <c:v>287.07894948196878</c:v>
                      </c:pt>
                      <c:pt idx="3818">
                        <c:v>287.07894948196878</c:v>
                      </c:pt>
                      <c:pt idx="3819">
                        <c:v>290.33491285840438</c:v>
                      </c:pt>
                      <c:pt idx="3820">
                        <c:v>290.98225042165228</c:v>
                      </c:pt>
                      <c:pt idx="3821">
                        <c:v>292.09380772628651</c:v>
                      </c:pt>
                      <c:pt idx="3822">
                        <c:v>291.15653361175754</c:v>
                      </c:pt>
                      <c:pt idx="3823">
                        <c:v>289.87792145209164</c:v>
                      </c:pt>
                      <c:pt idx="3824">
                        <c:v>289.87792145209164</c:v>
                      </c:pt>
                      <c:pt idx="3825">
                        <c:v>289.87792145209164</c:v>
                      </c:pt>
                      <c:pt idx="3826">
                        <c:v>290.9244237410644</c:v>
                      </c:pt>
                      <c:pt idx="3827">
                        <c:v>293.52501807083706</c:v>
                      </c:pt>
                      <c:pt idx="3828">
                        <c:v>294.489599228977</c:v>
                      </c:pt>
                      <c:pt idx="3829">
                        <c:v>294.64059111717876</c:v>
                      </c:pt>
                      <c:pt idx="3830">
                        <c:v>294.64059111717876</c:v>
                      </c:pt>
                      <c:pt idx="3831">
                        <c:v>294.64059111717876</c:v>
                      </c:pt>
                      <c:pt idx="3832">
                        <c:v>294.64059111717876</c:v>
                      </c:pt>
                      <c:pt idx="3833">
                        <c:v>293.02224720905895</c:v>
                      </c:pt>
                      <c:pt idx="3834">
                        <c:v>294.79238615372202</c:v>
                      </c:pt>
                      <c:pt idx="3835">
                        <c:v>294.58838647498135</c:v>
                      </c:pt>
                      <c:pt idx="3836">
                        <c:v>294.6140872219093</c:v>
                      </c:pt>
                      <c:pt idx="3837">
                        <c:v>294.33459159906783</c:v>
                      </c:pt>
                      <c:pt idx="3838">
                        <c:v>294.33459159906783</c:v>
                      </c:pt>
                      <c:pt idx="3839">
                        <c:v>294.33459159906783</c:v>
                      </c:pt>
                      <c:pt idx="3840">
                        <c:v>291.83358766364091</c:v>
                      </c:pt>
                      <c:pt idx="3841">
                        <c:v>288.79768693277595</c:v>
                      </c:pt>
                      <c:pt idx="3842">
                        <c:v>287.5568227451605</c:v>
                      </c:pt>
                      <c:pt idx="3843">
                        <c:v>289.04826921532356</c:v>
                      </c:pt>
                      <c:pt idx="3844">
                        <c:v>288.00819211308277</c:v>
                      </c:pt>
                      <c:pt idx="3845">
                        <c:v>288.00819211308277</c:v>
                      </c:pt>
                      <c:pt idx="3846">
                        <c:v>288.00819211308277</c:v>
                      </c:pt>
                      <c:pt idx="3847">
                        <c:v>288.76395470243301</c:v>
                      </c:pt>
                      <c:pt idx="3848">
                        <c:v>286.84443016625119</c:v>
                      </c:pt>
                      <c:pt idx="3849">
                        <c:v>287.77447594570663</c:v>
                      </c:pt>
                      <c:pt idx="3850">
                        <c:v>285.92723476025969</c:v>
                      </c:pt>
                      <c:pt idx="3851">
                        <c:v>287.70299574331329</c:v>
                      </c:pt>
                      <c:pt idx="3852">
                        <c:v>287.70299574331329</c:v>
                      </c:pt>
                      <c:pt idx="3853">
                        <c:v>287.70299574331329</c:v>
                      </c:pt>
                      <c:pt idx="3854">
                        <c:v>287.70299574331329</c:v>
                      </c:pt>
                      <c:pt idx="3855">
                        <c:v>290.98144727331089</c:v>
                      </c:pt>
                      <c:pt idx="3856">
                        <c:v>288.27965625250931</c:v>
                      </c:pt>
                      <c:pt idx="3857">
                        <c:v>286.48301341257678</c:v>
                      </c:pt>
                      <c:pt idx="3858">
                        <c:v>284.94096859689932</c:v>
                      </c:pt>
                      <c:pt idx="3859">
                        <c:v>284.94096859689932</c:v>
                      </c:pt>
                      <c:pt idx="3860">
                        <c:v>284.94096859689932</c:v>
                      </c:pt>
                      <c:pt idx="3861">
                        <c:v>284.85744116938343</c:v>
                      </c:pt>
                      <c:pt idx="3862">
                        <c:v>285.26544052686478</c:v>
                      </c:pt>
                      <c:pt idx="3863">
                        <c:v>286.46775359408826</c:v>
                      </c:pt>
                      <c:pt idx="3864">
                        <c:v>286.40109228174384</c:v>
                      </c:pt>
                      <c:pt idx="3865">
                        <c:v>285.52325114448581</c:v>
                      </c:pt>
                      <c:pt idx="3866">
                        <c:v>285.52325114448581</c:v>
                      </c:pt>
                      <c:pt idx="3867">
                        <c:v>285.52325114448581</c:v>
                      </c:pt>
                      <c:pt idx="3868">
                        <c:v>288.41860091558851</c:v>
                      </c:pt>
                      <c:pt idx="3869">
                        <c:v>291.16858083687998</c:v>
                      </c:pt>
                      <c:pt idx="3870">
                        <c:v>292.05686290257751</c:v>
                      </c:pt>
                      <c:pt idx="3871">
                        <c:v>291.87213878403276</c:v>
                      </c:pt>
                      <c:pt idx="3872">
                        <c:v>295.28632238374365</c:v>
                      </c:pt>
                      <c:pt idx="3873">
                        <c:v>295.28632238374365</c:v>
                      </c:pt>
                      <c:pt idx="3874">
                        <c:v>295.28632238374365</c:v>
                      </c:pt>
                      <c:pt idx="3875">
                        <c:v>295.00522046421912</c:v>
                      </c:pt>
                      <c:pt idx="3876">
                        <c:v>295.15621235242088</c:v>
                      </c:pt>
                      <c:pt idx="3877">
                        <c:v>293.41900248975924</c:v>
                      </c:pt>
                      <c:pt idx="3878">
                        <c:v>294.66227612239919</c:v>
                      </c:pt>
                      <c:pt idx="3879">
                        <c:v>296.26937595373801</c:v>
                      </c:pt>
                      <c:pt idx="3880">
                        <c:v>296.26937595373801</c:v>
                      </c:pt>
                      <c:pt idx="3881">
                        <c:v>296.26937595373801</c:v>
                      </c:pt>
                      <c:pt idx="3882">
                        <c:v>296.72556421170924</c:v>
                      </c:pt>
                      <c:pt idx="3883">
                        <c:v>297.36968918159118</c:v>
                      </c:pt>
                      <c:pt idx="3884">
                        <c:v>297.66685406794568</c:v>
                      </c:pt>
                      <c:pt idx="3885">
                        <c:v>295.35057425106351</c:v>
                      </c:pt>
                      <c:pt idx="3886">
                        <c:v>295.32808609750157</c:v>
                      </c:pt>
                      <c:pt idx="3887">
                        <c:v>295.32808609750157</c:v>
                      </c:pt>
                      <c:pt idx="3888">
                        <c:v>295.32808609750157</c:v>
                      </c:pt>
                      <c:pt idx="3889">
                        <c:v>295.32808609750157</c:v>
                      </c:pt>
                      <c:pt idx="3890">
                        <c:v>290.69311701871271</c:v>
                      </c:pt>
                      <c:pt idx="3891">
                        <c:v>293.01662517066836</c:v>
                      </c:pt>
                      <c:pt idx="3892">
                        <c:v>295.31362942735456</c:v>
                      </c:pt>
                      <c:pt idx="3893">
                        <c:v>298.63384467111007</c:v>
                      </c:pt>
                      <c:pt idx="3894">
                        <c:v>298.63384467111007</c:v>
                      </c:pt>
                      <c:pt idx="3895">
                        <c:v>298.63384467111007</c:v>
                      </c:pt>
                      <c:pt idx="3896">
                        <c:v>296.96570556581736</c:v>
                      </c:pt>
                      <c:pt idx="3897">
                        <c:v>298.21620753353079</c:v>
                      </c:pt>
                      <c:pt idx="3898">
                        <c:v>298.33908922978003</c:v>
                      </c:pt>
                      <c:pt idx="3899">
                        <c:v>298.40173480041693</c:v>
                      </c:pt>
                      <c:pt idx="3900">
                        <c:v>301.86250100393471</c:v>
                      </c:pt>
                      <c:pt idx="3901">
                        <c:v>301.86250100393471</c:v>
                      </c:pt>
                      <c:pt idx="3902">
                        <c:v>301.86250100393471</c:v>
                      </c:pt>
                      <c:pt idx="3903">
                        <c:v>302.03196530399094</c:v>
                      </c:pt>
                      <c:pt idx="3904">
                        <c:v>301.07220303590003</c:v>
                      </c:pt>
                      <c:pt idx="3905">
                        <c:v>297.08296522367613</c:v>
                      </c:pt>
                      <c:pt idx="3906">
                        <c:v>297.75841297887649</c:v>
                      </c:pt>
                      <c:pt idx="3907">
                        <c:v>296.38904505662128</c:v>
                      </c:pt>
                      <c:pt idx="3908">
                        <c:v>296.38904505662128</c:v>
                      </c:pt>
                      <c:pt idx="3909">
                        <c:v>296.38904505662128</c:v>
                      </c:pt>
                      <c:pt idx="3910">
                        <c:v>298.667576901453</c:v>
                      </c:pt>
                      <c:pt idx="3911">
                        <c:v>296.61312344389938</c:v>
                      </c:pt>
                      <c:pt idx="3912">
                        <c:v>294.085615613203</c:v>
                      </c:pt>
                      <c:pt idx="3913">
                        <c:v>294.8686852461642</c:v>
                      </c:pt>
                      <c:pt idx="3914">
                        <c:v>295.28150349369452</c:v>
                      </c:pt>
                      <c:pt idx="3915">
                        <c:v>295.28150349369452</c:v>
                      </c:pt>
                      <c:pt idx="3916">
                        <c:v>295.28150349369452</c:v>
                      </c:pt>
                      <c:pt idx="3917">
                        <c:v>293.5266243675199</c:v>
                      </c:pt>
                      <c:pt idx="3918">
                        <c:v>289.75343345915917</c:v>
                      </c:pt>
                      <c:pt idx="3919">
                        <c:v>289.2016705485496</c:v>
                      </c:pt>
                      <c:pt idx="3920">
                        <c:v>288.87157658019362</c:v>
                      </c:pt>
                      <c:pt idx="3921">
                        <c:v>288.87157658019362</c:v>
                      </c:pt>
                      <c:pt idx="3922">
                        <c:v>288.87157658019362</c:v>
                      </c:pt>
                      <c:pt idx="3923">
                        <c:v>288.87157658019362</c:v>
                      </c:pt>
                      <c:pt idx="3924">
                        <c:v>289.45626857280467</c:v>
                      </c:pt>
                      <c:pt idx="3925">
                        <c:v>287.39458678017758</c:v>
                      </c:pt>
                      <c:pt idx="3926">
                        <c:v>291.41835997108592</c:v>
                      </c:pt>
                      <c:pt idx="3927">
                        <c:v>292.07774475945632</c:v>
                      </c:pt>
                      <c:pt idx="3928">
                        <c:v>290.74371536422706</c:v>
                      </c:pt>
                      <c:pt idx="3929">
                        <c:v>290.74371536422706</c:v>
                      </c:pt>
                      <c:pt idx="3930">
                        <c:v>290.74371536422706</c:v>
                      </c:pt>
                      <c:pt idx="3931">
                        <c:v>290.92522688940574</c:v>
                      </c:pt>
                      <c:pt idx="3932">
                        <c:v>291.55328889245772</c:v>
                      </c:pt>
                      <c:pt idx="3933">
                        <c:v>292.96682997349541</c:v>
                      </c:pt>
                      <c:pt idx="3934">
                        <c:v>294.40446550477805</c:v>
                      </c:pt>
                      <c:pt idx="3935">
                        <c:v>291.99020159023303</c:v>
                      </c:pt>
                      <c:pt idx="3936">
                        <c:v>291.99020159023303</c:v>
                      </c:pt>
                      <c:pt idx="3937">
                        <c:v>291.99020159023303</c:v>
                      </c:pt>
                      <c:pt idx="3938">
                        <c:v>292.34278371215089</c:v>
                      </c:pt>
                      <c:pt idx="3939">
                        <c:v>294.10489117339898</c:v>
                      </c:pt>
                      <c:pt idx="3940">
                        <c:v>290.52525901533937</c:v>
                      </c:pt>
                      <c:pt idx="3941">
                        <c:v>287.48453939442538</c:v>
                      </c:pt>
                      <c:pt idx="3942">
                        <c:v>282.75319251465675</c:v>
                      </c:pt>
                      <c:pt idx="3943">
                        <c:v>282.75319251465675</c:v>
                      </c:pt>
                      <c:pt idx="3944">
                        <c:v>282.75319251465675</c:v>
                      </c:pt>
                      <c:pt idx="3945">
                        <c:v>284.12015099188744</c:v>
                      </c:pt>
                      <c:pt idx="3946">
                        <c:v>286.21154927314996</c:v>
                      </c:pt>
                      <c:pt idx="3947">
                        <c:v>282.18938237892462</c:v>
                      </c:pt>
                      <c:pt idx="3948">
                        <c:v>287.14239820094696</c:v>
                      </c:pt>
                      <c:pt idx="3949">
                        <c:v>286.14488796080559</c:v>
                      </c:pt>
                      <c:pt idx="3950">
                        <c:v>286.14488796080559</c:v>
                      </c:pt>
                      <c:pt idx="3951">
                        <c:v>286.14488796080559</c:v>
                      </c:pt>
                      <c:pt idx="3952">
                        <c:v>288.76716729579874</c:v>
                      </c:pt>
                      <c:pt idx="3953">
                        <c:v>286.16255722431856</c:v>
                      </c:pt>
                      <c:pt idx="3954">
                        <c:v>287.28696490241674</c:v>
                      </c:pt>
                      <c:pt idx="3955">
                        <c:v>283.71054533772315</c:v>
                      </c:pt>
                      <c:pt idx="3956">
                        <c:v>287.56485422857526</c:v>
                      </c:pt>
                      <c:pt idx="3957">
                        <c:v>287.56485422857526</c:v>
                      </c:pt>
                      <c:pt idx="3958">
                        <c:v>287.56485422857526</c:v>
                      </c:pt>
                      <c:pt idx="3959">
                        <c:v>288.79126174604374</c:v>
                      </c:pt>
                      <c:pt idx="3960">
                        <c:v>288.30134125772958</c:v>
                      </c:pt>
                      <c:pt idx="3961">
                        <c:v>292.2215083125846</c:v>
                      </c:pt>
                      <c:pt idx="3962">
                        <c:v>291.20632880893032</c:v>
                      </c:pt>
                      <c:pt idx="3963">
                        <c:v>290.42245602762767</c:v>
                      </c:pt>
                      <c:pt idx="3964">
                        <c:v>290.42245602762767</c:v>
                      </c:pt>
                      <c:pt idx="3965">
                        <c:v>290.42245602762767</c:v>
                      </c:pt>
                      <c:pt idx="3966">
                        <c:v>292.43755521644783</c:v>
                      </c:pt>
                      <c:pt idx="3967">
                        <c:v>289.13259979118078</c:v>
                      </c:pt>
                      <c:pt idx="3968">
                        <c:v>290.26825154605996</c:v>
                      </c:pt>
                      <c:pt idx="3969">
                        <c:v>286.46373785238075</c:v>
                      </c:pt>
                      <c:pt idx="3970">
                        <c:v>283.91213557143942</c:v>
                      </c:pt>
                      <c:pt idx="3971">
                        <c:v>283.91213557143942</c:v>
                      </c:pt>
                      <c:pt idx="3972">
                        <c:v>283.91213557143942</c:v>
                      </c:pt>
                      <c:pt idx="3973">
                        <c:v>286.81712312264011</c:v>
                      </c:pt>
                      <c:pt idx="3974">
                        <c:v>289.23058388884363</c:v>
                      </c:pt>
                      <c:pt idx="3975">
                        <c:v>292.16448478033828</c:v>
                      </c:pt>
                      <c:pt idx="3976">
                        <c:v>293.51778973576359</c:v>
                      </c:pt>
                      <c:pt idx="3977">
                        <c:v>293.04232591759637</c:v>
                      </c:pt>
                      <c:pt idx="3978">
                        <c:v>293.04232591759637</c:v>
                      </c:pt>
                      <c:pt idx="3979">
                        <c:v>293.04232591759637</c:v>
                      </c:pt>
                      <c:pt idx="3980">
                        <c:v>294.15388322223055</c:v>
                      </c:pt>
                      <c:pt idx="3981">
                        <c:v>293.81334832543507</c:v>
                      </c:pt>
                      <c:pt idx="3982">
                        <c:v>292.84876716729519</c:v>
                      </c:pt>
                      <c:pt idx="3983">
                        <c:v>294.48638663561093</c:v>
                      </c:pt>
                      <c:pt idx="3984">
                        <c:v>295.01084250260953</c:v>
                      </c:pt>
                      <c:pt idx="3985">
                        <c:v>295.01084250260953</c:v>
                      </c:pt>
                      <c:pt idx="3986">
                        <c:v>295.01084250260953</c:v>
                      </c:pt>
                      <c:pt idx="3987">
                        <c:v>295.01084250260953</c:v>
                      </c:pt>
                      <c:pt idx="3988">
                        <c:v>293.16601076218711</c:v>
                      </c:pt>
                      <c:pt idx="3989">
                        <c:v>295.89992771664862</c:v>
                      </c:pt>
                      <c:pt idx="3990">
                        <c:v>295.89189623323364</c:v>
                      </c:pt>
                      <c:pt idx="3991">
                        <c:v>294.34744197253173</c:v>
                      </c:pt>
                      <c:pt idx="3992">
                        <c:v>294.34744197253173</c:v>
                      </c:pt>
                      <c:pt idx="3993">
                        <c:v>294.34744197253173</c:v>
                      </c:pt>
                      <c:pt idx="3994">
                        <c:v>294.68717372098564</c:v>
                      </c:pt>
                      <c:pt idx="3995">
                        <c:v>294.78676411533144</c:v>
                      </c:pt>
                      <c:pt idx="3996">
                        <c:v>294.32415067062823</c:v>
                      </c:pt>
                      <c:pt idx="3997">
                        <c:v>295.4469520520434</c:v>
                      </c:pt>
                      <c:pt idx="3998">
                        <c:v>295.50558188097278</c:v>
                      </c:pt>
                      <c:pt idx="3999">
                        <c:v>295.50558188097278</c:v>
                      </c:pt>
                      <c:pt idx="4000">
                        <c:v>295.50558188097278</c:v>
                      </c:pt>
                      <c:pt idx="4001">
                        <c:v>296.10553369207224</c:v>
                      </c:pt>
                      <c:pt idx="4002">
                        <c:v>296.9151072203029</c:v>
                      </c:pt>
                      <c:pt idx="4003">
                        <c:v>297.70540518833764</c:v>
                      </c:pt>
                      <c:pt idx="4004">
                        <c:v>298.98321419966197</c:v>
                      </c:pt>
                      <c:pt idx="4005">
                        <c:v>301.01036061360463</c:v>
                      </c:pt>
                      <c:pt idx="4006">
                        <c:v>301.01036061360463</c:v>
                      </c:pt>
                      <c:pt idx="4007">
                        <c:v>301.01036061360463</c:v>
                      </c:pt>
                      <c:pt idx="4008">
                        <c:v>300.62324311300227</c:v>
                      </c:pt>
                      <c:pt idx="4009">
                        <c:v>299.76146494257421</c:v>
                      </c:pt>
                      <c:pt idx="4010">
                        <c:v>299.81286643643011</c:v>
                      </c:pt>
                      <c:pt idx="4011">
                        <c:v>296.74965866195419</c:v>
                      </c:pt>
                      <c:pt idx="4012">
                        <c:v>294.72251224801153</c:v>
                      </c:pt>
                      <c:pt idx="4013">
                        <c:v>294.72251224801153</c:v>
                      </c:pt>
                      <c:pt idx="4014">
                        <c:v>294.72251224801153</c:v>
                      </c:pt>
                      <c:pt idx="4015">
                        <c:v>294.6678981607896</c:v>
                      </c:pt>
                      <c:pt idx="4016">
                        <c:v>297.11187856397009</c:v>
                      </c:pt>
                      <c:pt idx="4017">
                        <c:v>297.11589430567756</c:v>
                      </c:pt>
                      <c:pt idx="4018">
                        <c:v>294.81567745562535</c:v>
                      </c:pt>
                      <c:pt idx="4019">
                        <c:v>295.97462051240797</c:v>
                      </c:pt>
                      <c:pt idx="4020">
                        <c:v>295.97462051240797</c:v>
                      </c:pt>
                      <c:pt idx="4021">
                        <c:v>295.97462051240797</c:v>
                      </c:pt>
                      <c:pt idx="4022">
                        <c:v>295.97462051240797</c:v>
                      </c:pt>
                      <c:pt idx="4023">
                        <c:v>298.25957754397172</c:v>
                      </c:pt>
                      <c:pt idx="4024">
                        <c:v>295.60356597863563</c:v>
                      </c:pt>
                      <c:pt idx="4025">
                        <c:v>296.11517147217029</c:v>
                      </c:pt>
                      <c:pt idx="4026">
                        <c:v>299.17195405991424</c:v>
                      </c:pt>
                      <c:pt idx="4027">
                        <c:v>299.17195405991424</c:v>
                      </c:pt>
                      <c:pt idx="4028">
                        <c:v>299.17195405991424</c:v>
                      </c:pt>
                      <c:pt idx="4029">
                        <c:v>300.8392900168655</c:v>
                      </c:pt>
                      <c:pt idx="4030">
                        <c:v>301.1613525018065</c:v>
                      </c:pt>
                      <c:pt idx="4031">
                        <c:v>301.64645410007171</c:v>
                      </c:pt>
                      <c:pt idx="4032">
                        <c:v>302.11950847321441</c:v>
                      </c:pt>
                      <c:pt idx="4033">
                        <c:v>302.43675206810639</c:v>
                      </c:pt>
                      <c:pt idx="4034">
                        <c:v>302.43675206810639</c:v>
                      </c:pt>
                      <c:pt idx="4035">
                        <c:v>302.43675206810639</c:v>
                      </c:pt>
                      <c:pt idx="4036">
                        <c:v>300.36864508874731</c:v>
                      </c:pt>
                      <c:pt idx="4037">
                        <c:v>301.6295879849003</c:v>
                      </c:pt>
                      <c:pt idx="4038">
                        <c:v>302.91301903461516</c:v>
                      </c:pt>
                      <c:pt idx="4039">
                        <c:v>300.41522769255425</c:v>
                      </c:pt>
                      <c:pt idx="4040">
                        <c:v>302.45924022166838</c:v>
                      </c:pt>
                      <c:pt idx="4041">
                        <c:v>302.45924022166838</c:v>
                      </c:pt>
                      <c:pt idx="4042">
                        <c:v>302.45924022166838</c:v>
                      </c:pt>
                      <c:pt idx="4043">
                        <c:v>301.59103686450834</c:v>
                      </c:pt>
                      <c:pt idx="4044">
                        <c:v>301.81752469681089</c:v>
                      </c:pt>
                      <c:pt idx="4045">
                        <c:v>302.90097180949266</c:v>
                      </c:pt>
                      <c:pt idx="4046">
                        <c:v>304.45506385029262</c:v>
                      </c:pt>
                      <c:pt idx="4047">
                        <c:v>302.08336679784702</c:v>
                      </c:pt>
                      <c:pt idx="4048">
                        <c:v>302.08336679784702</c:v>
                      </c:pt>
                      <c:pt idx="4049">
                        <c:v>302.08336679784702</c:v>
                      </c:pt>
                      <c:pt idx="4050">
                        <c:v>301.89141434422885</c:v>
                      </c:pt>
                      <c:pt idx="4051">
                        <c:v>304.10167858003319</c:v>
                      </c:pt>
                      <c:pt idx="4052">
                        <c:v>304.40767809814417</c:v>
                      </c:pt>
                      <c:pt idx="4053">
                        <c:v>302.21909886756032</c:v>
                      </c:pt>
                      <c:pt idx="4054">
                        <c:v>299.17596980162187</c:v>
                      </c:pt>
                      <c:pt idx="4055">
                        <c:v>299.17596980162187</c:v>
                      </c:pt>
                      <c:pt idx="4056">
                        <c:v>299.17596980162187</c:v>
                      </c:pt>
                      <c:pt idx="4057">
                        <c:v>298.43787647578461</c:v>
                      </c:pt>
                      <c:pt idx="4058">
                        <c:v>300.44735362621429</c:v>
                      </c:pt>
                      <c:pt idx="4059">
                        <c:v>300.56862902578064</c:v>
                      </c:pt>
                      <c:pt idx="4060">
                        <c:v>302.96442052847118</c:v>
                      </c:pt>
                      <c:pt idx="4061">
                        <c:v>301.44968275640468</c:v>
                      </c:pt>
                      <c:pt idx="4062">
                        <c:v>301.44968275640468</c:v>
                      </c:pt>
                      <c:pt idx="4063">
                        <c:v>301.44968275640468</c:v>
                      </c:pt>
                      <c:pt idx="4064">
                        <c:v>302.08256364950569</c:v>
                      </c:pt>
                      <c:pt idx="4065">
                        <c:v>299.07396996225168</c:v>
                      </c:pt>
                      <c:pt idx="4066">
                        <c:v>299.17998554332956</c:v>
                      </c:pt>
                      <c:pt idx="4067">
                        <c:v>298.9775921612719</c:v>
                      </c:pt>
                      <c:pt idx="4068">
                        <c:v>299.30607983294487</c:v>
                      </c:pt>
                      <c:pt idx="4069">
                        <c:v>299.30607983294487</c:v>
                      </c:pt>
                      <c:pt idx="4070">
                        <c:v>299.30607983294487</c:v>
                      </c:pt>
                      <c:pt idx="4071">
                        <c:v>299.98634647819426</c:v>
                      </c:pt>
                      <c:pt idx="4072">
                        <c:v>298.91976548068402</c:v>
                      </c:pt>
                      <c:pt idx="4073">
                        <c:v>296.83318608947047</c:v>
                      </c:pt>
                      <c:pt idx="4074">
                        <c:v>297.60019275560171</c:v>
                      </c:pt>
                      <c:pt idx="4075">
                        <c:v>295.60838486868499</c:v>
                      </c:pt>
                      <c:pt idx="4076">
                        <c:v>295.60838486868499</c:v>
                      </c:pt>
                      <c:pt idx="4077">
                        <c:v>295.60838486868499</c:v>
                      </c:pt>
                      <c:pt idx="4078">
                        <c:v>297.05967392177308</c:v>
                      </c:pt>
                      <c:pt idx="4079">
                        <c:v>296.31595855754529</c:v>
                      </c:pt>
                      <c:pt idx="4080">
                        <c:v>299.41611115573016</c:v>
                      </c:pt>
                      <c:pt idx="4081">
                        <c:v>300.30519636976913</c:v>
                      </c:pt>
                      <c:pt idx="4082">
                        <c:v>299.68355955344919</c:v>
                      </c:pt>
                      <c:pt idx="4083">
                        <c:v>299.68355955344919</c:v>
                      </c:pt>
                      <c:pt idx="4084">
                        <c:v>299.68355955344919</c:v>
                      </c:pt>
                      <c:pt idx="4085">
                        <c:v>299.68355955344919</c:v>
                      </c:pt>
                      <c:pt idx="4086">
                        <c:v>302.9917275720822</c:v>
                      </c:pt>
                      <c:pt idx="4087">
                        <c:v>303.79728535860534</c:v>
                      </c:pt>
                      <c:pt idx="4088">
                        <c:v>302.70741305919165</c:v>
                      </c:pt>
                      <c:pt idx="4089">
                        <c:v>305.37627499799169</c:v>
                      </c:pt>
                      <c:pt idx="4090">
                        <c:v>305.37627499799169</c:v>
                      </c:pt>
                      <c:pt idx="4091">
                        <c:v>305.37627499799169</c:v>
                      </c:pt>
                      <c:pt idx="4092">
                        <c:v>305.18994458276404</c:v>
                      </c:pt>
                      <c:pt idx="4093">
                        <c:v>303.08408963135452</c:v>
                      </c:pt>
                      <c:pt idx="4094">
                        <c:v>302.91623162798135</c:v>
                      </c:pt>
                      <c:pt idx="4095">
                        <c:v>303.19492410248137</c:v>
                      </c:pt>
                      <c:pt idx="4096">
                        <c:v>306.38743875993856</c:v>
                      </c:pt>
                      <c:pt idx="4097">
                        <c:v>306.38743875993856</c:v>
                      </c:pt>
                      <c:pt idx="4098">
                        <c:v>306.38743875993856</c:v>
                      </c:pt>
                      <c:pt idx="4099">
                        <c:v>304.86466950445708</c:v>
                      </c:pt>
                      <c:pt idx="4100">
                        <c:v>302.97325516022772</c:v>
                      </c:pt>
                      <c:pt idx="4101">
                        <c:v>299.88434663882379</c:v>
                      </c:pt>
                      <c:pt idx="4102">
                        <c:v>300.28833025459755</c:v>
                      </c:pt>
                      <c:pt idx="4103">
                        <c:v>300.51963697694913</c:v>
                      </c:pt>
                      <c:pt idx="4104">
                        <c:v>300.51963697694913</c:v>
                      </c:pt>
                      <c:pt idx="4105">
                        <c:v>300.51963697694913</c:v>
                      </c:pt>
                      <c:pt idx="4106">
                        <c:v>300.99510079511634</c:v>
                      </c:pt>
                      <c:pt idx="4107">
                        <c:v>301.00232913018982</c:v>
                      </c:pt>
                      <c:pt idx="4108">
                        <c:v>301.26736808288439</c:v>
                      </c:pt>
                      <c:pt idx="4109">
                        <c:v>303.86876556099861</c:v>
                      </c:pt>
                      <c:pt idx="4110">
                        <c:v>303.42462452814982</c:v>
                      </c:pt>
                      <c:pt idx="4111">
                        <c:v>303.42462452814982</c:v>
                      </c:pt>
                      <c:pt idx="4112">
                        <c:v>303.42462452814982</c:v>
                      </c:pt>
                      <c:pt idx="4113">
                        <c:v>302.84153883222177</c:v>
                      </c:pt>
                      <c:pt idx="4114">
                        <c:v>299.10047385752097</c:v>
                      </c:pt>
                      <c:pt idx="4115">
                        <c:v>294.91767729499588</c:v>
                      </c:pt>
                      <c:pt idx="4116">
                        <c:v>294.11372580515575</c:v>
                      </c:pt>
                      <c:pt idx="4117">
                        <c:v>295.28551923540232</c:v>
                      </c:pt>
                      <c:pt idx="4118">
                        <c:v>295.28551923540232</c:v>
                      </c:pt>
                      <c:pt idx="4119">
                        <c:v>295.28551923540232</c:v>
                      </c:pt>
                      <c:pt idx="4120">
                        <c:v>292.68331860894659</c:v>
                      </c:pt>
                      <c:pt idx="4121">
                        <c:v>292.18135089550992</c:v>
                      </c:pt>
                      <c:pt idx="4122">
                        <c:v>290.36462934703991</c:v>
                      </c:pt>
                      <c:pt idx="4123">
                        <c:v>289.61850453778766</c:v>
                      </c:pt>
                      <c:pt idx="4124">
                        <c:v>292.06650068267567</c:v>
                      </c:pt>
                      <c:pt idx="4125">
                        <c:v>292.06650068267567</c:v>
                      </c:pt>
                      <c:pt idx="4126">
                        <c:v>292.06650068267567</c:v>
                      </c:pt>
                      <c:pt idx="4127">
                        <c:v>293.12344390008792</c:v>
                      </c:pt>
                      <c:pt idx="4128">
                        <c:v>289.62252027949523</c:v>
                      </c:pt>
                      <c:pt idx="4129">
                        <c:v>293.50172676893379</c:v>
                      </c:pt>
                      <c:pt idx="4130">
                        <c:v>288.46678981607863</c:v>
                      </c:pt>
                      <c:pt idx="4131">
                        <c:v>288.88041121195045</c:v>
                      </c:pt>
                      <c:pt idx="4132">
                        <c:v>288.88041121195045</c:v>
                      </c:pt>
                      <c:pt idx="4133">
                        <c:v>288.88041121195045</c:v>
                      </c:pt>
                      <c:pt idx="4134">
                        <c:v>294.23580435306366</c:v>
                      </c:pt>
                      <c:pt idx="4135">
                        <c:v>293.78122239177537</c:v>
                      </c:pt>
                      <c:pt idx="4136">
                        <c:v>292.84716087061241</c:v>
                      </c:pt>
                      <c:pt idx="4137">
                        <c:v>290.48992048831383</c:v>
                      </c:pt>
                      <c:pt idx="4138">
                        <c:v>295.42446389848163</c:v>
                      </c:pt>
                      <c:pt idx="4139">
                        <c:v>295.42446389848163</c:v>
                      </c:pt>
                      <c:pt idx="4140">
                        <c:v>295.42446389848163</c:v>
                      </c:pt>
                      <c:pt idx="4141">
                        <c:v>296.64283993253514</c:v>
                      </c:pt>
                      <c:pt idx="4142">
                        <c:v>295.7513452734716</c:v>
                      </c:pt>
                      <c:pt idx="4143">
                        <c:v>298.45152999759017</c:v>
                      </c:pt>
                      <c:pt idx="4144">
                        <c:v>299.38237892538712</c:v>
                      </c:pt>
                      <c:pt idx="4145">
                        <c:v>299.2321901855268</c:v>
                      </c:pt>
                      <c:pt idx="4146">
                        <c:v>299.2321901855268</c:v>
                      </c:pt>
                      <c:pt idx="4147">
                        <c:v>299.2321901855268</c:v>
                      </c:pt>
                      <c:pt idx="4148">
                        <c:v>299.74138623403695</c:v>
                      </c:pt>
                      <c:pt idx="4149">
                        <c:v>298.98883623805273</c:v>
                      </c:pt>
                      <c:pt idx="4150">
                        <c:v>299.97429925307159</c:v>
                      </c:pt>
                      <c:pt idx="4151">
                        <c:v>302.35563408561518</c:v>
                      </c:pt>
                      <c:pt idx="4152">
                        <c:v>303.62380531684158</c:v>
                      </c:pt>
                      <c:pt idx="4153">
                        <c:v>303.62380531684158</c:v>
                      </c:pt>
                      <c:pt idx="4154">
                        <c:v>303.62380531684158</c:v>
                      </c:pt>
                      <c:pt idx="4155">
                        <c:v>303.09453055979395</c:v>
                      </c:pt>
                      <c:pt idx="4156">
                        <c:v>301.46654887157615</c:v>
                      </c:pt>
                      <c:pt idx="4157">
                        <c:v>301.55248574411655</c:v>
                      </c:pt>
                      <c:pt idx="4158">
                        <c:v>304.22857601799006</c:v>
                      </c:pt>
                      <c:pt idx="4159">
                        <c:v>306.52477712633481</c:v>
                      </c:pt>
                      <c:pt idx="4160">
                        <c:v>306.52477712633481</c:v>
                      </c:pt>
                      <c:pt idx="4161">
                        <c:v>306.52477712633481</c:v>
                      </c:pt>
                      <c:pt idx="4162">
                        <c:v>308.29491607099789</c:v>
                      </c:pt>
                      <c:pt idx="4163">
                        <c:v>309.86185848526179</c:v>
                      </c:pt>
                      <c:pt idx="4164">
                        <c:v>311.42558830615968</c:v>
                      </c:pt>
                      <c:pt idx="4165">
                        <c:v>311.42558830615968</c:v>
                      </c:pt>
                      <c:pt idx="4166">
                        <c:v>312.14039033009351</c:v>
                      </c:pt>
                      <c:pt idx="4167">
                        <c:v>312.14039033009351</c:v>
                      </c:pt>
                      <c:pt idx="4168">
                        <c:v>312.14039033009351</c:v>
                      </c:pt>
                      <c:pt idx="4169">
                        <c:v>309.68918159183954</c:v>
                      </c:pt>
                      <c:pt idx="4170">
                        <c:v>309.93655128102114</c:v>
                      </c:pt>
                      <c:pt idx="4171">
                        <c:v>307.28053971568499</c:v>
                      </c:pt>
                      <c:pt idx="4172">
                        <c:v>310.58228254758603</c:v>
                      </c:pt>
                      <c:pt idx="4173">
                        <c:v>310.4369126977748</c:v>
                      </c:pt>
                      <c:pt idx="4174">
                        <c:v>310.4369126977748</c:v>
                      </c:pt>
                      <c:pt idx="4175">
                        <c:v>310.4369126977748</c:v>
                      </c:pt>
                      <c:pt idx="4176">
                        <c:v>310.29555858967103</c:v>
                      </c:pt>
                      <c:pt idx="4177">
                        <c:v>310.32286563328199</c:v>
                      </c:pt>
                      <c:pt idx="4178">
                        <c:v>308.42422295397915</c:v>
                      </c:pt>
                      <c:pt idx="4179">
                        <c:v>308.14071158943011</c:v>
                      </c:pt>
                      <c:pt idx="4180">
                        <c:v>308.9575134527343</c:v>
                      </c:pt>
                      <c:pt idx="4181">
                        <c:v>308.9575134527343</c:v>
                      </c:pt>
                      <c:pt idx="4182">
                        <c:v>308.9575134527343</c:v>
                      </c:pt>
                      <c:pt idx="4183">
                        <c:v>309.1430407196205</c:v>
                      </c:pt>
                      <c:pt idx="4184">
                        <c:v>311.78780820817565</c:v>
                      </c:pt>
                      <c:pt idx="4185">
                        <c:v>313.66396273391649</c:v>
                      </c:pt>
                      <c:pt idx="4186">
                        <c:v>313.05116054935303</c:v>
                      </c:pt>
                      <c:pt idx="4187">
                        <c:v>312.45843707332699</c:v>
                      </c:pt>
                      <c:pt idx="4188">
                        <c:v>312.45843707332699</c:v>
                      </c:pt>
                      <c:pt idx="4189">
                        <c:v>312.45843707332699</c:v>
                      </c:pt>
                      <c:pt idx="4190">
                        <c:v>311.64324150670586</c:v>
                      </c:pt>
                      <c:pt idx="4191">
                        <c:v>311.36776162557186</c:v>
                      </c:pt>
                      <c:pt idx="4192">
                        <c:v>312.00947715042929</c:v>
                      </c:pt>
                      <c:pt idx="4193">
                        <c:v>313.45434101678541</c:v>
                      </c:pt>
                      <c:pt idx="4194">
                        <c:v>313.58204160308367</c:v>
                      </c:pt>
                      <c:pt idx="4195">
                        <c:v>313.58204160308367</c:v>
                      </c:pt>
                      <c:pt idx="4196">
                        <c:v>313.58204160308367</c:v>
                      </c:pt>
                      <c:pt idx="4197">
                        <c:v>313.58204160308367</c:v>
                      </c:pt>
                      <c:pt idx="4198">
                        <c:v>310.82162075335276</c:v>
                      </c:pt>
                      <c:pt idx="4199">
                        <c:v>311.05935266243637</c:v>
                      </c:pt>
                      <c:pt idx="4200">
                        <c:v>310.62404626134406</c:v>
                      </c:pt>
                      <c:pt idx="4201">
                        <c:v>309.40968596899808</c:v>
                      </c:pt>
                      <c:pt idx="4202">
                        <c:v>309.40968596899808</c:v>
                      </c:pt>
                      <c:pt idx="4203">
                        <c:v>309.40968596899808</c:v>
                      </c:pt>
                      <c:pt idx="4204">
                        <c:v>309.40968596899808</c:v>
                      </c:pt>
                      <c:pt idx="4205">
                        <c:v>314.57874869488353</c:v>
                      </c:pt>
                      <c:pt idx="4206">
                        <c:v>315.3288892458433</c:v>
                      </c:pt>
                      <c:pt idx="4207">
                        <c:v>315.58750301180595</c:v>
                      </c:pt>
                      <c:pt idx="4208">
                        <c:v>318.31740422455988</c:v>
                      </c:pt>
                      <c:pt idx="4209">
                        <c:v>318.31740422455988</c:v>
                      </c:pt>
                      <c:pt idx="4210">
                        <c:v>318.31740422455988</c:v>
                      </c:pt>
                      <c:pt idx="4211">
                        <c:v>319.43779616095054</c:v>
                      </c:pt>
                      <c:pt idx="4212">
                        <c:v>319.22255240542887</c:v>
                      </c:pt>
                      <c:pt idx="4213">
                        <c:v>320.35740101196649</c:v>
                      </c:pt>
                      <c:pt idx="4214">
                        <c:v>318.25154606055696</c:v>
                      </c:pt>
                      <c:pt idx="4215">
                        <c:v>318.9061119588784</c:v>
                      </c:pt>
                      <c:pt idx="4216">
                        <c:v>318.9061119588784</c:v>
                      </c:pt>
                      <c:pt idx="4217">
                        <c:v>318.9061119588784</c:v>
                      </c:pt>
                      <c:pt idx="4218">
                        <c:v>318.9061119588784</c:v>
                      </c:pt>
                      <c:pt idx="4219">
                        <c:v>317.5777046020396</c:v>
                      </c:pt>
                      <c:pt idx="4220">
                        <c:v>316.47899767086943</c:v>
                      </c:pt>
                      <c:pt idx="4221">
                        <c:v>317.8628222632716</c:v>
                      </c:pt>
                      <c:pt idx="4222">
                        <c:v>312.173319412095</c:v>
                      </c:pt>
                      <c:pt idx="4223">
                        <c:v>312.173319412095</c:v>
                      </c:pt>
                      <c:pt idx="4224">
                        <c:v>312.173319412095</c:v>
                      </c:pt>
                      <c:pt idx="4225">
                        <c:v>313.28648301341218</c:v>
                      </c:pt>
                      <c:pt idx="4226">
                        <c:v>313.6896634808445</c:v>
                      </c:pt>
                      <c:pt idx="4227">
                        <c:v>313.57240382298568</c:v>
                      </c:pt>
                      <c:pt idx="4228">
                        <c:v>316.11758091719497</c:v>
                      </c:pt>
                      <c:pt idx="4229">
                        <c:v>318.34471126817078</c:v>
                      </c:pt>
                      <c:pt idx="4230">
                        <c:v>318.34471126817078</c:v>
                      </c:pt>
                      <c:pt idx="4231">
                        <c:v>318.34471126817078</c:v>
                      </c:pt>
                      <c:pt idx="4232">
                        <c:v>318.67882097823417</c:v>
                      </c:pt>
                      <c:pt idx="4233">
                        <c:v>317.42912215886224</c:v>
                      </c:pt>
                      <c:pt idx="4234">
                        <c:v>317.88771986185799</c:v>
                      </c:pt>
                      <c:pt idx="4235">
                        <c:v>314.94177174524089</c:v>
                      </c:pt>
                      <c:pt idx="4236">
                        <c:v>313.33065617219455</c:v>
                      </c:pt>
                      <c:pt idx="4237">
                        <c:v>313.33065617219455</c:v>
                      </c:pt>
                      <c:pt idx="4238">
                        <c:v>313.33065617219455</c:v>
                      </c:pt>
                      <c:pt idx="4239">
                        <c:v>314.23500120472204</c:v>
                      </c:pt>
                      <c:pt idx="4240">
                        <c:v>311.75086338446664</c:v>
                      </c:pt>
                      <c:pt idx="4241">
                        <c:v>314.29523733033443</c:v>
                      </c:pt>
                      <c:pt idx="4242">
                        <c:v>314.54822905790655</c:v>
                      </c:pt>
                      <c:pt idx="4243">
                        <c:v>315.23411774154641</c:v>
                      </c:pt>
                      <c:pt idx="4244">
                        <c:v>315.23411774154641</c:v>
                      </c:pt>
                      <c:pt idx="4245">
                        <c:v>315.23411774154641</c:v>
                      </c:pt>
                      <c:pt idx="4246">
                        <c:v>314.61569351859242</c:v>
                      </c:pt>
                      <c:pt idx="4247">
                        <c:v>317.73994056702224</c:v>
                      </c:pt>
                      <c:pt idx="4248">
                        <c:v>318.77760822423852</c:v>
                      </c:pt>
                      <c:pt idx="4249">
                        <c:v>321.02562043209332</c:v>
                      </c:pt>
                      <c:pt idx="4250">
                        <c:v>321.23363585254145</c:v>
                      </c:pt>
                      <c:pt idx="4251">
                        <c:v>321.23363585254145</c:v>
                      </c:pt>
                      <c:pt idx="4252">
                        <c:v>321.23363585254145</c:v>
                      </c:pt>
                      <c:pt idx="4253">
                        <c:v>321.23363585254145</c:v>
                      </c:pt>
                      <c:pt idx="4254">
                        <c:v>320.33812545177045</c:v>
                      </c:pt>
                      <c:pt idx="4255">
                        <c:v>323.35716006746395</c:v>
                      </c:pt>
                      <c:pt idx="4256">
                        <c:v>322.01590233716121</c:v>
                      </c:pt>
                      <c:pt idx="4257">
                        <c:v>322.52831097903737</c:v>
                      </c:pt>
                      <c:pt idx="4258">
                        <c:v>322.52831097903737</c:v>
                      </c:pt>
                      <c:pt idx="4259">
                        <c:v>322.52831097903737</c:v>
                      </c:pt>
                      <c:pt idx="4260">
                        <c:v>323.27282949160661</c:v>
                      </c:pt>
                      <c:pt idx="4261">
                        <c:v>320.05782668058743</c:v>
                      </c:pt>
                      <c:pt idx="4262">
                        <c:v>322.09300457794507</c:v>
                      </c:pt>
                      <c:pt idx="4263">
                        <c:v>321.41193478435417</c:v>
                      </c:pt>
                      <c:pt idx="4264">
                        <c:v>321.06899044253424</c:v>
                      </c:pt>
                      <c:pt idx="4265">
                        <c:v>321.06899044253424</c:v>
                      </c:pt>
                      <c:pt idx="4266">
                        <c:v>321.06899044253424</c:v>
                      </c:pt>
                      <c:pt idx="4267">
                        <c:v>319.06834792386104</c:v>
                      </c:pt>
                      <c:pt idx="4268">
                        <c:v>318.97598586458872</c:v>
                      </c:pt>
                      <c:pt idx="4269">
                        <c:v>319.2434342623078</c:v>
                      </c:pt>
                      <c:pt idx="4270">
                        <c:v>317.93028672395747</c:v>
                      </c:pt>
                      <c:pt idx="4271">
                        <c:v>320.42084973094484</c:v>
                      </c:pt>
                      <c:pt idx="4272">
                        <c:v>320.42084973094484</c:v>
                      </c:pt>
                      <c:pt idx="4273">
                        <c:v>320.42084973094484</c:v>
                      </c:pt>
                      <c:pt idx="4274">
                        <c:v>321.29708457151986</c:v>
                      </c:pt>
                      <c:pt idx="4275">
                        <c:v>324.61248092522635</c:v>
                      </c:pt>
                      <c:pt idx="4276">
                        <c:v>326.13203758734187</c:v>
                      </c:pt>
                      <c:pt idx="4277">
                        <c:v>327.35764195646885</c:v>
                      </c:pt>
                      <c:pt idx="4278">
                        <c:v>327.6652477712629</c:v>
                      </c:pt>
                      <c:pt idx="4279">
                        <c:v>327.6652477712629</c:v>
                      </c:pt>
                      <c:pt idx="4280">
                        <c:v>327.6652477712629</c:v>
                      </c:pt>
                      <c:pt idx="4281">
                        <c:v>326.80587904585929</c:v>
                      </c:pt>
                      <c:pt idx="4282">
                        <c:v>324.82772468074808</c:v>
                      </c:pt>
                      <c:pt idx="4283">
                        <c:v>327.33595695124842</c:v>
                      </c:pt>
                      <c:pt idx="4284">
                        <c:v>326.34246245281457</c:v>
                      </c:pt>
                      <c:pt idx="4285">
                        <c:v>326.72636736005097</c:v>
                      </c:pt>
                      <c:pt idx="4286">
                        <c:v>326.72636736005097</c:v>
                      </c:pt>
                      <c:pt idx="4287">
                        <c:v>326.72636736005097</c:v>
                      </c:pt>
                      <c:pt idx="4288">
                        <c:v>326.29347040398318</c:v>
                      </c:pt>
                      <c:pt idx="4289">
                        <c:v>323.84627740743673</c:v>
                      </c:pt>
                      <c:pt idx="4290">
                        <c:v>325.96899847401772</c:v>
                      </c:pt>
                      <c:pt idx="4291">
                        <c:v>324.9449843386069</c:v>
                      </c:pt>
                      <c:pt idx="4292">
                        <c:v>323.9137418681226</c:v>
                      </c:pt>
                      <c:pt idx="4293">
                        <c:v>323.9137418681226</c:v>
                      </c:pt>
                      <c:pt idx="4294">
                        <c:v>323.9137418681226</c:v>
                      </c:pt>
                      <c:pt idx="4295">
                        <c:v>324.88876395470203</c:v>
                      </c:pt>
                      <c:pt idx="4296">
                        <c:v>327.12954782748335</c:v>
                      </c:pt>
                      <c:pt idx="4297">
                        <c:v>328.38326238856274</c:v>
                      </c:pt>
                      <c:pt idx="4298">
                        <c:v>327.18014617299769</c:v>
                      </c:pt>
                      <c:pt idx="4299">
                        <c:v>323.61657698176811</c:v>
                      </c:pt>
                      <c:pt idx="4300">
                        <c:v>323.61657698176811</c:v>
                      </c:pt>
                      <c:pt idx="4301">
                        <c:v>323.61657698176811</c:v>
                      </c:pt>
                      <c:pt idx="4302">
                        <c:v>323.92819853826961</c:v>
                      </c:pt>
                      <c:pt idx="4303">
                        <c:v>321.75728857119867</c:v>
                      </c:pt>
                      <c:pt idx="4304">
                        <c:v>322.17653200546096</c:v>
                      </c:pt>
                      <c:pt idx="4305">
                        <c:v>321.95405991486581</c:v>
                      </c:pt>
                      <c:pt idx="4306">
                        <c:v>321.95405991486581</c:v>
                      </c:pt>
                      <c:pt idx="4307">
                        <c:v>321.95405991486581</c:v>
                      </c:pt>
                      <c:pt idx="4308">
                        <c:v>321.95405991486581</c:v>
                      </c:pt>
                      <c:pt idx="4309">
                        <c:v>321.60549353465535</c:v>
                      </c:pt>
                      <c:pt idx="4310">
                        <c:v>327.67809814472685</c:v>
                      </c:pt>
                      <c:pt idx="4311">
                        <c:v>328.29812866436379</c:v>
                      </c:pt>
                      <c:pt idx="4312">
                        <c:v>328.99767086980921</c:v>
                      </c:pt>
                      <c:pt idx="4313">
                        <c:v>329.5301582202228</c:v>
                      </c:pt>
                      <c:pt idx="4314">
                        <c:v>329.5301582202228</c:v>
                      </c:pt>
                      <c:pt idx="4315">
                        <c:v>329.5301582202228</c:v>
                      </c:pt>
                      <c:pt idx="4316">
                        <c:v>329.07316681391012</c:v>
                      </c:pt>
                      <c:pt idx="4317">
                        <c:v>327.31587824271099</c:v>
                      </c:pt>
                      <c:pt idx="4318">
                        <c:v>328.2973255160224</c:v>
                      </c:pt>
                      <c:pt idx="4319">
                        <c:v>330.25058228254716</c:v>
                      </c:pt>
                      <c:pt idx="4320">
                        <c:v>332.22070516424338</c:v>
                      </c:pt>
                      <c:pt idx="4321">
                        <c:v>332.22070516424338</c:v>
                      </c:pt>
                      <c:pt idx="4322">
                        <c:v>332.22070516424338</c:v>
                      </c:pt>
                      <c:pt idx="4323">
                        <c:v>330.48429844992324</c:v>
                      </c:pt>
                      <c:pt idx="4324">
                        <c:v>332.96763312183714</c:v>
                      </c:pt>
                      <c:pt idx="4325">
                        <c:v>332.25684683961089</c:v>
                      </c:pt>
                      <c:pt idx="4326">
                        <c:v>333.21098706931127</c:v>
                      </c:pt>
                      <c:pt idx="4327">
                        <c:v>337.09822504216481</c:v>
                      </c:pt>
                      <c:pt idx="4328">
                        <c:v>337.09822504216481</c:v>
                      </c:pt>
                      <c:pt idx="4329">
                        <c:v>337.09822504216481</c:v>
                      </c:pt>
                      <c:pt idx="4330">
                        <c:v>336.49987952774831</c:v>
                      </c:pt>
                      <c:pt idx="4331">
                        <c:v>336.94241426391409</c:v>
                      </c:pt>
                      <c:pt idx="4332">
                        <c:v>336.67416271785351</c:v>
                      </c:pt>
                      <c:pt idx="4333">
                        <c:v>332.67609027387306</c:v>
                      </c:pt>
                      <c:pt idx="4334">
                        <c:v>328.53505742510595</c:v>
                      </c:pt>
                      <c:pt idx="4335">
                        <c:v>328.53505742510595</c:v>
                      </c:pt>
                      <c:pt idx="4336">
                        <c:v>328.53505742510595</c:v>
                      </c:pt>
                      <c:pt idx="4337">
                        <c:v>329.48518191309887</c:v>
                      </c:pt>
                      <c:pt idx="4338">
                        <c:v>329.27234760260177</c:v>
                      </c:pt>
                      <c:pt idx="4339">
                        <c:v>322.89775921612676</c:v>
                      </c:pt>
                      <c:pt idx="4340">
                        <c:v>320.59192032768408</c:v>
                      </c:pt>
                      <c:pt idx="4341">
                        <c:v>322.10665809975058</c:v>
                      </c:pt>
                      <c:pt idx="4342">
                        <c:v>322.10665809975058</c:v>
                      </c:pt>
                      <c:pt idx="4343">
                        <c:v>322.10665809975058</c:v>
                      </c:pt>
                      <c:pt idx="4344">
                        <c:v>321.43763553128213</c:v>
                      </c:pt>
                      <c:pt idx="4345">
                        <c:v>320.05381093887991</c:v>
                      </c:pt>
                      <c:pt idx="4346">
                        <c:v>320.00803148341453</c:v>
                      </c:pt>
                      <c:pt idx="4347">
                        <c:v>323.60934864669457</c:v>
                      </c:pt>
                      <c:pt idx="4348">
                        <c:v>325.82362862420638</c:v>
                      </c:pt>
                      <c:pt idx="4349">
                        <c:v>325.82362862420638</c:v>
                      </c:pt>
                      <c:pt idx="4350">
                        <c:v>325.82362862420638</c:v>
                      </c:pt>
                      <c:pt idx="4351">
                        <c:v>325.82362862420638</c:v>
                      </c:pt>
                      <c:pt idx="4352">
                        <c:v>320.99028190506738</c:v>
                      </c:pt>
                      <c:pt idx="4353">
                        <c:v>323.80130110031274</c:v>
                      </c:pt>
                      <c:pt idx="4354">
                        <c:v>327.56726367360005</c:v>
                      </c:pt>
                      <c:pt idx="4355">
                        <c:v>328.72058469199214</c:v>
                      </c:pt>
                      <c:pt idx="4356">
                        <c:v>328.72058469199214</c:v>
                      </c:pt>
                      <c:pt idx="4357">
                        <c:v>328.72058469199214</c:v>
                      </c:pt>
                      <c:pt idx="4358">
                        <c:v>323.59730142157213</c:v>
                      </c:pt>
                      <c:pt idx="4359">
                        <c:v>322.98289294032566</c:v>
                      </c:pt>
                      <c:pt idx="4360">
                        <c:v>321.54847000240903</c:v>
                      </c:pt>
                      <c:pt idx="4361">
                        <c:v>322.12513051160511</c:v>
                      </c:pt>
                      <c:pt idx="4362">
                        <c:v>320.82162075335276</c:v>
                      </c:pt>
                      <c:pt idx="4363">
                        <c:v>320.82162075335276</c:v>
                      </c:pt>
                      <c:pt idx="4364">
                        <c:v>320.82162075335276</c:v>
                      </c:pt>
                      <c:pt idx="4365">
                        <c:v>317.75921612721834</c:v>
                      </c:pt>
                      <c:pt idx="4366">
                        <c:v>313.74909645811545</c:v>
                      </c:pt>
                      <c:pt idx="4367">
                        <c:v>314.44863866356076</c:v>
                      </c:pt>
                      <c:pt idx="4368">
                        <c:v>320.69311701871294</c:v>
                      </c:pt>
                      <c:pt idx="4369">
                        <c:v>319.57031563729777</c:v>
                      </c:pt>
                      <c:pt idx="4370">
                        <c:v>319.57031563729777</c:v>
                      </c:pt>
                      <c:pt idx="4371">
                        <c:v>319.57031563729777</c:v>
                      </c:pt>
                      <c:pt idx="4372">
                        <c:v>316.85487109469074</c:v>
                      </c:pt>
                      <c:pt idx="4373">
                        <c:v>317.09661874548186</c:v>
                      </c:pt>
                      <c:pt idx="4374">
                        <c:v>319.37193799694762</c:v>
                      </c:pt>
                      <c:pt idx="4375">
                        <c:v>318.20897919845754</c:v>
                      </c:pt>
                      <c:pt idx="4376">
                        <c:v>317.73351538029033</c:v>
                      </c:pt>
                      <c:pt idx="4377">
                        <c:v>317.73351538029033</c:v>
                      </c:pt>
                      <c:pt idx="4378">
                        <c:v>317.73351538029033</c:v>
                      </c:pt>
                      <c:pt idx="4379">
                        <c:v>319.79359087623442</c:v>
                      </c:pt>
                      <c:pt idx="4380">
                        <c:v>317.56967311862462</c:v>
                      </c:pt>
                      <c:pt idx="4381">
                        <c:v>319.57593767568835</c:v>
                      </c:pt>
                      <c:pt idx="4382">
                        <c:v>325.67263673600479</c:v>
                      </c:pt>
                      <c:pt idx="4383">
                        <c:v>325.33531443257533</c:v>
                      </c:pt>
                      <c:pt idx="4384">
                        <c:v>325.33531443257533</c:v>
                      </c:pt>
                      <c:pt idx="4385">
                        <c:v>325.33531443257533</c:v>
                      </c:pt>
                      <c:pt idx="4386">
                        <c:v>328.3222231146089</c:v>
                      </c:pt>
                      <c:pt idx="4387">
                        <c:v>328.3222231146089</c:v>
                      </c:pt>
                      <c:pt idx="4388">
                        <c:v>326.98257168098911</c:v>
                      </c:pt>
                      <c:pt idx="4389">
                        <c:v>328.39209702031923</c:v>
                      </c:pt>
                      <c:pt idx="4390">
                        <c:v>326.8452333145928</c:v>
                      </c:pt>
                      <c:pt idx="4391">
                        <c:v>326.8452333145928</c:v>
                      </c:pt>
                      <c:pt idx="4392">
                        <c:v>326.8452333145928</c:v>
                      </c:pt>
                      <c:pt idx="4393">
                        <c:v>327.85559392819818</c:v>
                      </c:pt>
                      <c:pt idx="4394">
                        <c:v>328.71817524696775</c:v>
                      </c:pt>
                      <c:pt idx="4395">
                        <c:v>325.73126656493417</c:v>
                      </c:pt>
                      <c:pt idx="4396">
                        <c:v>321.72596578588031</c:v>
                      </c:pt>
                      <c:pt idx="4397">
                        <c:v>320.33491285840461</c:v>
                      </c:pt>
                      <c:pt idx="4398">
                        <c:v>320.33491285840461</c:v>
                      </c:pt>
                      <c:pt idx="4399">
                        <c:v>320.33491285840461</c:v>
                      </c:pt>
                      <c:pt idx="4400">
                        <c:v>319.8498112601394</c:v>
                      </c:pt>
                      <c:pt idx="4401">
                        <c:v>320.93325837282111</c:v>
                      </c:pt>
                      <c:pt idx="4402">
                        <c:v>327.08698096538393</c:v>
                      </c:pt>
                      <c:pt idx="4403">
                        <c:v>325.45096779375115</c:v>
                      </c:pt>
                      <c:pt idx="4404">
                        <c:v>323.71134848606505</c:v>
                      </c:pt>
                      <c:pt idx="4405">
                        <c:v>323.71134848606505</c:v>
                      </c:pt>
                      <c:pt idx="4406">
                        <c:v>323.71134848606505</c:v>
                      </c:pt>
                      <c:pt idx="4407">
                        <c:v>328.67400208818532</c:v>
                      </c:pt>
                      <c:pt idx="4408">
                        <c:v>330.79832945144932</c:v>
                      </c:pt>
                      <c:pt idx="4409">
                        <c:v>331.4408481246482</c:v>
                      </c:pt>
                      <c:pt idx="4410">
                        <c:v>330.31483414986701</c:v>
                      </c:pt>
                      <c:pt idx="4411">
                        <c:v>334.35707975262989</c:v>
                      </c:pt>
                      <c:pt idx="4412">
                        <c:v>334.35707975262989</c:v>
                      </c:pt>
                      <c:pt idx="4413">
                        <c:v>334.35707975262989</c:v>
                      </c:pt>
                      <c:pt idx="4414">
                        <c:v>333.74668701309088</c:v>
                      </c:pt>
                      <c:pt idx="4415">
                        <c:v>333.03027869247416</c:v>
                      </c:pt>
                      <c:pt idx="4416">
                        <c:v>334.2213476829167</c:v>
                      </c:pt>
                      <c:pt idx="4417">
                        <c:v>334.8807324712871</c:v>
                      </c:pt>
                      <c:pt idx="4418">
                        <c:v>335.15540920407966</c:v>
                      </c:pt>
                      <c:pt idx="4419">
                        <c:v>335.15540920407966</c:v>
                      </c:pt>
                      <c:pt idx="4420">
                        <c:v>335.15540920407966</c:v>
                      </c:pt>
                      <c:pt idx="4421">
                        <c:v>334.29684362701755</c:v>
                      </c:pt>
                      <c:pt idx="4422">
                        <c:v>333.33949080395115</c:v>
                      </c:pt>
                      <c:pt idx="4423">
                        <c:v>331.33483254357049</c:v>
                      </c:pt>
                      <c:pt idx="4424">
                        <c:v>332.48654726527963</c:v>
                      </c:pt>
                      <c:pt idx="4425">
                        <c:v>331.50509999196822</c:v>
                      </c:pt>
                      <c:pt idx="4426">
                        <c:v>331.50509999196822</c:v>
                      </c:pt>
                      <c:pt idx="4427">
                        <c:v>331.50509999196822</c:v>
                      </c:pt>
                      <c:pt idx="4428">
                        <c:v>331.82234358686031</c:v>
                      </c:pt>
                      <c:pt idx="4429">
                        <c:v>335.75696731186235</c:v>
                      </c:pt>
                      <c:pt idx="4430">
                        <c:v>337.27973656734383</c:v>
                      </c:pt>
                      <c:pt idx="4431">
                        <c:v>337.86764115332079</c:v>
                      </c:pt>
                      <c:pt idx="4432">
                        <c:v>339.38880411211926</c:v>
                      </c:pt>
                      <c:pt idx="4433">
                        <c:v>339.38880411211926</c:v>
                      </c:pt>
                      <c:pt idx="4434">
                        <c:v>339.38880411211926</c:v>
                      </c:pt>
                      <c:pt idx="4435">
                        <c:v>338.42261665729637</c:v>
                      </c:pt>
                      <c:pt idx="4436">
                        <c:v>339.06754477551976</c:v>
                      </c:pt>
                      <c:pt idx="4437">
                        <c:v>338.08529435386691</c:v>
                      </c:pt>
                      <c:pt idx="4438">
                        <c:v>339.31973335475033</c:v>
                      </c:pt>
                      <c:pt idx="4439">
                        <c:v>338.54469520520416</c:v>
                      </c:pt>
                      <c:pt idx="4440">
                        <c:v>338.54469520520416</c:v>
                      </c:pt>
                      <c:pt idx="4441">
                        <c:v>338.54469520520416</c:v>
                      </c:pt>
                      <c:pt idx="4442">
                        <c:v>340.29636173801271</c:v>
                      </c:pt>
                      <c:pt idx="4443">
                        <c:v>340.61440848124619</c:v>
                      </c:pt>
                      <c:pt idx="4444">
                        <c:v>340.16062966829946</c:v>
                      </c:pt>
                      <c:pt idx="4445">
                        <c:v>340.19355875030095</c:v>
                      </c:pt>
                      <c:pt idx="4446">
                        <c:v>341.92193398120617</c:v>
                      </c:pt>
                      <c:pt idx="4447">
                        <c:v>341.92193398120617</c:v>
                      </c:pt>
                      <c:pt idx="4448">
                        <c:v>341.92193398120617</c:v>
                      </c:pt>
                      <c:pt idx="4449">
                        <c:v>341.92193398120617</c:v>
                      </c:pt>
                      <c:pt idx="4450">
                        <c:v>342.44799614488772</c:v>
                      </c:pt>
                      <c:pt idx="4451">
                        <c:v>340.19757449200847</c:v>
                      </c:pt>
                      <c:pt idx="4452">
                        <c:v>338.69889968677194</c:v>
                      </c:pt>
                      <c:pt idx="4453">
                        <c:v>339.79760661794205</c:v>
                      </c:pt>
                      <c:pt idx="4454">
                        <c:v>339.79760661794205</c:v>
                      </c:pt>
                      <c:pt idx="4455">
                        <c:v>339.79760661794205</c:v>
                      </c:pt>
                      <c:pt idx="4456">
                        <c:v>339.13982812625466</c:v>
                      </c:pt>
                      <c:pt idx="4457">
                        <c:v>341.86731989398419</c:v>
                      </c:pt>
                      <c:pt idx="4458">
                        <c:v>343.461569351859</c:v>
                      </c:pt>
                      <c:pt idx="4459">
                        <c:v>342.98610553369184</c:v>
                      </c:pt>
                      <c:pt idx="4460">
                        <c:v>343.50815195566599</c:v>
                      </c:pt>
                      <c:pt idx="4461">
                        <c:v>343.50815195566599</c:v>
                      </c:pt>
                      <c:pt idx="4462">
                        <c:v>343.50815195566599</c:v>
                      </c:pt>
                      <c:pt idx="4463">
                        <c:v>343.81013573206945</c:v>
                      </c:pt>
                      <c:pt idx="4464">
                        <c:v>343.46076620351755</c:v>
                      </c:pt>
                      <c:pt idx="4465">
                        <c:v>344.59641795839667</c:v>
                      </c:pt>
                      <c:pt idx="4466">
                        <c:v>343.07284555457375</c:v>
                      </c:pt>
                      <c:pt idx="4467">
                        <c:v>343.16681391052907</c:v>
                      </c:pt>
                      <c:pt idx="4468">
                        <c:v>343.16681391052907</c:v>
                      </c:pt>
                      <c:pt idx="4469">
                        <c:v>343.16681391052907</c:v>
                      </c:pt>
                      <c:pt idx="4470">
                        <c:v>345.76419564693572</c:v>
                      </c:pt>
                      <c:pt idx="4471">
                        <c:v>348.23548309372717</c:v>
                      </c:pt>
                      <c:pt idx="4472">
                        <c:v>348.18247530318826</c:v>
                      </c:pt>
                      <c:pt idx="4473">
                        <c:v>348.84025379487565</c:v>
                      </c:pt>
                      <c:pt idx="4474">
                        <c:v>348.11822343586834</c:v>
                      </c:pt>
                      <c:pt idx="4475">
                        <c:v>348.11822343586834</c:v>
                      </c:pt>
                      <c:pt idx="4476">
                        <c:v>348.11822343586834</c:v>
                      </c:pt>
                      <c:pt idx="4477">
                        <c:v>347.7447594570715</c:v>
                      </c:pt>
                      <c:pt idx="4478">
                        <c:v>348.4820496345672</c:v>
                      </c:pt>
                      <c:pt idx="4479">
                        <c:v>351.9227371295475</c:v>
                      </c:pt>
                      <c:pt idx="4480">
                        <c:v>352.3845474259092</c:v>
                      </c:pt>
                      <c:pt idx="4481">
                        <c:v>351.53642277728653</c:v>
                      </c:pt>
                      <c:pt idx="4482">
                        <c:v>351.53642277728653</c:v>
                      </c:pt>
                      <c:pt idx="4483">
                        <c:v>351.53642277728653</c:v>
                      </c:pt>
                      <c:pt idx="4484">
                        <c:v>352.05605975423623</c:v>
                      </c:pt>
                      <c:pt idx="4485">
                        <c:v>352.98208979198415</c:v>
                      </c:pt>
                      <c:pt idx="4486">
                        <c:v>352.31547666854033</c:v>
                      </c:pt>
                      <c:pt idx="4487">
                        <c:v>355.05260621636779</c:v>
                      </c:pt>
                      <c:pt idx="4488">
                        <c:v>356.01477792948322</c:v>
                      </c:pt>
                      <c:pt idx="4489">
                        <c:v>356.01477792948322</c:v>
                      </c:pt>
                      <c:pt idx="4490">
                        <c:v>356.01477792948322</c:v>
                      </c:pt>
                      <c:pt idx="4491">
                        <c:v>356.78660348566348</c:v>
                      </c:pt>
                      <c:pt idx="4492">
                        <c:v>356.04529756646014</c:v>
                      </c:pt>
                      <c:pt idx="4493">
                        <c:v>357.04120150991855</c:v>
                      </c:pt>
                      <c:pt idx="4494">
                        <c:v>357.00265038952659</c:v>
                      </c:pt>
                      <c:pt idx="4495">
                        <c:v>357.60661794233363</c:v>
                      </c:pt>
                      <c:pt idx="4496">
                        <c:v>357.60661794233363</c:v>
                      </c:pt>
                      <c:pt idx="4497">
                        <c:v>357.60661794233363</c:v>
                      </c:pt>
                      <c:pt idx="4498">
                        <c:v>359.55585896715093</c:v>
                      </c:pt>
                      <c:pt idx="4499">
                        <c:v>359.60485101598232</c:v>
                      </c:pt>
                      <c:pt idx="4500">
                        <c:v>361.10754156292631</c:v>
                      </c:pt>
                      <c:pt idx="4501">
                        <c:v>362.36205927234732</c:v>
                      </c:pt>
                      <c:pt idx="4502">
                        <c:v>359.93735442936281</c:v>
                      </c:pt>
                      <c:pt idx="4503">
                        <c:v>359.93735442936281</c:v>
                      </c:pt>
                      <c:pt idx="4504">
                        <c:v>359.93735442936281</c:v>
                      </c:pt>
                      <c:pt idx="4505">
                        <c:v>359.6867721468152</c:v>
                      </c:pt>
                      <c:pt idx="4506">
                        <c:v>359.49481969319697</c:v>
                      </c:pt>
                      <c:pt idx="4507">
                        <c:v>357.5857360854547</c:v>
                      </c:pt>
                      <c:pt idx="4508">
                        <c:v>357.3375632479316</c:v>
                      </c:pt>
                      <c:pt idx="4509">
                        <c:v>356.57216287848337</c:v>
                      </c:pt>
                      <c:pt idx="4510">
                        <c:v>356.57216287848337</c:v>
                      </c:pt>
                      <c:pt idx="4511">
                        <c:v>356.57216287848337</c:v>
                      </c:pt>
                      <c:pt idx="4512">
                        <c:v>360.2955585896712</c:v>
                      </c:pt>
                      <c:pt idx="4513">
                        <c:v>360.75174684764249</c:v>
                      </c:pt>
                      <c:pt idx="4514">
                        <c:v>362.05927234760236</c:v>
                      </c:pt>
                      <c:pt idx="4515">
                        <c:v>360.34053489679525</c:v>
                      </c:pt>
                      <c:pt idx="4516">
                        <c:v>360.92040799935722</c:v>
                      </c:pt>
                      <c:pt idx="4517">
                        <c:v>360.92040799935722</c:v>
                      </c:pt>
                      <c:pt idx="4518">
                        <c:v>360.92040799935722</c:v>
                      </c:pt>
                      <c:pt idx="4519">
                        <c:v>361.82314673520182</c:v>
                      </c:pt>
                      <c:pt idx="4520">
                        <c:v>363.40615211629569</c:v>
                      </c:pt>
                      <c:pt idx="4521">
                        <c:v>363.70492329933313</c:v>
                      </c:pt>
                      <c:pt idx="4522">
                        <c:v>364.4655047787324</c:v>
                      </c:pt>
                      <c:pt idx="4523">
                        <c:v>365.33933017428291</c:v>
                      </c:pt>
                      <c:pt idx="4524">
                        <c:v>365.33933017428291</c:v>
                      </c:pt>
                      <c:pt idx="4525">
                        <c:v>365.33933017428291</c:v>
                      </c:pt>
                      <c:pt idx="4526">
                        <c:v>365.08151955666182</c:v>
                      </c:pt>
                      <c:pt idx="4527">
                        <c:v>365.3883222231143</c:v>
                      </c:pt>
                      <c:pt idx="4528">
                        <c:v>365.65577062083332</c:v>
                      </c:pt>
                      <c:pt idx="4529">
                        <c:v>365.65577062083332</c:v>
                      </c:pt>
                      <c:pt idx="4530">
                        <c:v>364.34744197253201</c:v>
                      </c:pt>
                      <c:pt idx="4531">
                        <c:v>364.34744197253201</c:v>
                      </c:pt>
                      <c:pt idx="4532">
                        <c:v>364.34744197253201</c:v>
                      </c:pt>
                      <c:pt idx="4533">
                        <c:v>360.38872379728508</c:v>
                      </c:pt>
                      <c:pt idx="4534">
                        <c:v>361.41032848767145</c:v>
                      </c:pt>
                      <c:pt idx="4535">
                        <c:v>365.27266886193854</c:v>
                      </c:pt>
                      <c:pt idx="4536">
                        <c:v>365.91277809011291</c:v>
                      </c:pt>
                      <c:pt idx="4537">
                        <c:v>365.54252670468207</c:v>
                      </c:pt>
                      <c:pt idx="4538">
                        <c:v>365.54252670468207</c:v>
                      </c:pt>
                      <c:pt idx="4539">
                        <c:v>365.54252670468207</c:v>
                      </c:pt>
                      <c:pt idx="4540">
                        <c:v>367.48453939442589</c:v>
                      </c:pt>
                      <c:pt idx="4541">
                        <c:v>368.9767890129304</c:v>
                      </c:pt>
                      <c:pt idx="4542">
                        <c:v>368.21058549514066</c:v>
                      </c:pt>
                      <c:pt idx="4543">
                        <c:v>367.25002007870825</c:v>
                      </c:pt>
                      <c:pt idx="4544">
                        <c:v>367.62268090916371</c:v>
                      </c:pt>
                      <c:pt idx="4545">
                        <c:v>367.62268090916371</c:v>
                      </c:pt>
                      <c:pt idx="4546">
                        <c:v>367.62268090916371</c:v>
                      </c:pt>
                      <c:pt idx="4547">
                        <c:v>369.17918239498806</c:v>
                      </c:pt>
                      <c:pt idx="4548">
                        <c:v>369.77110272267259</c:v>
                      </c:pt>
                      <c:pt idx="4549">
                        <c:v>370.54533772387731</c:v>
                      </c:pt>
                      <c:pt idx="4550">
                        <c:v>373.50333306561697</c:v>
                      </c:pt>
                      <c:pt idx="4551">
                        <c:v>374.28640269857812</c:v>
                      </c:pt>
                      <c:pt idx="4552">
                        <c:v>374.28640269857812</c:v>
                      </c:pt>
                      <c:pt idx="4553">
                        <c:v>374.28640269857812</c:v>
                      </c:pt>
                      <c:pt idx="4554">
                        <c:v>373.42141193478409</c:v>
                      </c:pt>
                      <c:pt idx="4555">
                        <c:v>374.57633924985925</c:v>
                      </c:pt>
                      <c:pt idx="4556">
                        <c:v>374.38920568629004</c:v>
                      </c:pt>
                      <c:pt idx="4557">
                        <c:v>373.46317564854201</c:v>
                      </c:pt>
                      <c:pt idx="4558">
                        <c:v>371.77254838968724</c:v>
                      </c:pt>
                      <c:pt idx="4559">
                        <c:v>371.77254838968724</c:v>
                      </c:pt>
                      <c:pt idx="4560">
                        <c:v>371.77254838968724</c:v>
                      </c:pt>
                      <c:pt idx="4561">
                        <c:v>371.77254838968724</c:v>
                      </c:pt>
                      <c:pt idx="4562">
                        <c:v>373.71857682113858</c:v>
                      </c:pt>
                      <c:pt idx="4563">
                        <c:v>376.78499718898053</c:v>
                      </c:pt>
                      <c:pt idx="4564">
                        <c:v>376.12641554895157</c:v>
                      </c:pt>
                      <c:pt idx="4565">
                        <c:v>374.25989880330866</c:v>
                      </c:pt>
                      <c:pt idx="4566">
                        <c:v>374.25989880330866</c:v>
                      </c:pt>
                      <c:pt idx="4567">
                        <c:v>374.25989880330866</c:v>
                      </c:pt>
                      <c:pt idx="4568">
                        <c:v>374.25989880330866</c:v>
                      </c:pt>
                      <c:pt idx="4569">
                        <c:v>374.25989880330866</c:v>
                      </c:pt>
                      <c:pt idx="4570">
                        <c:v>373.8719781543648</c:v>
                      </c:pt>
                      <c:pt idx="4571">
                        <c:v>373.15396353706501</c:v>
                      </c:pt>
                      <c:pt idx="4572">
                        <c:v>370.63047144807621</c:v>
                      </c:pt>
                      <c:pt idx="4573">
                        <c:v>370.63047144807621</c:v>
                      </c:pt>
                      <c:pt idx="4574">
                        <c:v>370.63047144807621</c:v>
                      </c:pt>
                      <c:pt idx="4575">
                        <c:v>371.13002971648831</c:v>
                      </c:pt>
                      <c:pt idx="4576">
                        <c:v>370.4577945546539</c:v>
                      </c:pt>
                      <c:pt idx="4577">
                        <c:v>370.419243434262</c:v>
                      </c:pt>
                      <c:pt idx="4578">
                        <c:v>372.01911493052739</c:v>
                      </c:pt>
                      <c:pt idx="4579">
                        <c:v>373.48807324712845</c:v>
                      </c:pt>
                      <c:pt idx="4580">
                        <c:v>373.48807324712845</c:v>
                      </c:pt>
                      <c:pt idx="4581">
                        <c:v>373.48807324712845</c:v>
                      </c:pt>
                      <c:pt idx="4582">
                        <c:v>373.48807324712845</c:v>
                      </c:pt>
                      <c:pt idx="4583">
                        <c:v>373.95229298851467</c:v>
                      </c:pt>
                      <c:pt idx="4584">
                        <c:v>374.03742671271351</c:v>
                      </c:pt>
                      <c:pt idx="4585">
                        <c:v>374.1354108103763</c:v>
                      </c:pt>
                      <c:pt idx="4586">
                        <c:v>375.23733033491249</c:v>
                      </c:pt>
                      <c:pt idx="4587">
                        <c:v>375.23733033491249</c:v>
                      </c:pt>
                      <c:pt idx="4588">
                        <c:v>375.23733033491249</c:v>
                      </c:pt>
                      <c:pt idx="4589">
                        <c:v>373.82298610553335</c:v>
                      </c:pt>
                      <c:pt idx="4590">
                        <c:v>375.61802264878287</c:v>
                      </c:pt>
                      <c:pt idx="4591">
                        <c:v>378.41458517388128</c:v>
                      </c:pt>
                      <c:pt idx="4592">
                        <c:v>374.34342623082449</c:v>
                      </c:pt>
                      <c:pt idx="4593">
                        <c:v>374.23821379808822</c:v>
                      </c:pt>
                      <c:pt idx="4594">
                        <c:v>374.23821379808822</c:v>
                      </c:pt>
                      <c:pt idx="4595">
                        <c:v>374.23821379808822</c:v>
                      </c:pt>
                      <c:pt idx="4596">
                        <c:v>373.80049795197141</c:v>
                      </c:pt>
                      <c:pt idx="4597">
                        <c:v>376.37137579310871</c:v>
                      </c:pt>
                      <c:pt idx="4598">
                        <c:v>378.49891574973873</c:v>
                      </c:pt>
                      <c:pt idx="4599">
                        <c:v>381.16456509517292</c:v>
                      </c:pt>
                      <c:pt idx="4600">
                        <c:v>382.00064251867303</c:v>
                      </c:pt>
                      <c:pt idx="4601">
                        <c:v>382.00064251867303</c:v>
                      </c:pt>
                      <c:pt idx="4602">
                        <c:v>382.00064251867303</c:v>
                      </c:pt>
                      <c:pt idx="4603">
                        <c:v>382.20062645570619</c:v>
                      </c:pt>
                      <c:pt idx="4604">
                        <c:v>382.82226327202619</c:v>
                      </c:pt>
                      <c:pt idx="4605">
                        <c:v>382.85760179905208</c:v>
                      </c:pt>
                      <c:pt idx="4606">
                        <c:v>382.1925949722912</c:v>
                      </c:pt>
                      <c:pt idx="4607">
                        <c:v>379.92289775921597</c:v>
                      </c:pt>
                      <c:pt idx="4608">
                        <c:v>379.92289775921597</c:v>
                      </c:pt>
                      <c:pt idx="4609">
                        <c:v>379.92289775921597</c:v>
                      </c:pt>
                      <c:pt idx="4610">
                        <c:v>379.11814312103428</c:v>
                      </c:pt>
                      <c:pt idx="4611">
                        <c:v>382.54035820416016</c:v>
                      </c:pt>
                      <c:pt idx="4612">
                        <c:v>384.95301582202211</c:v>
                      </c:pt>
                      <c:pt idx="4613">
                        <c:v>384.62051240864162</c:v>
                      </c:pt>
                      <c:pt idx="4614">
                        <c:v>384.71929965464602</c:v>
                      </c:pt>
                      <c:pt idx="4615">
                        <c:v>384.71929965464602</c:v>
                      </c:pt>
                      <c:pt idx="4616">
                        <c:v>384.71929965464602</c:v>
                      </c:pt>
                      <c:pt idx="4617">
                        <c:v>384.71929965464602</c:v>
                      </c:pt>
                      <c:pt idx="4618">
                        <c:v>385.57144004497604</c:v>
                      </c:pt>
                      <c:pt idx="4619">
                        <c:v>384.45988274034187</c:v>
                      </c:pt>
                      <c:pt idx="4620">
                        <c:v>383.81736406714293</c:v>
                      </c:pt>
                      <c:pt idx="4621">
                        <c:v>382.3427837121514</c:v>
                      </c:pt>
                      <c:pt idx="4622">
                        <c:v>382.3427837121514</c:v>
                      </c:pt>
                      <c:pt idx="4623">
                        <c:v>382.3427837121514</c:v>
                      </c:pt>
                      <c:pt idx="4624">
                        <c:v>382.88008995261396</c:v>
                      </c:pt>
                      <c:pt idx="4625">
                        <c:v>370.34615693518572</c:v>
                      </c:pt>
                      <c:pt idx="4626">
                        <c:v>372.11950847321475</c:v>
                      </c:pt>
                      <c:pt idx="4627">
                        <c:v>371.39506866918293</c:v>
                      </c:pt>
                      <c:pt idx="4628">
                        <c:v>367.29660268251524</c:v>
                      </c:pt>
                      <c:pt idx="4629">
                        <c:v>367.29660268251524</c:v>
                      </c:pt>
                      <c:pt idx="4630">
                        <c:v>367.29660268251524</c:v>
                      </c:pt>
                      <c:pt idx="4631">
                        <c:v>363.21259336599445</c:v>
                      </c:pt>
                      <c:pt idx="4632">
                        <c:v>369.02096217171294</c:v>
                      </c:pt>
                      <c:pt idx="4633">
                        <c:v>368.00979840976612</c:v>
                      </c:pt>
                      <c:pt idx="4634">
                        <c:v>370.84009316520741</c:v>
                      </c:pt>
                      <c:pt idx="4635">
                        <c:v>371.28423419805614</c:v>
                      </c:pt>
                      <c:pt idx="4636">
                        <c:v>371.28423419805614</c:v>
                      </c:pt>
                      <c:pt idx="4637">
                        <c:v>371.28423419805614</c:v>
                      </c:pt>
                      <c:pt idx="4638">
                        <c:v>372.07774475945683</c:v>
                      </c:pt>
                      <c:pt idx="4639">
                        <c:v>364.42615050999899</c:v>
                      </c:pt>
                      <c:pt idx="4640">
                        <c:v>366.49666693438252</c:v>
                      </c:pt>
                      <c:pt idx="4641">
                        <c:v>368.48044333788425</c:v>
                      </c:pt>
                      <c:pt idx="4642">
                        <c:v>366.64605252590127</c:v>
                      </c:pt>
                      <c:pt idx="4643">
                        <c:v>366.64605252590127</c:v>
                      </c:pt>
                      <c:pt idx="4644">
                        <c:v>366.64605252590127</c:v>
                      </c:pt>
                      <c:pt idx="4645">
                        <c:v>370.8143924182794</c:v>
                      </c:pt>
                      <c:pt idx="4646">
                        <c:v>373.78845072684896</c:v>
                      </c:pt>
                      <c:pt idx="4647">
                        <c:v>380.14215725644499</c:v>
                      </c:pt>
                      <c:pt idx="4648">
                        <c:v>380.28270821620725</c:v>
                      </c:pt>
                      <c:pt idx="4649">
                        <c:v>380.8392900168659</c:v>
                      </c:pt>
                      <c:pt idx="4650">
                        <c:v>380.8392900168659</c:v>
                      </c:pt>
                      <c:pt idx="4651">
                        <c:v>380.8392900168659</c:v>
                      </c:pt>
                      <c:pt idx="4652">
                        <c:v>381.23443900088324</c:v>
                      </c:pt>
                      <c:pt idx="4653">
                        <c:v>379.35185928841042</c:v>
                      </c:pt>
                      <c:pt idx="4654">
                        <c:v>376.48943859930915</c:v>
                      </c:pt>
                      <c:pt idx="4655">
                        <c:v>378.60894707252419</c:v>
                      </c:pt>
                      <c:pt idx="4656">
                        <c:v>377.92466468556728</c:v>
                      </c:pt>
                      <c:pt idx="4657">
                        <c:v>377.92466468556728</c:v>
                      </c:pt>
                      <c:pt idx="4658">
                        <c:v>377.92466468556728</c:v>
                      </c:pt>
                      <c:pt idx="4659">
                        <c:v>379.02899365512798</c:v>
                      </c:pt>
                      <c:pt idx="4660">
                        <c:v>382.28415388322213</c:v>
                      </c:pt>
                      <c:pt idx="4661">
                        <c:v>381.96771343667166</c:v>
                      </c:pt>
                      <c:pt idx="4662">
                        <c:v>382.97405830856951</c:v>
                      </c:pt>
                      <c:pt idx="4663">
                        <c:v>382.97405830856951</c:v>
                      </c:pt>
                      <c:pt idx="4664">
                        <c:v>382.97405830856951</c:v>
                      </c:pt>
                      <c:pt idx="4665">
                        <c:v>382.97405830856951</c:v>
                      </c:pt>
                      <c:pt idx="4666">
                        <c:v>383.17404224560261</c:v>
                      </c:pt>
                      <c:pt idx="4667">
                        <c:v>384.33378845072673</c:v>
                      </c:pt>
                      <c:pt idx="4668">
                        <c:v>381.8777608224238</c:v>
                      </c:pt>
                      <c:pt idx="4669">
                        <c:v>383.50252991727558</c:v>
                      </c:pt>
                      <c:pt idx="4670">
                        <c:v>385.15219661071387</c:v>
                      </c:pt>
                      <c:pt idx="4671">
                        <c:v>385.15219661071387</c:v>
                      </c:pt>
                      <c:pt idx="4672">
                        <c:v>385.15219661071387</c:v>
                      </c:pt>
                      <c:pt idx="4673">
                        <c:v>389.27154445426061</c:v>
                      </c:pt>
                      <c:pt idx="4674">
                        <c:v>389.48437876475782</c:v>
                      </c:pt>
                      <c:pt idx="4675">
                        <c:v>390.61842422295393</c:v>
                      </c:pt>
                      <c:pt idx="4676">
                        <c:v>389.98233073648697</c:v>
                      </c:pt>
                      <c:pt idx="4677">
                        <c:v>393.58445104810858</c:v>
                      </c:pt>
                      <c:pt idx="4678">
                        <c:v>393.58445104810858</c:v>
                      </c:pt>
                      <c:pt idx="4679">
                        <c:v>393.58445104810858</c:v>
                      </c:pt>
                      <c:pt idx="4680">
                        <c:v>392.2006264557063</c:v>
                      </c:pt>
                      <c:pt idx="4681">
                        <c:v>391.64966669343823</c:v>
                      </c:pt>
                      <c:pt idx="4682">
                        <c:v>396.36173801301095</c:v>
                      </c:pt>
                      <c:pt idx="4683">
                        <c:v>396.26536021203106</c:v>
                      </c:pt>
                      <c:pt idx="4684">
                        <c:v>396.09268331860886</c:v>
                      </c:pt>
                      <c:pt idx="4685">
                        <c:v>396.09268331860886</c:v>
                      </c:pt>
                      <c:pt idx="4686">
                        <c:v>396.09268331860886</c:v>
                      </c:pt>
                      <c:pt idx="4687">
                        <c:v>393.50172676893413</c:v>
                      </c:pt>
                      <c:pt idx="4688">
                        <c:v>394.81728375230892</c:v>
                      </c:pt>
                      <c:pt idx="4689">
                        <c:v>396.96088667576896</c:v>
                      </c:pt>
                      <c:pt idx="4690">
                        <c:v>399.17195405991481</c:v>
                      </c:pt>
                      <c:pt idx="4691">
                        <c:v>399.91888201750862</c:v>
                      </c:pt>
                      <c:pt idx="4692">
                        <c:v>399.91888201750862</c:v>
                      </c:pt>
                      <c:pt idx="4693">
                        <c:v>399.91888201750862</c:v>
                      </c:pt>
                      <c:pt idx="4694">
                        <c:v>401.44084812464865</c:v>
                      </c:pt>
                      <c:pt idx="4695">
                        <c:v>400.99911653682437</c:v>
                      </c:pt>
                      <c:pt idx="4696">
                        <c:v>402.6471769335796</c:v>
                      </c:pt>
                      <c:pt idx="4697">
                        <c:v>397.15042968436273</c:v>
                      </c:pt>
                      <c:pt idx="4698">
                        <c:v>401.12762027146408</c:v>
                      </c:pt>
                      <c:pt idx="4699">
                        <c:v>401.12762027146408</c:v>
                      </c:pt>
                      <c:pt idx="4700">
                        <c:v>401.12762027146408</c:v>
                      </c:pt>
                      <c:pt idx="4701">
                        <c:v>400.59272347602598</c:v>
                      </c:pt>
                      <c:pt idx="4702">
                        <c:v>400.8320616817926</c:v>
                      </c:pt>
                      <c:pt idx="4703">
                        <c:v>403.96674965866191</c:v>
                      </c:pt>
                      <c:pt idx="4704">
                        <c:v>403.4920889888362</c:v>
                      </c:pt>
                      <c:pt idx="4705">
                        <c:v>405.89430567825872</c:v>
                      </c:pt>
                      <c:pt idx="4706">
                        <c:v>405.89430567825872</c:v>
                      </c:pt>
                      <c:pt idx="4707">
                        <c:v>405.89430567825872</c:v>
                      </c:pt>
                      <c:pt idx="4708">
                        <c:v>406.46935989077178</c:v>
                      </c:pt>
                      <c:pt idx="4709">
                        <c:v>406.16576981768532</c:v>
                      </c:pt>
                      <c:pt idx="4710">
                        <c:v>405.54814874307277</c:v>
                      </c:pt>
                      <c:pt idx="4711">
                        <c:v>401.77254838968759</c:v>
                      </c:pt>
                      <c:pt idx="4712">
                        <c:v>403.89848204963454</c:v>
                      </c:pt>
                      <c:pt idx="4713">
                        <c:v>403.89848204963454</c:v>
                      </c:pt>
                      <c:pt idx="4714">
                        <c:v>403.89848204963454</c:v>
                      </c:pt>
                      <c:pt idx="4715">
                        <c:v>403.89848204963454</c:v>
                      </c:pt>
                      <c:pt idx="4716">
                        <c:v>404.27515862179746</c:v>
                      </c:pt>
                      <c:pt idx="4717">
                        <c:v>407.4540197574492</c:v>
                      </c:pt>
                      <c:pt idx="4718">
                        <c:v>407.04923299333387</c:v>
                      </c:pt>
                      <c:pt idx="4719">
                        <c:v>408.5575455786684</c:v>
                      </c:pt>
                      <c:pt idx="4720">
                        <c:v>408.5575455786684</c:v>
                      </c:pt>
                      <c:pt idx="4721">
                        <c:v>408.5575455786684</c:v>
                      </c:pt>
                      <c:pt idx="4722">
                        <c:v>408.95992289775927</c:v>
                      </c:pt>
                      <c:pt idx="4723">
                        <c:v>406.33684041442461</c:v>
                      </c:pt>
                      <c:pt idx="4724">
                        <c:v>402.75319251465754</c:v>
                      </c:pt>
                      <c:pt idx="4725">
                        <c:v>395.59955023692879</c:v>
                      </c:pt>
                      <c:pt idx="4726">
                        <c:v>400.01927556019604</c:v>
                      </c:pt>
                      <c:pt idx="4727">
                        <c:v>400.01927556019604</c:v>
                      </c:pt>
                      <c:pt idx="4728">
                        <c:v>400.01927556019604</c:v>
                      </c:pt>
                      <c:pt idx="4729">
                        <c:v>401.05373062404635</c:v>
                      </c:pt>
                      <c:pt idx="4730">
                        <c:v>396.48381656091885</c:v>
                      </c:pt>
                      <c:pt idx="4731">
                        <c:v>402.82146012368486</c:v>
                      </c:pt>
                      <c:pt idx="4732">
                        <c:v>404.32415067062885</c:v>
                      </c:pt>
                      <c:pt idx="4733">
                        <c:v>406.92554814874308</c:v>
                      </c:pt>
                      <c:pt idx="4734">
                        <c:v>406.92554814874308</c:v>
                      </c:pt>
                      <c:pt idx="4735">
                        <c:v>406.92554814874308</c:v>
                      </c:pt>
                      <c:pt idx="4736">
                        <c:v>406.38743875993896</c:v>
                      </c:pt>
                      <c:pt idx="4737">
                        <c:v>407.63874387599395</c:v>
                      </c:pt>
                      <c:pt idx="4738">
                        <c:v>400.75897518271631</c:v>
                      </c:pt>
                      <c:pt idx="4739">
                        <c:v>403.08007388964739</c:v>
                      </c:pt>
                      <c:pt idx="4740">
                        <c:v>397.28053971568545</c:v>
                      </c:pt>
                      <c:pt idx="4741">
                        <c:v>397.28053971568545</c:v>
                      </c:pt>
                      <c:pt idx="4742">
                        <c:v>397.28053971568545</c:v>
                      </c:pt>
                      <c:pt idx="4743">
                        <c:v>396.23002168500517</c:v>
                      </c:pt>
                      <c:pt idx="4744">
                        <c:v>395.04055899124563</c:v>
                      </c:pt>
                      <c:pt idx="4745">
                        <c:v>398.56718335876639</c:v>
                      </c:pt>
                      <c:pt idx="4746">
                        <c:v>398.53987631515542</c:v>
                      </c:pt>
                      <c:pt idx="4747">
                        <c:v>397.96321580595935</c:v>
                      </c:pt>
                      <c:pt idx="4748">
                        <c:v>397.96321580595935</c:v>
                      </c:pt>
                      <c:pt idx="4749">
                        <c:v>397.96321580595935</c:v>
                      </c:pt>
                      <c:pt idx="4750">
                        <c:v>402.41587021122797</c:v>
                      </c:pt>
                      <c:pt idx="4751">
                        <c:v>403.9876315155409</c:v>
                      </c:pt>
                      <c:pt idx="4752">
                        <c:v>403.9876315155409</c:v>
                      </c:pt>
                      <c:pt idx="4753">
                        <c:v>403.0302786924745</c:v>
                      </c:pt>
                      <c:pt idx="4754">
                        <c:v>404.04385189944577</c:v>
                      </c:pt>
                      <c:pt idx="4755">
                        <c:v>404.04385189944577</c:v>
                      </c:pt>
                      <c:pt idx="4756">
                        <c:v>404.04385189944577</c:v>
                      </c:pt>
                      <c:pt idx="4757">
                        <c:v>404.33378845072673</c:v>
                      </c:pt>
                      <c:pt idx="4758">
                        <c:v>397.61625572243184</c:v>
                      </c:pt>
                      <c:pt idx="4759">
                        <c:v>399.89719701228802</c:v>
                      </c:pt>
                      <c:pt idx="4760">
                        <c:v>407.62589350252983</c:v>
                      </c:pt>
                      <c:pt idx="4761">
                        <c:v>409.36711910689888</c:v>
                      </c:pt>
                      <c:pt idx="4762">
                        <c:v>409.36711910689888</c:v>
                      </c:pt>
                      <c:pt idx="4763">
                        <c:v>409.36711910689888</c:v>
                      </c:pt>
                      <c:pt idx="4764">
                        <c:v>408.65713597301402</c:v>
                      </c:pt>
                      <c:pt idx="4765">
                        <c:v>408.34069552646361</c:v>
                      </c:pt>
                      <c:pt idx="4766">
                        <c:v>407.196209139828</c:v>
                      </c:pt>
                      <c:pt idx="4767">
                        <c:v>408.45634888763942</c:v>
                      </c:pt>
                      <c:pt idx="4768">
                        <c:v>402.93068829812859</c:v>
                      </c:pt>
                      <c:pt idx="4769">
                        <c:v>402.93068829812859</c:v>
                      </c:pt>
                      <c:pt idx="4770">
                        <c:v>402.93068829812859</c:v>
                      </c:pt>
                      <c:pt idx="4771">
                        <c:v>405.22287366476581</c:v>
                      </c:pt>
                      <c:pt idx="4772">
                        <c:v>395.73608545498348</c:v>
                      </c:pt>
                      <c:pt idx="4773">
                        <c:v>398.12866436430801</c:v>
                      </c:pt>
                      <c:pt idx="4774">
                        <c:v>387.52871255320844</c:v>
                      </c:pt>
                      <c:pt idx="4775">
                        <c:v>381.00313227853167</c:v>
                      </c:pt>
                      <c:pt idx="4776">
                        <c:v>381.00313227853167</c:v>
                      </c:pt>
                      <c:pt idx="4777">
                        <c:v>381.00313227853167</c:v>
                      </c:pt>
                      <c:pt idx="4778">
                        <c:v>384.61569351859276</c:v>
                      </c:pt>
                      <c:pt idx="4779">
                        <c:v>380.06264557063673</c:v>
                      </c:pt>
                      <c:pt idx="4780">
                        <c:v>382.67448397719045</c:v>
                      </c:pt>
                      <c:pt idx="4781">
                        <c:v>383.90008834631732</c:v>
                      </c:pt>
                      <c:pt idx="4782">
                        <c:v>372.47048429844972</c:v>
                      </c:pt>
                      <c:pt idx="4783">
                        <c:v>372.47048429844972</c:v>
                      </c:pt>
                      <c:pt idx="4784">
                        <c:v>372.47048429844972</c:v>
                      </c:pt>
                      <c:pt idx="4785">
                        <c:v>383.18689261906655</c:v>
                      </c:pt>
                      <c:pt idx="4786">
                        <c:v>386.87254035820388</c:v>
                      </c:pt>
                      <c:pt idx="4787">
                        <c:v>392.69375953738637</c:v>
                      </c:pt>
                      <c:pt idx="4788">
                        <c:v>379.95341739619289</c:v>
                      </c:pt>
                      <c:pt idx="4789">
                        <c:v>380.02088185687882</c:v>
                      </c:pt>
                      <c:pt idx="4790">
                        <c:v>380.02088185687882</c:v>
                      </c:pt>
                      <c:pt idx="4791">
                        <c:v>380.02088185687882</c:v>
                      </c:pt>
                      <c:pt idx="4792">
                        <c:v>378.94225363424607</c:v>
                      </c:pt>
                      <c:pt idx="4793">
                        <c:v>372.42390169464284</c:v>
                      </c:pt>
                      <c:pt idx="4794">
                        <c:v>367.4708858726205</c:v>
                      </c:pt>
                      <c:pt idx="4795">
                        <c:v>370.90996707091784</c:v>
                      </c:pt>
                      <c:pt idx="4796">
                        <c:v>381.729981527588</c:v>
                      </c:pt>
                      <c:pt idx="4797">
                        <c:v>381.729981527588</c:v>
                      </c:pt>
                      <c:pt idx="4798">
                        <c:v>381.729981527588</c:v>
                      </c:pt>
                      <c:pt idx="4799">
                        <c:v>381.38141514737754</c:v>
                      </c:pt>
                      <c:pt idx="4800">
                        <c:v>381.65769817685316</c:v>
                      </c:pt>
                      <c:pt idx="4801">
                        <c:v>386.05413219821685</c:v>
                      </c:pt>
                      <c:pt idx="4802">
                        <c:v>385.75455786683779</c:v>
                      </c:pt>
                      <c:pt idx="4803">
                        <c:v>389.59521323588444</c:v>
                      </c:pt>
                      <c:pt idx="4804">
                        <c:v>389.59521323588444</c:v>
                      </c:pt>
                      <c:pt idx="4805">
                        <c:v>389.59521323588444</c:v>
                      </c:pt>
                      <c:pt idx="4806">
                        <c:v>385.61882579712449</c:v>
                      </c:pt>
                      <c:pt idx="4807">
                        <c:v>375.73126656493429</c:v>
                      </c:pt>
                      <c:pt idx="4808">
                        <c:v>383.63745883864732</c:v>
                      </c:pt>
                      <c:pt idx="4809">
                        <c:v>381.21195084732136</c:v>
                      </c:pt>
                      <c:pt idx="4810">
                        <c:v>385.31282627901356</c:v>
                      </c:pt>
                      <c:pt idx="4811">
                        <c:v>385.31282627901356</c:v>
                      </c:pt>
                      <c:pt idx="4812">
                        <c:v>385.31282627901356</c:v>
                      </c:pt>
                      <c:pt idx="4813">
                        <c:v>385.31282627901356</c:v>
                      </c:pt>
                      <c:pt idx="4814">
                        <c:v>389.4715283912937</c:v>
                      </c:pt>
                      <c:pt idx="4815">
                        <c:v>384.52011886595432</c:v>
                      </c:pt>
                      <c:pt idx="4816">
                        <c:v>386.05814793992431</c:v>
                      </c:pt>
                      <c:pt idx="4817">
                        <c:v>379.58155971407899</c:v>
                      </c:pt>
                      <c:pt idx="4818">
                        <c:v>379.58155971407899</c:v>
                      </c:pt>
                      <c:pt idx="4819">
                        <c:v>379.58155971407899</c:v>
                      </c:pt>
                      <c:pt idx="4820">
                        <c:v>378.7647578507748</c:v>
                      </c:pt>
                      <c:pt idx="4821">
                        <c:v>383.93542687334326</c:v>
                      </c:pt>
                      <c:pt idx="4822">
                        <c:v>384.32254437394562</c:v>
                      </c:pt>
                      <c:pt idx="4823">
                        <c:v>388.62741948437855</c:v>
                      </c:pt>
                      <c:pt idx="4824">
                        <c:v>388.7535137739938</c:v>
                      </c:pt>
                      <c:pt idx="4825">
                        <c:v>388.7535137739938</c:v>
                      </c:pt>
                      <c:pt idx="4826">
                        <c:v>388.7535137739938</c:v>
                      </c:pt>
                      <c:pt idx="4827">
                        <c:v>387.06368966348055</c:v>
                      </c:pt>
                      <c:pt idx="4828">
                        <c:v>399.35908762348373</c:v>
                      </c:pt>
                      <c:pt idx="4829">
                        <c:v>402.28897277327081</c:v>
                      </c:pt>
                      <c:pt idx="4830">
                        <c:v>398.69889968677171</c:v>
                      </c:pt>
                      <c:pt idx="4831">
                        <c:v>400.2971648863541</c:v>
                      </c:pt>
                      <c:pt idx="4832">
                        <c:v>400.2971648863541</c:v>
                      </c:pt>
                      <c:pt idx="4833">
                        <c:v>400.2971648863541</c:v>
                      </c:pt>
                      <c:pt idx="4834">
                        <c:v>397.03638261986947</c:v>
                      </c:pt>
                      <c:pt idx="4835">
                        <c:v>396.18906111958836</c:v>
                      </c:pt>
                      <c:pt idx="4836">
                        <c:v>398.3326640430484</c:v>
                      </c:pt>
                      <c:pt idx="4837">
                        <c:v>400.11163761946796</c:v>
                      </c:pt>
                      <c:pt idx="4838">
                        <c:v>398.14954622118665</c:v>
                      </c:pt>
                      <c:pt idx="4839">
                        <c:v>398.14954622118665</c:v>
                      </c:pt>
                      <c:pt idx="4840">
                        <c:v>398.14954622118665</c:v>
                      </c:pt>
                      <c:pt idx="4841">
                        <c:v>404.4068749498029</c:v>
                      </c:pt>
                      <c:pt idx="4842">
                        <c:v>404.53216609107665</c:v>
                      </c:pt>
                      <c:pt idx="4843">
                        <c:v>403.09051481808655</c:v>
                      </c:pt>
                      <c:pt idx="4844">
                        <c:v>404.3964340213634</c:v>
                      </c:pt>
                      <c:pt idx="4845">
                        <c:v>407.88450726849214</c:v>
                      </c:pt>
                      <c:pt idx="4846">
                        <c:v>407.88450726849214</c:v>
                      </c:pt>
                      <c:pt idx="4847">
                        <c:v>407.88450726849214</c:v>
                      </c:pt>
                      <c:pt idx="4848">
                        <c:v>405.53369207292559</c:v>
                      </c:pt>
                      <c:pt idx="4849">
                        <c:v>408.90450566219556</c:v>
                      </c:pt>
                      <c:pt idx="4850">
                        <c:v>406.9898000160627</c:v>
                      </c:pt>
                      <c:pt idx="4851">
                        <c:v>405.64131395068642</c:v>
                      </c:pt>
                      <c:pt idx="4852">
                        <c:v>406.37217894145016</c:v>
                      </c:pt>
                      <c:pt idx="4853">
                        <c:v>406.37217894145016</c:v>
                      </c:pt>
                      <c:pt idx="4854">
                        <c:v>406.37217894145016</c:v>
                      </c:pt>
                      <c:pt idx="4855">
                        <c:v>403.31539635370626</c:v>
                      </c:pt>
                      <c:pt idx="4856">
                        <c:v>399.72050437715819</c:v>
                      </c:pt>
                      <c:pt idx="4857">
                        <c:v>399.32696168982386</c:v>
                      </c:pt>
                      <c:pt idx="4858">
                        <c:v>397.81463336278176</c:v>
                      </c:pt>
                      <c:pt idx="4859">
                        <c:v>388.14874307284526</c:v>
                      </c:pt>
                      <c:pt idx="4860">
                        <c:v>388.14874307284526</c:v>
                      </c:pt>
                      <c:pt idx="4861">
                        <c:v>388.14874307284526</c:v>
                      </c:pt>
                      <c:pt idx="4862">
                        <c:v>389.41771745241323</c:v>
                      </c:pt>
                      <c:pt idx="4863">
                        <c:v>391.83920970203167</c:v>
                      </c:pt>
                      <c:pt idx="4864">
                        <c:v>390.88185687896527</c:v>
                      </c:pt>
                      <c:pt idx="4865">
                        <c:v>390.44895992289747</c:v>
                      </c:pt>
                      <c:pt idx="4866">
                        <c:v>396.54405268653096</c:v>
                      </c:pt>
                      <c:pt idx="4867">
                        <c:v>396.54405268653096</c:v>
                      </c:pt>
                      <c:pt idx="4868">
                        <c:v>396.54405268653096</c:v>
                      </c:pt>
                      <c:pt idx="4869">
                        <c:v>397.88450726849231</c:v>
                      </c:pt>
                      <c:pt idx="4870">
                        <c:v>394.42855995502345</c:v>
                      </c:pt>
                      <c:pt idx="4871">
                        <c:v>398.49168741466525</c:v>
                      </c:pt>
                      <c:pt idx="4872">
                        <c:v>385.61240061039257</c:v>
                      </c:pt>
                      <c:pt idx="4873">
                        <c:v>383.68886033250328</c:v>
                      </c:pt>
                      <c:pt idx="4874">
                        <c:v>383.68886033250328</c:v>
                      </c:pt>
                      <c:pt idx="4875">
                        <c:v>383.68886033250328</c:v>
                      </c:pt>
                      <c:pt idx="4876">
                        <c:v>381.49064332182138</c:v>
                      </c:pt>
                      <c:pt idx="4877">
                        <c:v>386.42679302867219</c:v>
                      </c:pt>
                      <c:pt idx="4878">
                        <c:v>373.45755361015159</c:v>
                      </c:pt>
                      <c:pt idx="4879">
                        <c:v>375.84611677776866</c:v>
                      </c:pt>
                      <c:pt idx="4880">
                        <c:v>372.44558669986327</c:v>
                      </c:pt>
                      <c:pt idx="4881">
                        <c:v>372.44558669986327</c:v>
                      </c:pt>
                      <c:pt idx="4882">
                        <c:v>372.44558669986327</c:v>
                      </c:pt>
                      <c:pt idx="4883">
                        <c:v>369.46510320456173</c:v>
                      </c:pt>
                      <c:pt idx="4884">
                        <c:v>380.34133804513681</c:v>
                      </c:pt>
                      <c:pt idx="4885">
                        <c:v>377.96642839932525</c:v>
                      </c:pt>
                      <c:pt idx="4886">
                        <c:v>371.33563569191216</c:v>
                      </c:pt>
                      <c:pt idx="4887">
                        <c:v>372.11629587984891</c:v>
                      </c:pt>
                      <c:pt idx="4888">
                        <c:v>372.11629587984891</c:v>
                      </c:pt>
                      <c:pt idx="4889">
                        <c:v>372.11629587984891</c:v>
                      </c:pt>
                      <c:pt idx="4890">
                        <c:v>364.69199261103512</c:v>
                      </c:pt>
                      <c:pt idx="4891">
                        <c:v>365.86378604128168</c:v>
                      </c:pt>
                      <c:pt idx="4892">
                        <c:v>359.69480363023041</c:v>
                      </c:pt>
                      <c:pt idx="4893">
                        <c:v>359.69480363023041</c:v>
                      </c:pt>
                      <c:pt idx="4894">
                        <c:v>366.2886515139345</c:v>
                      </c:pt>
                      <c:pt idx="4895">
                        <c:v>366.2886515139345</c:v>
                      </c:pt>
                      <c:pt idx="4896">
                        <c:v>366.2886515139345</c:v>
                      </c:pt>
                      <c:pt idx="4897">
                        <c:v>356.31917115091142</c:v>
                      </c:pt>
                      <c:pt idx="4898">
                        <c:v>362.01429604047854</c:v>
                      </c:pt>
                      <c:pt idx="4899">
                        <c:v>372.94835756164156</c:v>
                      </c:pt>
                      <c:pt idx="4900">
                        <c:v>373.08087703798884</c:v>
                      </c:pt>
                      <c:pt idx="4901">
                        <c:v>378.36719942173318</c:v>
                      </c:pt>
                      <c:pt idx="4902">
                        <c:v>378.36719942173318</c:v>
                      </c:pt>
                      <c:pt idx="4903">
                        <c:v>378.36719942173318</c:v>
                      </c:pt>
                      <c:pt idx="4904">
                        <c:v>376.07180146172993</c:v>
                      </c:pt>
                      <c:pt idx="4905">
                        <c:v>372.85197976066172</c:v>
                      </c:pt>
                      <c:pt idx="4906">
                        <c:v>378.71897839530959</c:v>
                      </c:pt>
                      <c:pt idx="4907">
                        <c:v>384.79077985703958</c:v>
                      </c:pt>
                      <c:pt idx="4908">
                        <c:v>383.96514336197896</c:v>
                      </c:pt>
                      <c:pt idx="4909">
                        <c:v>383.96514336197896</c:v>
                      </c:pt>
                      <c:pt idx="4910">
                        <c:v>383.96514336197896</c:v>
                      </c:pt>
                      <c:pt idx="4911">
                        <c:v>387.37450807164078</c:v>
                      </c:pt>
                      <c:pt idx="4912">
                        <c:v>377.17613043129063</c:v>
                      </c:pt>
                      <c:pt idx="4913">
                        <c:v>378.57200224881535</c:v>
                      </c:pt>
                      <c:pt idx="4914">
                        <c:v>379.02256846839606</c:v>
                      </c:pt>
                      <c:pt idx="4915">
                        <c:v>373.09131796642833</c:v>
                      </c:pt>
                      <c:pt idx="4916">
                        <c:v>373.09131796642833</c:v>
                      </c:pt>
                      <c:pt idx="4917">
                        <c:v>373.09131796642833</c:v>
                      </c:pt>
                      <c:pt idx="4918">
                        <c:v>368.44510481085854</c:v>
                      </c:pt>
                      <c:pt idx="4919">
                        <c:v>371.0079511685808</c:v>
                      </c:pt>
                      <c:pt idx="4920">
                        <c:v>369.96466147297406</c:v>
                      </c:pt>
                      <c:pt idx="4921">
                        <c:v>370.6577784916874</c:v>
                      </c:pt>
                      <c:pt idx="4922">
                        <c:v>376.80266645249367</c:v>
                      </c:pt>
                      <c:pt idx="4923">
                        <c:v>376.80266645249367</c:v>
                      </c:pt>
                      <c:pt idx="4924">
                        <c:v>376.80266645249367</c:v>
                      </c:pt>
                      <c:pt idx="4925">
                        <c:v>379.93333868765552</c:v>
                      </c:pt>
                      <c:pt idx="4926">
                        <c:v>379.93333868765552</c:v>
                      </c:pt>
                      <c:pt idx="4927">
                        <c:v>379.88514978716557</c:v>
                      </c:pt>
                      <c:pt idx="4928">
                        <c:v>374.6614729740582</c:v>
                      </c:pt>
                      <c:pt idx="4929">
                        <c:v>375.20922014296025</c:v>
                      </c:pt>
                      <c:pt idx="4930">
                        <c:v>375.20922014296025</c:v>
                      </c:pt>
                      <c:pt idx="4931">
                        <c:v>375.20922014296025</c:v>
                      </c:pt>
                      <c:pt idx="4932">
                        <c:v>373.03750702754786</c:v>
                      </c:pt>
                      <c:pt idx="4933">
                        <c:v>373.03750702754786</c:v>
                      </c:pt>
                      <c:pt idx="4934">
                        <c:v>367.95116858083679</c:v>
                      </c:pt>
                      <c:pt idx="4935">
                        <c:v>367.80097984097654</c:v>
                      </c:pt>
                      <c:pt idx="4936">
                        <c:v>360.84651835193949</c:v>
                      </c:pt>
                      <c:pt idx="4937">
                        <c:v>360.84651835193949</c:v>
                      </c:pt>
                      <c:pt idx="4938">
                        <c:v>360.84651835193949</c:v>
                      </c:pt>
                      <c:pt idx="4939">
                        <c:v>363.11541241667322</c:v>
                      </c:pt>
                      <c:pt idx="4940">
                        <c:v>356.53280860975008</c:v>
                      </c:pt>
                      <c:pt idx="4941">
                        <c:v>360.96297486145681</c:v>
                      </c:pt>
                      <c:pt idx="4942">
                        <c:v>364.01333226246874</c:v>
                      </c:pt>
                      <c:pt idx="4943">
                        <c:v>360.51722753192502</c:v>
                      </c:pt>
                      <c:pt idx="4944">
                        <c:v>360.51722753192502</c:v>
                      </c:pt>
                      <c:pt idx="4945">
                        <c:v>360.51722753192502</c:v>
                      </c:pt>
                      <c:pt idx="4946">
                        <c:v>363.24873504136207</c:v>
                      </c:pt>
                      <c:pt idx="4947">
                        <c:v>354.4124969881936</c:v>
                      </c:pt>
                      <c:pt idx="4948">
                        <c:v>354.05348967954365</c:v>
                      </c:pt>
                      <c:pt idx="4949">
                        <c:v>342.34037426712695</c:v>
                      </c:pt>
                      <c:pt idx="4950">
                        <c:v>338.63545096779364</c:v>
                      </c:pt>
                      <c:pt idx="4951">
                        <c:v>338.63545096779364</c:v>
                      </c:pt>
                      <c:pt idx="4952">
                        <c:v>338.63545096779364</c:v>
                      </c:pt>
                      <c:pt idx="4953">
                        <c:v>338.63545096779364</c:v>
                      </c:pt>
                      <c:pt idx="4954">
                        <c:v>336.37619468315785</c:v>
                      </c:pt>
                      <c:pt idx="4955">
                        <c:v>346.56654084009307</c:v>
                      </c:pt>
                      <c:pt idx="4956">
                        <c:v>348.68042727491758</c:v>
                      </c:pt>
                      <c:pt idx="4957">
                        <c:v>342.42390169464295</c:v>
                      </c:pt>
                      <c:pt idx="4958">
                        <c:v>342.42390169464295</c:v>
                      </c:pt>
                      <c:pt idx="4959">
                        <c:v>342.42390169464295</c:v>
                      </c:pt>
                      <c:pt idx="4960">
                        <c:v>350.03212593365981</c:v>
                      </c:pt>
                      <c:pt idx="4961">
                        <c:v>353.35635691912285</c:v>
                      </c:pt>
                      <c:pt idx="4962">
                        <c:v>351.31234439000866</c:v>
                      </c:pt>
                      <c:pt idx="4963">
                        <c:v>357.6580194361897</c:v>
                      </c:pt>
                      <c:pt idx="4964">
                        <c:v>362.13958718175235</c:v>
                      </c:pt>
                      <c:pt idx="4965">
                        <c:v>362.13958718175235</c:v>
                      </c:pt>
                      <c:pt idx="4966">
                        <c:v>362.13958718175235</c:v>
                      </c:pt>
                      <c:pt idx="4967">
                        <c:v>358.11099510079504</c:v>
                      </c:pt>
                      <c:pt idx="4968">
                        <c:v>345.82362862420683</c:v>
                      </c:pt>
                      <c:pt idx="4969">
                        <c:v>343.92257649987948</c:v>
                      </c:pt>
                      <c:pt idx="4970">
                        <c:v>346.91510722030353</c:v>
                      </c:pt>
                      <c:pt idx="4971">
                        <c:v>343.30656172195</c:v>
                      </c:pt>
                      <c:pt idx="4972">
                        <c:v>343.30656172195</c:v>
                      </c:pt>
                      <c:pt idx="4973">
                        <c:v>343.30656172195</c:v>
                      </c:pt>
                      <c:pt idx="4974">
                        <c:v>343.46719139024975</c:v>
                      </c:pt>
                      <c:pt idx="4975">
                        <c:v>347.0339731748453</c:v>
                      </c:pt>
                      <c:pt idx="4976">
                        <c:v>351.07059673921765</c:v>
                      </c:pt>
                      <c:pt idx="4977">
                        <c:v>346.42839932535526</c:v>
                      </c:pt>
                      <c:pt idx="4978">
                        <c:v>347.67006666131221</c:v>
                      </c:pt>
                      <c:pt idx="4979">
                        <c:v>347.67006666131221</c:v>
                      </c:pt>
                      <c:pt idx="4980">
                        <c:v>347.67006666131221</c:v>
                      </c:pt>
                      <c:pt idx="4981">
                        <c:v>347.67006666131221</c:v>
                      </c:pt>
                      <c:pt idx="4982">
                        <c:v>347.21468155168247</c:v>
                      </c:pt>
                      <c:pt idx="4983">
                        <c:v>349.22978074050269</c:v>
                      </c:pt>
                      <c:pt idx="4984">
                        <c:v>344.85262227933492</c:v>
                      </c:pt>
                      <c:pt idx="4985">
                        <c:v>348.14151473777196</c:v>
                      </c:pt>
                      <c:pt idx="4986">
                        <c:v>348.14151473777196</c:v>
                      </c:pt>
                      <c:pt idx="4987">
                        <c:v>348.14151473777196</c:v>
                      </c:pt>
                      <c:pt idx="4988">
                        <c:v>353.13950686691817</c:v>
                      </c:pt>
                      <c:pt idx="4989">
                        <c:v>354.92410248172826</c:v>
                      </c:pt>
                      <c:pt idx="4990">
                        <c:v>354.34583567584923</c:v>
                      </c:pt>
                      <c:pt idx="4991">
                        <c:v>350.18231467352007</c:v>
                      </c:pt>
                      <c:pt idx="4992">
                        <c:v>340.27066099108492</c:v>
                      </c:pt>
                      <c:pt idx="4993">
                        <c:v>340.27066099108492</c:v>
                      </c:pt>
                      <c:pt idx="4994">
                        <c:v>340.27066099108492</c:v>
                      </c:pt>
                      <c:pt idx="4995">
                        <c:v>340.32527507830684</c:v>
                      </c:pt>
                      <c:pt idx="4996">
                        <c:v>338.65874226969709</c:v>
                      </c:pt>
                      <c:pt idx="4997">
                        <c:v>339.67151232832691</c:v>
                      </c:pt>
                      <c:pt idx="4998">
                        <c:v>331.26335234117732</c:v>
                      </c:pt>
                      <c:pt idx="4999">
                        <c:v>328.73504136213944</c:v>
                      </c:pt>
                      <c:pt idx="5000">
                        <c:v>328.73504136213944</c:v>
                      </c:pt>
                      <c:pt idx="5001">
                        <c:v>328.73504136213944</c:v>
                      </c:pt>
                      <c:pt idx="5002">
                        <c:v>323.89848204963442</c:v>
                      </c:pt>
                      <c:pt idx="5003">
                        <c:v>338.22745161031236</c:v>
                      </c:pt>
                      <c:pt idx="5004">
                        <c:v>334.59641795839684</c:v>
                      </c:pt>
                      <c:pt idx="5005">
                        <c:v>335.89992771664913</c:v>
                      </c:pt>
                      <c:pt idx="5006">
                        <c:v>328.35515219661056</c:v>
                      </c:pt>
                      <c:pt idx="5007">
                        <c:v>328.35515219661056</c:v>
                      </c:pt>
                      <c:pt idx="5008">
                        <c:v>328.35515219661056</c:v>
                      </c:pt>
                      <c:pt idx="5009">
                        <c:v>326.63561159746189</c:v>
                      </c:pt>
                      <c:pt idx="5010">
                        <c:v>341.58220223275219</c:v>
                      </c:pt>
                      <c:pt idx="5011">
                        <c:v>334.0791904264716</c:v>
                      </c:pt>
                      <c:pt idx="5012">
                        <c:v>344.15709581559696</c:v>
                      </c:pt>
                      <c:pt idx="5013">
                        <c:v>344.15709581559696</c:v>
                      </c:pt>
                      <c:pt idx="5014">
                        <c:v>344.15709581559696</c:v>
                      </c:pt>
                      <c:pt idx="5015">
                        <c:v>344.15709581559696</c:v>
                      </c:pt>
                      <c:pt idx="5016">
                        <c:v>347.49257087784099</c:v>
                      </c:pt>
                      <c:pt idx="5017">
                        <c:v>347.37852381334818</c:v>
                      </c:pt>
                      <c:pt idx="5018">
                        <c:v>343.63504939362292</c:v>
                      </c:pt>
                      <c:pt idx="5019">
                        <c:v>340.60155810778241</c:v>
                      </c:pt>
                      <c:pt idx="5020">
                        <c:v>337.48935828447503</c:v>
                      </c:pt>
                      <c:pt idx="5021">
                        <c:v>337.48935828447503</c:v>
                      </c:pt>
                      <c:pt idx="5022">
                        <c:v>337.48935828447503</c:v>
                      </c:pt>
                      <c:pt idx="5023">
                        <c:v>339.16793831820723</c:v>
                      </c:pt>
                      <c:pt idx="5024">
                        <c:v>352.31547666854061</c:v>
                      </c:pt>
                      <c:pt idx="5025">
                        <c:v>351.77736727973644</c:v>
                      </c:pt>
                      <c:pt idx="5026">
                        <c:v>352.24239016946427</c:v>
                      </c:pt>
                      <c:pt idx="5027">
                        <c:v>351.51473777206644</c:v>
                      </c:pt>
                      <c:pt idx="5028">
                        <c:v>351.51473777206644</c:v>
                      </c:pt>
                      <c:pt idx="5029">
                        <c:v>351.51473777206644</c:v>
                      </c:pt>
                      <c:pt idx="5030">
                        <c:v>352.86402698578428</c:v>
                      </c:pt>
                      <c:pt idx="5031">
                        <c:v>350.79270741305919</c:v>
                      </c:pt>
                      <c:pt idx="5032">
                        <c:v>347.49578347120712</c:v>
                      </c:pt>
                      <c:pt idx="5033">
                        <c:v>347.5897518271625</c:v>
                      </c:pt>
                      <c:pt idx="5034">
                        <c:v>340.31724359489198</c:v>
                      </c:pt>
                      <c:pt idx="5035">
                        <c:v>340.31724359489198</c:v>
                      </c:pt>
                      <c:pt idx="5036">
                        <c:v>340.31724359489198</c:v>
                      </c:pt>
                      <c:pt idx="5037">
                        <c:v>338.39691591036865</c:v>
                      </c:pt>
                      <c:pt idx="5038">
                        <c:v>340.42647176933576</c:v>
                      </c:pt>
                      <c:pt idx="5039">
                        <c:v>347.68532647980078</c:v>
                      </c:pt>
                      <c:pt idx="5040">
                        <c:v>348.45393944261502</c:v>
                      </c:pt>
                      <c:pt idx="5041">
                        <c:v>352.95478274837359</c:v>
                      </c:pt>
                      <c:pt idx="5042">
                        <c:v>352.95478274837359</c:v>
                      </c:pt>
                      <c:pt idx="5043">
                        <c:v>352.95478274837359</c:v>
                      </c:pt>
                      <c:pt idx="5044">
                        <c:v>350.83527427515855</c:v>
                      </c:pt>
                      <c:pt idx="5045">
                        <c:v>348.92619066741617</c:v>
                      </c:pt>
                      <c:pt idx="5046">
                        <c:v>348.72861617540752</c:v>
                      </c:pt>
                      <c:pt idx="5047">
                        <c:v>352.16850052204637</c:v>
                      </c:pt>
                      <c:pt idx="5048">
                        <c:v>355.48389687575292</c:v>
                      </c:pt>
                      <c:pt idx="5049">
                        <c:v>355.48389687575292</c:v>
                      </c:pt>
                      <c:pt idx="5050">
                        <c:v>355.48389687575292</c:v>
                      </c:pt>
                      <c:pt idx="5051">
                        <c:v>354.87189783953096</c:v>
                      </c:pt>
                      <c:pt idx="5052">
                        <c:v>353.18930206409124</c:v>
                      </c:pt>
                      <c:pt idx="5053">
                        <c:v>352.54116135250172</c:v>
                      </c:pt>
                      <c:pt idx="5054">
                        <c:v>357.97445988274029</c:v>
                      </c:pt>
                      <c:pt idx="5055">
                        <c:v>359.75423660750135</c:v>
                      </c:pt>
                      <c:pt idx="5056">
                        <c:v>359.75423660750135</c:v>
                      </c:pt>
                      <c:pt idx="5057">
                        <c:v>359.75423660750135</c:v>
                      </c:pt>
                      <c:pt idx="5058">
                        <c:v>357.57609830535694</c:v>
                      </c:pt>
                      <c:pt idx="5059">
                        <c:v>360.03292908200137</c:v>
                      </c:pt>
                      <c:pt idx="5060">
                        <c:v>352.73070436109543</c:v>
                      </c:pt>
                      <c:pt idx="5061">
                        <c:v>352.95237330334902</c:v>
                      </c:pt>
                      <c:pt idx="5062">
                        <c:v>350.24415709581552</c:v>
                      </c:pt>
                      <c:pt idx="5063">
                        <c:v>350.24415709581552</c:v>
                      </c:pt>
                      <c:pt idx="5064">
                        <c:v>350.24415709581552</c:v>
                      </c:pt>
                      <c:pt idx="5065">
                        <c:v>354.39482772468062</c:v>
                      </c:pt>
                      <c:pt idx="5066">
                        <c:v>353.63986828367189</c:v>
                      </c:pt>
                      <c:pt idx="5067">
                        <c:v>355.73046341659295</c:v>
                      </c:pt>
                      <c:pt idx="5068">
                        <c:v>358.77519877921441</c:v>
                      </c:pt>
                      <c:pt idx="5069">
                        <c:v>358.96634808449107</c:v>
                      </c:pt>
                      <c:pt idx="5070">
                        <c:v>358.96634808449107</c:v>
                      </c:pt>
                      <c:pt idx="5071">
                        <c:v>358.96634808449107</c:v>
                      </c:pt>
                      <c:pt idx="5072">
                        <c:v>360.18151152517856</c:v>
                      </c:pt>
                      <c:pt idx="5073">
                        <c:v>356.38342301823133</c:v>
                      </c:pt>
                      <c:pt idx="5074">
                        <c:v>351.13484860653745</c:v>
                      </c:pt>
                      <c:pt idx="5075">
                        <c:v>352.0785479077984</c:v>
                      </c:pt>
                      <c:pt idx="5076">
                        <c:v>346.48461970926019</c:v>
                      </c:pt>
                      <c:pt idx="5077">
                        <c:v>346.48461970926019</c:v>
                      </c:pt>
                      <c:pt idx="5078">
                        <c:v>346.48461970926019</c:v>
                      </c:pt>
                      <c:pt idx="5079">
                        <c:v>346.48461970926019</c:v>
                      </c:pt>
                      <c:pt idx="5080">
                        <c:v>347.50060236125597</c:v>
                      </c:pt>
                      <c:pt idx="5081">
                        <c:v>348.18649104489589</c:v>
                      </c:pt>
                      <c:pt idx="5082">
                        <c:v>350.53971568548695</c:v>
                      </c:pt>
                      <c:pt idx="5083">
                        <c:v>350.19918078869154</c:v>
                      </c:pt>
                      <c:pt idx="5084">
                        <c:v>350.19918078869154</c:v>
                      </c:pt>
                      <c:pt idx="5085">
                        <c:v>350.19918078869154</c:v>
                      </c:pt>
                      <c:pt idx="5086">
                        <c:v>346.51915508794463</c:v>
                      </c:pt>
                      <c:pt idx="5087">
                        <c:v>344.01172596578573</c:v>
                      </c:pt>
                      <c:pt idx="5088">
                        <c:v>342.74194843787632</c:v>
                      </c:pt>
                      <c:pt idx="5089">
                        <c:v>349.43618986426776</c:v>
                      </c:pt>
                      <c:pt idx="5090">
                        <c:v>338.18568789655433</c:v>
                      </c:pt>
                      <c:pt idx="5091">
                        <c:v>338.18568789655433</c:v>
                      </c:pt>
                      <c:pt idx="5092">
                        <c:v>338.18568789655433</c:v>
                      </c:pt>
                      <c:pt idx="5093">
                        <c:v>337.46927957593749</c:v>
                      </c:pt>
                      <c:pt idx="5094">
                        <c:v>337.03076058147923</c:v>
                      </c:pt>
                      <c:pt idx="5095">
                        <c:v>331.52919444221334</c:v>
                      </c:pt>
                      <c:pt idx="5096">
                        <c:v>332.32029555858952</c:v>
                      </c:pt>
                      <c:pt idx="5097">
                        <c:v>336.71110754156274</c:v>
                      </c:pt>
                      <c:pt idx="5098">
                        <c:v>336.71110754156274</c:v>
                      </c:pt>
                      <c:pt idx="5099">
                        <c:v>336.71110754156274</c:v>
                      </c:pt>
                      <c:pt idx="5100">
                        <c:v>336.44205284716065</c:v>
                      </c:pt>
                      <c:pt idx="5101">
                        <c:v>333.6952855192352</c:v>
                      </c:pt>
                      <c:pt idx="5102">
                        <c:v>330.0827242791741</c:v>
                      </c:pt>
                      <c:pt idx="5103">
                        <c:v>330.48349530158202</c:v>
                      </c:pt>
                      <c:pt idx="5104">
                        <c:v>324.70564613284051</c:v>
                      </c:pt>
                      <c:pt idx="5105">
                        <c:v>324.70564613284051</c:v>
                      </c:pt>
                      <c:pt idx="5106">
                        <c:v>324.70564613284051</c:v>
                      </c:pt>
                      <c:pt idx="5107">
                        <c:v>324.06634005300759</c:v>
                      </c:pt>
                      <c:pt idx="5108">
                        <c:v>324.35868604931312</c:v>
                      </c:pt>
                      <c:pt idx="5109">
                        <c:v>326.27660428881194</c:v>
                      </c:pt>
                      <c:pt idx="5110">
                        <c:v>316.58983214199645</c:v>
                      </c:pt>
                      <c:pt idx="5111">
                        <c:v>314.74660669825698</c:v>
                      </c:pt>
                      <c:pt idx="5112">
                        <c:v>314.74660669825698</c:v>
                      </c:pt>
                      <c:pt idx="5113">
                        <c:v>314.74660669825698</c:v>
                      </c:pt>
                      <c:pt idx="5114">
                        <c:v>316.15050999919663</c:v>
                      </c:pt>
                      <c:pt idx="5115">
                        <c:v>317.37450807164066</c:v>
                      </c:pt>
                      <c:pt idx="5116">
                        <c:v>312.70259416914286</c:v>
                      </c:pt>
                      <c:pt idx="5117">
                        <c:v>313.23749096458096</c:v>
                      </c:pt>
                      <c:pt idx="5118">
                        <c:v>313.23749096458096</c:v>
                      </c:pt>
                      <c:pt idx="5119">
                        <c:v>313.23749096458096</c:v>
                      </c:pt>
                      <c:pt idx="5120">
                        <c:v>313.23749096458096</c:v>
                      </c:pt>
                      <c:pt idx="5121">
                        <c:v>308.83784434985125</c:v>
                      </c:pt>
                      <c:pt idx="5122">
                        <c:v>315.88065215645315</c:v>
                      </c:pt>
                      <c:pt idx="5123">
                        <c:v>308.51096297486129</c:v>
                      </c:pt>
                      <c:pt idx="5124">
                        <c:v>310.05461408722175</c:v>
                      </c:pt>
                      <c:pt idx="5125">
                        <c:v>305.90795920006411</c:v>
                      </c:pt>
                      <c:pt idx="5126">
                        <c:v>305.90795920006411</c:v>
                      </c:pt>
                      <c:pt idx="5127">
                        <c:v>305.90795920006411</c:v>
                      </c:pt>
                      <c:pt idx="5128">
                        <c:v>301.51473777206633</c:v>
                      </c:pt>
                      <c:pt idx="5129">
                        <c:v>296.58501325194749</c:v>
                      </c:pt>
                      <c:pt idx="5130">
                        <c:v>305.82523492088973</c:v>
                      </c:pt>
                      <c:pt idx="5131">
                        <c:v>310.84812464862244</c:v>
                      </c:pt>
                      <c:pt idx="5132">
                        <c:v>312.39900409605639</c:v>
                      </c:pt>
                      <c:pt idx="5133">
                        <c:v>312.39900409605639</c:v>
                      </c:pt>
                      <c:pt idx="5134">
                        <c:v>312.39900409605639</c:v>
                      </c:pt>
                      <c:pt idx="5135">
                        <c:v>311.87615452574073</c:v>
                      </c:pt>
                      <c:pt idx="5136">
                        <c:v>318.13990844108889</c:v>
                      </c:pt>
                      <c:pt idx="5137">
                        <c:v>320.23451931571742</c:v>
                      </c:pt>
                      <c:pt idx="5138">
                        <c:v>311.5211629587983</c:v>
                      </c:pt>
                      <c:pt idx="5139">
                        <c:v>311.44325756967294</c:v>
                      </c:pt>
                      <c:pt idx="5140">
                        <c:v>311.44325756967294</c:v>
                      </c:pt>
                      <c:pt idx="5141">
                        <c:v>311.44325756967294</c:v>
                      </c:pt>
                      <c:pt idx="5142">
                        <c:v>305.01807083768352</c:v>
                      </c:pt>
                      <c:pt idx="5143">
                        <c:v>313.41739619307668</c:v>
                      </c:pt>
                      <c:pt idx="5144">
                        <c:v>319.09324552244783</c:v>
                      </c:pt>
                      <c:pt idx="5145">
                        <c:v>314.5289534977108</c:v>
                      </c:pt>
                      <c:pt idx="5146">
                        <c:v>313.85270259416899</c:v>
                      </c:pt>
                      <c:pt idx="5147">
                        <c:v>313.85270259416899</c:v>
                      </c:pt>
                      <c:pt idx="5148">
                        <c:v>313.85270259416899</c:v>
                      </c:pt>
                      <c:pt idx="5149">
                        <c:v>311.27861215966573</c:v>
                      </c:pt>
                      <c:pt idx="5150">
                        <c:v>320.72042406232413</c:v>
                      </c:pt>
                      <c:pt idx="5151">
                        <c:v>320.62404626134429</c:v>
                      </c:pt>
                      <c:pt idx="5152">
                        <c:v>313.38767970444121</c:v>
                      </c:pt>
                      <c:pt idx="5153">
                        <c:v>321.7307846759295</c:v>
                      </c:pt>
                      <c:pt idx="5154">
                        <c:v>321.7307846759295</c:v>
                      </c:pt>
                      <c:pt idx="5155">
                        <c:v>321.7307846759295</c:v>
                      </c:pt>
                      <c:pt idx="5156">
                        <c:v>324.8622600594328</c:v>
                      </c:pt>
                      <c:pt idx="5157">
                        <c:v>318.54228576017971</c:v>
                      </c:pt>
                      <c:pt idx="5158">
                        <c:v>316.61713918560736</c:v>
                      </c:pt>
                      <c:pt idx="5159">
                        <c:v>318.65392337964801</c:v>
                      </c:pt>
                      <c:pt idx="5160">
                        <c:v>320.37025138543066</c:v>
                      </c:pt>
                      <c:pt idx="5161">
                        <c:v>320.37025138543066</c:v>
                      </c:pt>
                      <c:pt idx="5162">
                        <c:v>320.37025138543066</c:v>
                      </c:pt>
                      <c:pt idx="5163">
                        <c:v>314.87511043289675</c:v>
                      </c:pt>
                      <c:pt idx="5164">
                        <c:v>311.40310015259797</c:v>
                      </c:pt>
                      <c:pt idx="5165">
                        <c:v>313.62782105854927</c:v>
                      </c:pt>
                      <c:pt idx="5166">
                        <c:v>314.40928439482747</c:v>
                      </c:pt>
                      <c:pt idx="5167">
                        <c:v>318.26038069231356</c:v>
                      </c:pt>
                      <c:pt idx="5168">
                        <c:v>318.26038069231356</c:v>
                      </c:pt>
                      <c:pt idx="5169">
                        <c:v>318.26038069231356</c:v>
                      </c:pt>
                      <c:pt idx="5170">
                        <c:v>311.79021765320022</c:v>
                      </c:pt>
                      <c:pt idx="5171">
                        <c:v>313.36278210585459</c:v>
                      </c:pt>
                      <c:pt idx="5172">
                        <c:v>316.148100554172</c:v>
                      </c:pt>
                      <c:pt idx="5173">
                        <c:v>322.31949241024773</c:v>
                      </c:pt>
                      <c:pt idx="5174">
                        <c:v>318.95189141434383</c:v>
                      </c:pt>
                      <c:pt idx="5175">
                        <c:v>318.95189141434383</c:v>
                      </c:pt>
                      <c:pt idx="5176">
                        <c:v>318.95189141434383</c:v>
                      </c:pt>
                      <c:pt idx="5177">
                        <c:v>318.95189141434383</c:v>
                      </c:pt>
                      <c:pt idx="5178">
                        <c:v>319.22094610874586</c:v>
                      </c:pt>
                      <c:pt idx="5179">
                        <c:v>320.50116456509471</c:v>
                      </c:pt>
                      <c:pt idx="5180">
                        <c:v>310.84009316520718</c:v>
                      </c:pt>
                      <c:pt idx="5181">
                        <c:v>313.52100232912971</c:v>
                      </c:pt>
                      <c:pt idx="5182">
                        <c:v>313.52100232912971</c:v>
                      </c:pt>
                      <c:pt idx="5183">
                        <c:v>313.52100232912971</c:v>
                      </c:pt>
                      <c:pt idx="5184">
                        <c:v>322.38454742590903</c:v>
                      </c:pt>
                      <c:pt idx="5185">
                        <c:v>310.02007870853691</c:v>
                      </c:pt>
                      <c:pt idx="5186">
                        <c:v>310.90032929081946</c:v>
                      </c:pt>
                      <c:pt idx="5187">
                        <c:v>314.30326881374936</c:v>
                      </c:pt>
                      <c:pt idx="5188">
                        <c:v>314.39402457633872</c:v>
                      </c:pt>
                      <c:pt idx="5189">
                        <c:v>314.39402457633872</c:v>
                      </c:pt>
                      <c:pt idx="5190">
                        <c:v>314.39402457633872</c:v>
                      </c:pt>
                      <c:pt idx="5191">
                        <c:v>296.97373704923245</c:v>
                      </c:pt>
                      <c:pt idx="5192">
                        <c:v>303.96514336197839</c:v>
                      </c:pt>
                      <c:pt idx="5193">
                        <c:v>289.09244237410593</c:v>
                      </c:pt>
                      <c:pt idx="5194">
                        <c:v>304.67352019918019</c:v>
                      </c:pt>
                      <c:pt idx="5195">
                        <c:v>321.04168339892317</c:v>
                      </c:pt>
                      <c:pt idx="5196">
                        <c:v>321.04168339892317</c:v>
                      </c:pt>
                      <c:pt idx="5197">
                        <c:v>321.04168339892317</c:v>
                      </c:pt>
                      <c:pt idx="5198">
                        <c:v>307.11589430567767</c:v>
                      </c:pt>
                      <c:pt idx="5199">
                        <c:v>302.16930367038736</c:v>
                      </c:pt>
                      <c:pt idx="5200">
                        <c:v>300.93727411452841</c:v>
                      </c:pt>
                      <c:pt idx="5201">
                        <c:v>308.11742028752656</c:v>
                      </c:pt>
                      <c:pt idx="5202">
                        <c:v>309.79840976628327</c:v>
                      </c:pt>
                      <c:pt idx="5203">
                        <c:v>309.79840976628327</c:v>
                      </c:pt>
                      <c:pt idx="5204">
                        <c:v>309.79840976628327</c:v>
                      </c:pt>
                      <c:pt idx="5205">
                        <c:v>281.471367761625</c:v>
                      </c:pt>
                      <c:pt idx="5206">
                        <c:v>298.17283752308992</c:v>
                      </c:pt>
                      <c:pt idx="5207">
                        <c:v>299.58075656573703</c:v>
                      </c:pt>
                      <c:pt idx="5208">
                        <c:v>289.20648943859868</c:v>
                      </c:pt>
                      <c:pt idx="5209">
                        <c:v>284.21170990281843</c:v>
                      </c:pt>
                      <c:pt idx="5210">
                        <c:v>284.21170990281843</c:v>
                      </c:pt>
                      <c:pt idx="5211">
                        <c:v>284.21170990281843</c:v>
                      </c:pt>
                      <c:pt idx="5212">
                        <c:v>274.0044976307118</c:v>
                      </c:pt>
                      <c:pt idx="5213">
                        <c:v>257.13838245923966</c:v>
                      </c:pt>
                      <c:pt idx="5214">
                        <c:v>252.79334993173185</c:v>
                      </c:pt>
                      <c:pt idx="5215">
                        <c:v>229.47875672636684</c:v>
                      </c:pt>
                      <c:pt idx="5216">
                        <c:v>228.29652236768081</c:v>
                      </c:pt>
                      <c:pt idx="5217">
                        <c:v>228.29652236768081</c:v>
                      </c:pt>
                      <c:pt idx="5218">
                        <c:v>228.29652236768081</c:v>
                      </c:pt>
                      <c:pt idx="5219">
                        <c:v>254.01815115251736</c:v>
                      </c:pt>
                      <c:pt idx="5220">
                        <c:v>257.49979921291413</c:v>
                      </c:pt>
                      <c:pt idx="5221">
                        <c:v>234.29443418199293</c:v>
                      </c:pt>
                      <c:pt idx="5222">
                        <c:v>243.44149064332137</c:v>
                      </c:pt>
                      <c:pt idx="5223">
                        <c:v>241.39908441089023</c:v>
                      </c:pt>
                      <c:pt idx="5224">
                        <c:v>241.39908441089023</c:v>
                      </c:pt>
                      <c:pt idx="5225">
                        <c:v>241.39908441089023</c:v>
                      </c:pt>
                      <c:pt idx="5226">
                        <c:v>253.93060798329407</c:v>
                      </c:pt>
                      <c:pt idx="5227">
                        <c:v>247.36326399485941</c:v>
                      </c:pt>
                      <c:pt idx="5228">
                        <c:v>231.57818649104451</c:v>
                      </c:pt>
                      <c:pt idx="5229">
                        <c:v>236.54726527989678</c:v>
                      </c:pt>
                      <c:pt idx="5230">
                        <c:v>228.07485342542728</c:v>
                      </c:pt>
                      <c:pt idx="5231">
                        <c:v>228.07485342542728</c:v>
                      </c:pt>
                      <c:pt idx="5232">
                        <c:v>228.07485342542728</c:v>
                      </c:pt>
                      <c:pt idx="5233">
                        <c:v>221.36615532888885</c:v>
                      </c:pt>
                      <c:pt idx="5234">
                        <c:v>245.01967713436628</c:v>
                      </c:pt>
                      <c:pt idx="5235">
                        <c:v>241.23443900088307</c:v>
                      </c:pt>
                      <c:pt idx="5236">
                        <c:v>245.98425829250624</c:v>
                      </c:pt>
                      <c:pt idx="5237">
                        <c:v>250.24415709581521</c:v>
                      </c:pt>
                      <c:pt idx="5238">
                        <c:v>250.24415709581521</c:v>
                      </c:pt>
                      <c:pt idx="5239">
                        <c:v>250.24415709581521</c:v>
                      </c:pt>
                      <c:pt idx="5240">
                        <c:v>249.93815757770423</c:v>
                      </c:pt>
                      <c:pt idx="5241">
                        <c:v>261.0432896956064</c:v>
                      </c:pt>
                      <c:pt idx="5242">
                        <c:v>246.54726527989686</c:v>
                      </c:pt>
                      <c:pt idx="5243">
                        <c:v>233.70090755762556</c:v>
                      </c:pt>
                      <c:pt idx="5244">
                        <c:v>241.14207694161075</c:v>
                      </c:pt>
                      <c:pt idx="5245">
                        <c:v>241.14207694161075</c:v>
                      </c:pt>
                      <c:pt idx="5246">
                        <c:v>241.14207694161075</c:v>
                      </c:pt>
                      <c:pt idx="5247">
                        <c:v>237.67970444140997</c:v>
                      </c:pt>
                      <c:pt idx="5248">
                        <c:v>233.22223114609233</c:v>
                      </c:pt>
                      <c:pt idx="5249">
                        <c:v>220.81439241827934</c:v>
                      </c:pt>
                      <c:pt idx="5250">
                        <c:v>236.76491848044299</c:v>
                      </c:pt>
                      <c:pt idx="5251">
                        <c:v>227.75279094048636</c:v>
                      </c:pt>
                      <c:pt idx="5252">
                        <c:v>227.75279094048636</c:v>
                      </c:pt>
                      <c:pt idx="5253">
                        <c:v>227.75279094048636</c:v>
                      </c:pt>
                      <c:pt idx="5254">
                        <c:v>221.86972933900859</c:v>
                      </c:pt>
                      <c:pt idx="5255">
                        <c:v>224.25507991325964</c:v>
                      </c:pt>
                      <c:pt idx="5256">
                        <c:v>209.62332342783682</c:v>
                      </c:pt>
                      <c:pt idx="5257">
                        <c:v>194.17878082081734</c:v>
                      </c:pt>
                      <c:pt idx="5258">
                        <c:v>206.63239900409579</c:v>
                      </c:pt>
                      <c:pt idx="5259">
                        <c:v>206.63239900409579</c:v>
                      </c:pt>
                      <c:pt idx="5260">
                        <c:v>206.63239900409579</c:v>
                      </c:pt>
                      <c:pt idx="5261">
                        <c:v>221.25210826439613</c:v>
                      </c:pt>
                      <c:pt idx="5262">
                        <c:v>224.24142639145418</c:v>
                      </c:pt>
                      <c:pt idx="5263">
                        <c:v>232.57971247289339</c:v>
                      </c:pt>
                      <c:pt idx="5264">
                        <c:v>232.57971247289339</c:v>
                      </c:pt>
                      <c:pt idx="5265">
                        <c:v>235.69351859288375</c:v>
                      </c:pt>
                      <c:pt idx="5266">
                        <c:v>235.69351859288375</c:v>
                      </c:pt>
                      <c:pt idx="5267">
                        <c:v>235.69351859288375</c:v>
                      </c:pt>
                      <c:pt idx="5268">
                        <c:v>212.243996466147</c:v>
                      </c:pt>
                      <c:pt idx="5269">
                        <c:v>223.10657778491657</c:v>
                      </c:pt>
                      <c:pt idx="5270">
                        <c:v>229.6305517629103</c:v>
                      </c:pt>
                      <c:pt idx="5271">
                        <c:v>222.3580435306398</c:v>
                      </c:pt>
                      <c:pt idx="5272">
                        <c:v>230.94209300457763</c:v>
                      </c:pt>
                      <c:pt idx="5273">
                        <c:v>230.94209300457763</c:v>
                      </c:pt>
                      <c:pt idx="5274">
                        <c:v>230.94209300457763</c:v>
                      </c:pt>
                      <c:pt idx="5275">
                        <c:v>241.13404545819577</c:v>
                      </c:pt>
                      <c:pt idx="5276">
                        <c:v>234.43016625170631</c:v>
                      </c:pt>
                      <c:pt idx="5277">
                        <c:v>237.5881455304791</c:v>
                      </c:pt>
                      <c:pt idx="5278">
                        <c:v>229.98795277487716</c:v>
                      </c:pt>
                      <c:pt idx="5279">
                        <c:v>232.54196450084294</c:v>
                      </c:pt>
                      <c:pt idx="5280">
                        <c:v>232.54196450084294</c:v>
                      </c:pt>
                      <c:pt idx="5281">
                        <c:v>232.54196450084294</c:v>
                      </c:pt>
                      <c:pt idx="5282">
                        <c:v>228.4523331459317</c:v>
                      </c:pt>
                      <c:pt idx="5283">
                        <c:v>241.53963537065258</c:v>
                      </c:pt>
                      <c:pt idx="5284">
                        <c:v>238.83463175648507</c:v>
                      </c:pt>
                      <c:pt idx="5285">
                        <c:v>232.44157095815564</c:v>
                      </c:pt>
                      <c:pt idx="5286">
                        <c:v>232.94916070998278</c:v>
                      </c:pt>
                      <c:pt idx="5287">
                        <c:v>232.94916070998278</c:v>
                      </c:pt>
                      <c:pt idx="5288">
                        <c:v>232.94916070998278</c:v>
                      </c:pt>
                      <c:pt idx="5289">
                        <c:v>228.49088426632366</c:v>
                      </c:pt>
                      <c:pt idx="5290">
                        <c:v>226.24929724520086</c:v>
                      </c:pt>
                      <c:pt idx="5291">
                        <c:v>227.91823949883508</c:v>
                      </c:pt>
                      <c:pt idx="5292">
                        <c:v>227.91823949883508</c:v>
                      </c:pt>
                      <c:pt idx="5293">
                        <c:v>229.52292988514944</c:v>
                      </c:pt>
                      <c:pt idx="5294">
                        <c:v>229.52292988514944</c:v>
                      </c:pt>
                      <c:pt idx="5295">
                        <c:v>229.52292988514944</c:v>
                      </c:pt>
                      <c:pt idx="5296">
                        <c:v>228.8852301019995</c:v>
                      </c:pt>
                      <c:pt idx="5297">
                        <c:v>234.57152035981014</c:v>
                      </c:pt>
                      <c:pt idx="5298">
                        <c:v>238.55352983696056</c:v>
                      </c:pt>
                      <c:pt idx="5299">
                        <c:v>238.55352983696056</c:v>
                      </c:pt>
                      <c:pt idx="5300">
                        <c:v>245.56019596819499</c:v>
                      </c:pt>
                      <c:pt idx="5301">
                        <c:v>245.56019596819499</c:v>
                      </c:pt>
                      <c:pt idx="5302">
                        <c:v>245.56019596819499</c:v>
                      </c:pt>
                      <c:pt idx="5303">
                        <c:v>243.35475062243967</c:v>
                      </c:pt>
                      <c:pt idx="5304">
                        <c:v>245.15621235242116</c:v>
                      </c:pt>
                      <c:pt idx="5305">
                        <c:v>236.85808368805687</c:v>
                      </c:pt>
                      <c:pt idx="5306">
                        <c:v>237.92064894385962</c:v>
                      </c:pt>
                      <c:pt idx="5307">
                        <c:v>232.97084571520327</c:v>
                      </c:pt>
                      <c:pt idx="5308">
                        <c:v>232.97084571520327</c:v>
                      </c:pt>
                      <c:pt idx="5309">
                        <c:v>232.97084571520327</c:v>
                      </c:pt>
                      <c:pt idx="5310">
                        <c:v>226.65328086097472</c:v>
                      </c:pt>
                      <c:pt idx="5311">
                        <c:v>227.24520118865925</c:v>
                      </c:pt>
                      <c:pt idx="5312">
                        <c:v>218.8659545418036</c:v>
                      </c:pt>
                      <c:pt idx="5313">
                        <c:v>217.86683800497926</c:v>
                      </c:pt>
                      <c:pt idx="5314">
                        <c:v>218.94948196931946</c:v>
                      </c:pt>
                      <c:pt idx="5315">
                        <c:v>218.94948196931946</c:v>
                      </c:pt>
                      <c:pt idx="5316">
                        <c:v>218.94948196931946</c:v>
                      </c:pt>
                      <c:pt idx="5317">
                        <c:v>218.94948196931946</c:v>
                      </c:pt>
                      <c:pt idx="5318">
                        <c:v>205.80836880571817</c:v>
                      </c:pt>
                      <c:pt idx="5319">
                        <c:v>215.81559714079162</c:v>
                      </c:pt>
                      <c:pt idx="5320">
                        <c:v>211.58300538109361</c:v>
                      </c:pt>
                      <c:pt idx="5321">
                        <c:v>212.94353867159239</c:v>
                      </c:pt>
                      <c:pt idx="5322">
                        <c:v>212.94353867159239</c:v>
                      </c:pt>
                      <c:pt idx="5323">
                        <c:v>212.94353867159239</c:v>
                      </c:pt>
                      <c:pt idx="5324">
                        <c:v>213.66958477230716</c:v>
                      </c:pt>
                      <c:pt idx="5325">
                        <c:v>216.41313950686663</c:v>
                      </c:pt>
                      <c:pt idx="5326">
                        <c:v>224.63898482049606</c:v>
                      </c:pt>
                      <c:pt idx="5327">
                        <c:v>215.65657376917488</c:v>
                      </c:pt>
                      <c:pt idx="5328">
                        <c:v>210.54212513051135</c:v>
                      </c:pt>
                      <c:pt idx="5329">
                        <c:v>210.54212513051135</c:v>
                      </c:pt>
                      <c:pt idx="5330">
                        <c:v>210.54212513051135</c:v>
                      </c:pt>
                      <c:pt idx="5331">
                        <c:v>210.21363745883841</c:v>
                      </c:pt>
                      <c:pt idx="5332">
                        <c:v>212.15163440687473</c:v>
                      </c:pt>
                      <c:pt idx="5333">
                        <c:v>209.95020480282687</c:v>
                      </c:pt>
                      <c:pt idx="5334">
                        <c:v>212.6592241587019</c:v>
                      </c:pt>
                      <c:pt idx="5335">
                        <c:v>219.3968355955343</c:v>
                      </c:pt>
                      <c:pt idx="5336">
                        <c:v>219.3968355955343</c:v>
                      </c:pt>
                      <c:pt idx="5337">
                        <c:v>219.3968355955343</c:v>
                      </c:pt>
                      <c:pt idx="5338">
                        <c:v>220.33330656172177</c:v>
                      </c:pt>
                      <c:pt idx="5339">
                        <c:v>207.63794072765225</c:v>
                      </c:pt>
                      <c:pt idx="5340">
                        <c:v>209.80965384306467</c:v>
                      </c:pt>
                      <c:pt idx="5341">
                        <c:v>209.45305597943926</c:v>
                      </c:pt>
                      <c:pt idx="5342">
                        <c:v>206.50469841779761</c:v>
                      </c:pt>
                      <c:pt idx="5343">
                        <c:v>206.50469841779761</c:v>
                      </c:pt>
                      <c:pt idx="5344">
                        <c:v>206.50469841779761</c:v>
                      </c:pt>
                      <c:pt idx="5345">
                        <c:v>206.50469841779761</c:v>
                      </c:pt>
                      <c:pt idx="5346">
                        <c:v>195.43410167857988</c:v>
                      </c:pt>
                      <c:pt idx="5347">
                        <c:v>194.58437073327428</c:v>
                      </c:pt>
                      <c:pt idx="5348">
                        <c:v>192.05284716087047</c:v>
                      </c:pt>
                      <c:pt idx="5349">
                        <c:v>188.80571841619135</c:v>
                      </c:pt>
                      <c:pt idx="5350">
                        <c:v>188.80571841619135</c:v>
                      </c:pt>
                      <c:pt idx="5351">
                        <c:v>188.80571841619135</c:v>
                      </c:pt>
                      <c:pt idx="5352">
                        <c:v>182.57971247289362</c:v>
                      </c:pt>
                      <c:pt idx="5353">
                        <c:v>191.59103686450874</c:v>
                      </c:pt>
                      <c:pt idx="5354">
                        <c:v>189.94618906111944</c:v>
                      </c:pt>
                      <c:pt idx="5355">
                        <c:v>187.91904264717681</c:v>
                      </c:pt>
                      <c:pt idx="5356">
                        <c:v>181.64163521002317</c:v>
                      </c:pt>
                      <c:pt idx="5357">
                        <c:v>181.64163521002317</c:v>
                      </c:pt>
                      <c:pt idx="5358">
                        <c:v>181.64163521002317</c:v>
                      </c:pt>
                      <c:pt idx="5359">
                        <c:v>171.97012288169611</c:v>
                      </c:pt>
                      <c:pt idx="5360">
                        <c:v>169.88193719379956</c:v>
                      </c:pt>
                      <c:pt idx="5361">
                        <c:v>173.42703397317473</c:v>
                      </c:pt>
                      <c:pt idx="5362">
                        <c:v>164.8357561641634</c:v>
                      </c:pt>
                      <c:pt idx="5363">
                        <c:v>165.71761304312895</c:v>
                      </c:pt>
                      <c:pt idx="5364">
                        <c:v>165.71761304312895</c:v>
                      </c:pt>
                      <c:pt idx="5365">
                        <c:v>165.71761304312895</c:v>
                      </c:pt>
                      <c:pt idx="5366">
                        <c:v>164.97791342060867</c:v>
                      </c:pt>
                      <c:pt idx="5367">
                        <c:v>177.05646132840724</c:v>
                      </c:pt>
                      <c:pt idx="5368">
                        <c:v>177.00425668620983</c:v>
                      </c:pt>
                      <c:pt idx="5369">
                        <c:v>185.71520359810447</c:v>
                      </c:pt>
                      <c:pt idx="5370">
                        <c:v>187.2765239739779</c:v>
                      </c:pt>
                      <c:pt idx="5371">
                        <c:v>187.2765239739779</c:v>
                      </c:pt>
                      <c:pt idx="5372">
                        <c:v>187.2765239739779</c:v>
                      </c:pt>
                      <c:pt idx="5373">
                        <c:v>187.0283511364548</c:v>
                      </c:pt>
                      <c:pt idx="5374">
                        <c:v>193.35716006746432</c:v>
                      </c:pt>
                      <c:pt idx="5375">
                        <c:v>199.52052044012518</c:v>
                      </c:pt>
                      <c:pt idx="5376">
                        <c:v>195.71600674644597</c:v>
                      </c:pt>
                      <c:pt idx="5377">
                        <c:v>190.56702272909797</c:v>
                      </c:pt>
                      <c:pt idx="5378">
                        <c:v>190.56702272909797</c:v>
                      </c:pt>
                      <c:pt idx="5379">
                        <c:v>190.56702272909797</c:v>
                      </c:pt>
                      <c:pt idx="5380">
                        <c:v>205.91840012850363</c:v>
                      </c:pt>
                      <c:pt idx="5381">
                        <c:v>200.82804594008508</c:v>
                      </c:pt>
                      <c:pt idx="5382">
                        <c:v>203.62621476186644</c:v>
                      </c:pt>
                      <c:pt idx="5383">
                        <c:v>207.60179905228486</c:v>
                      </c:pt>
                      <c:pt idx="5384">
                        <c:v>203.30977431531593</c:v>
                      </c:pt>
                      <c:pt idx="5385">
                        <c:v>203.30977431531593</c:v>
                      </c:pt>
                      <c:pt idx="5386">
                        <c:v>203.30977431531593</c:v>
                      </c:pt>
                      <c:pt idx="5387">
                        <c:v>194.4197253232671</c:v>
                      </c:pt>
                      <c:pt idx="5388">
                        <c:v>197.68532647980075</c:v>
                      </c:pt>
                      <c:pt idx="5389">
                        <c:v>201.92996546462123</c:v>
                      </c:pt>
                      <c:pt idx="5390">
                        <c:v>207.71825556180221</c:v>
                      </c:pt>
                      <c:pt idx="5391">
                        <c:v>210.567022729098</c:v>
                      </c:pt>
                      <c:pt idx="5392">
                        <c:v>210.567022729098</c:v>
                      </c:pt>
                      <c:pt idx="5393">
                        <c:v>210.567022729098</c:v>
                      </c:pt>
                      <c:pt idx="5394">
                        <c:v>208.44108906915105</c:v>
                      </c:pt>
                      <c:pt idx="5395">
                        <c:v>203.14271946028427</c:v>
                      </c:pt>
                      <c:pt idx="5396">
                        <c:v>204.74660669825712</c:v>
                      </c:pt>
                      <c:pt idx="5397">
                        <c:v>215.1144486386635</c:v>
                      </c:pt>
                      <c:pt idx="5398">
                        <c:v>215.1144486386635</c:v>
                      </c:pt>
                      <c:pt idx="5399">
                        <c:v>215.1144486386635</c:v>
                      </c:pt>
                      <c:pt idx="5400">
                        <c:v>215.1144486386635</c:v>
                      </c:pt>
                      <c:pt idx="5401">
                        <c:v>216.42117099028184</c:v>
                      </c:pt>
                      <c:pt idx="5402">
                        <c:v>210.41040880250577</c:v>
                      </c:pt>
                      <c:pt idx="5403">
                        <c:v>214.84539394426145</c:v>
                      </c:pt>
                      <c:pt idx="5404">
                        <c:v>217.46606698257165</c:v>
                      </c:pt>
                      <c:pt idx="5405">
                        <c:v>219.06593847883701</c:v>
                      </c:pt>
                      <c:pt idx="5406">
                        <c:v>219.06593847883701</c:v>
                      </c:pt>
                      <c:pt idx="5407">
                        <c:v>219.06593847883701</c:v>
                      </c:pt>
                      <c:pt idx="5408">
                        <c:v>207.20022488153558</c:v>
                      </c:pt>
                      <c:pt idx="5409">
                        <c:v>212.9403260782266</c:v>
                      </c:pt>
                      <c:pt idx="5410">
                        <c:v>210.4055899124568</c:v>
                      </c:pt>
                      <c:pt idx="5411">
                        <c:v>213.12585334511283</c:v>
                      </c:pt>
                      <c:pt idx="5412">
                        <c:v>216.62356437233953</c:v>
                      </c:pt>
                      <c:pt idx="5413">
                        <c:v>216.62356437233953</c:v>
                      </c:pt>
                      <c:pt idx="5414">
                        <c:v>216.62356437233953</c:v>
                      </c:pt>
                      <c:pt idx="5415">
                        <c:v>213.55714400449762</c:v>
                      </c:pt>
                      <c:pt idx="5416">
                        <c:v>212.89374347441969</c:v>
                      </c:pt>
                      <c:pt idx="5417">
                        <c:v>218.11581399084412</c:v>
                      </c:pt>
                      <c:pt idx="5418">
                        <c:v>217.78250742912215</c:v>
                      </c:pt>
                      <c:pt idx="5419">
                        <c:v>219.3727411452895</c:v>
                      </c:pt>
                      <c:pt idx="5420">
                        <c:v>219.3727411452895</c:v>
                      </c:pt>
                      <c:pt idx="5421">
                        <c:v>219.3727411452895</c:v>
                      </c:pt>
                      <c:pt idx="5422">
                        <c:v>228.81937193799695</c:v>
                      </c:pt>
                      <c:pt idx="5423">
                        <c:v>227.36005140149385</c:v>
                      </c:pt>
                      <c:pt idx="5424">
                        <c:v>233.97799373544294</c:v>
                      </c:pt>
                      <c:pt idx="5425">
                        <c:v>230.84009316520758</c:v>
                      </c:pt>
                      <c:pt idx="5426">
                        <c:v>239.00971809493211</c:v>
                      </c:pt>
                      <c:pt idx="5427">
                        <c:v>239.00971809493211</c:v>
                      </c:pt>
                      <c:pt idx="5428">
                        <c:v>239.00971809493211</c:v>
                      </c:pt>
                      <c:pt idx="5429">
                        <c:v>231.71472170909965</c:v>
                      </c:pt>
                      <c:pt idx="5430">
                        <c:v>231.13324230985464</c:v>
                      </c:pt>
                      <c:pt idx="5431">
                        <c:v>223.99807244398039</c:v>
                      </c:pt>
                      <c:pt idx="5432">
                        <c:v>226.85728053971567</c:v>
                      </c:pt>
                      <c:pt idx="5433">
                        <c:v>223.30575857360856</c:v>
                      </c:pt>
                      <c:pt idx="5434">
                        <c:v>223.30575857360856</c:v>
                      </c:pt>
                      <c:pt idx="5435">
                        <c:v>223.30575857360856</c:v>
                      </c:pt>
                      <c:pt idx="5436">
                        <c:v>230.88828206569755</c:v>
                      </c:pt>
                      <c:pt idx="5437">
                        <c:v>230.00803148341501</c:v>
                      </c:pt>
                      <c:pt idx="5438">
                        <c:v>228.04112119508477</c:v>
                      </c:pt>
                      <c:pt idx="5439">
                        <c:v>224.45988274034218</c:v>
                      </c:pt>
                      <c:pt idx="5440">
                        <c:v>223.96434021363748</c:v>
                      </c:pt>
                      <c:pt idx="5441">
                        <c:v>223.96434021363748</c:v>
                      </c:pt>
                      <c:pt idx="5442">
                        <c:v>223.96434021363748</c:v>
                      </c:pt>
                      <c:pt idx="5443">
                        <c:v>223.96434021363748</c:v>
                      </c:pt>
                      <c:pt idx="5444">
                        <c:v>229.79760661794236</c:v>
                      </c:pt>
                      <c:pt idx="5445">
                        <c:v>224.57714239820098</c:v>
                      </c:pt>
                      <c:pt idx="5446">
                        <c:v>228.79929322945955</c:v>
                      </c:pt>
                      <c:pt idx="5447">
                        <c:v>231.9685165850133</c:v>
                      </c:pt>
                      <c:pt idx="5448">
                        <c:v>231.9685165850133</c:v>
                      </c:pt>
                      <c:pt idx="5449">
                        <c:v>231.9685165850133</c:v>
                      </c:pt>
                      <c:pt idx="5450">
                        <c:v>237.35924825315243</c:v>
                      </c:pt>
                      <c:pt idx="5451">
                        <c:v>237.70219259497236</c:v>
                      </c:pt>
                      <c:pt idx="5452">
                        <c:v>233.38607340775846</c:v>
                      </c:pt>
                      <c:pt idx="5453">
                        <c:v>237.0733274435789</c:v>
                      </c:pt>
                      <c:pt idx="5454">
                        <c:v>235.9352662436753</c:v>
                      </c:pt>
                      <c:pt idx="5455">
                        <c:v>235.9352662436753</c:v>
                      </c:pt>
                      <c:pt idx="5456">
                        <c:v>235.9352662436753</c:v>
                      </c:pt>
                      <c:pt idx="5457">
                        <c:v>235.98104569914071</c:v>
                      </c:pt>
                      <c:pt idx="5458">
                        <c:v>236.45008433057595</c:v>
                      </c:pt>
                      <c:pt idx="5459">
                        <c:v>235.62685728053981</c:v>
                      </c:pt>
                      <c:pt idx="5460">
                        <c:v>237.89816079029805</c:v>
                      </c:pt>
                      <c:pt idx="5461">
                        <c:v>238.41699461890616</c:v>
                      </c:pt>
                      <c:pt idx="5462">
                        <c:v>238.41699461890616</c:v>
                      </c:pt>
                      <c:pt idx="5463">
                        <c:v>238.41699461890616</c:v>
                      </c:pt>
                      <c:pt idx="5464">
                        <c:v>232.23275238936637</c:v>
                      </c:pt>
                      <c:pt idx="5465">
                        <c:v>229.09886756083853</c:v>
                      </c:pt>
                      <c:pt idx="5466">
                        <c:v>227.34479158300542</c:v>
                      </c:pt>
                      <c:pt idx="5467">
                        <c:v>229.88755923219023</c:v>
                      </c:pt>
                      <c:pt idx="5468">
                        <c:v>230.23050357401013</c:v>
                      </c:pt>
                      <c:pt idx="5469">
                        <c:v>230.23050357401013</c:v>
                      </c:pt>
                      <c:pt idx="5470">
                        <c:v>230.23050357401013</c:v>
                      </c:pt>
                      <c:pt idx="5471">
                        <c:v>222.57489358284479</c:v>
                      </c:pt>
                      <c:pt idx="5472">
                        <c:v>223.55312826279018</c:v>
                      </c:pt>
                      <c:pt idx="5473">
                        <c:v>224.71849650630475</c:v>
                      </c:pt>
                      <c:pt idx="5474">
                        <c:v>229.1856075817204</c:v>
                      </c:pt>
                      <c:pt idx="5475">
                        <c:v>228.9478756726368</c:v>
                      </c:pt>
                      <c:pt idx="5476">
                        <c:v>228.9478756726368</c:v>
                      </c:pt>
                      <c:pt idx="5477">
                        <c:v>228.9478756726368</c:v>
                      </c:pt>
                      <c:pt idx="5478">
                        <c:v>231.49947795357812</c:v>
                      </c:pt>
                      <c:pt idx="5479">
                        <c:v>229.54702433539487</c:v>
                      </c:pt>
                      <c:pt idx="5480">
                        <c:v>230.68990442534746</c:v>
                      </c:pt>
                      <c:pt idx="5481">
                        <c:v>223.18608947072534</c:v>
                      </c:pt>
                      <c:pt idx="5482">
                        <c:v>223.18608947072534</c:v>
                      </c:pt>
                      <c:pt idx="5483">
                        <c:v>223.18608947072534</c:v>
                      </c:pt>
                      <c:pt idx="5484">
                        <c:v>223.18608947072534</c:v>
                      </c:pt>
                      <c:pt idx="5485">
                        <c:v>223.80049795197183</c:v>
                      </c:pt>
                      <c:pt idx="5486">
                        <c:v>219.41209541402307</c:v>
                      </c:pt>
                      <c:pt idx="5487">
                        <c:v>218.03710545337734</c:v>
                      </c:pt>
                      <c:pt idx="5488">
                        <c:v>219.00971809493223</c:v>
                      </c:pt>
                      <c:pt idx="5489">
                        <c:v>217.62910609589599</c:v>
                      </c:pt>
                      <c:pt idx="5490">
                        <c:v>217.62910609589599</c:v>
                      </c:pt>
                      <c:pt idx="5491">
                        <c:v>217.62910609589599</c:v>
                      </c:pt>
                      <c:pt idx="5492">
                        <c:v>224.15067062886524</c:v>
                      </c:pt>
                      <c:pt idx="5493">
                        <c:v>225.4509677937516</c:v>
                      </c:pt>
                      <c:pt idx="5494">
                        <c:v>232.54758653923386</c:v>
                      </c:pt>
                      <c:pt idx="5495">
                        <c:v>234.05509597622685</c:v>
                      </c:pt>
                      <c:pt idx="5496">
                        <c:v>233.08890852140397</c:v>
                      </c:pt>
                      <c:pt idx="5497">
                        <c:v>233.08890852140397</c:v>
                      </c:pt>
                      <c:pt idx="5498">
                        <c:v>233.08890852140397</c:v>
                      </c:pt>
                      <c:pt idx="5499">
                        <c:v>235.93767568869973</c:v>
                      </c:pt>
                      <c:pt idx="5500">
                        <c:v>236.99060316440449</c:v>
                      </c:pt>
                      <c:pt idx="5501">
                        <c:v>236.77776885390733</c:v>
                      </c:pt>
                      <c:pt idx="5502">
                        <c:v>243.08408963135491</c:v>
                      </c:pt>
                      <c:pt idx="5503">
                        <c:v>244.50646534414909</c:v>
                      </c:pt>
                      <c:pt idx="5504">
                        <c:v>244.50646534414909</c:v>
                      </c:pt>
                      <c:pt idx="5505">
                        <c:v>244.50646534414909</c:v>
                      </c:pt>
                      <c:pt idx="5506">
                        <c:v>246.09107702192597</c:v>
                      </c:pt>
                      <c:pt idx="5507">
                        <c:v>244.98433860734082</c:v>
                      </c:pt>
                      <c:pt idx="5508">
                        <c:v>243.27282949160713</c:v>
                      </c:pt>
                      <c:pt idx="5509">
                        <c:v>246.99461890611198</c:v>
                      </c:pt>
                      <c:pt idx="5510">
                        <c:v>247.71102722672879</c:v>
                      </c:pt>
                      <c:pt idx="5511">
                        <c:v>247.71102722672879</c:v>
                      </c:pt>
                      <c:pt idx="5512">
                        <c:v>247.71102722672879</c:v>
                      </c:pt>
                      <c:pt idx="5513">
                        <c:v>251.95887880491526</c:v>
                      </c:pt>
                      <c:pt idx="5514">
                        <c:v>253.4591599068348</c:v>
                      </c:pt>
                      <c:pt idx="5515">
                        <c:v>254.14183599710864</c:v>
                      </c:pt>
                      <c:pt idx="5516">
                        <c:v>253.25997911814309</c:v>
                      </c:pt>
                      <c:pt idx="5517">
                        <c:v>257.02192594972286</c:v>
                      </c:pt>
                      <c:pt idx="5518">
                        <c:v>257.02192594972286</c:v>
                      </c:pt>
                      <c:pt idx="5519">
                        <c:v>257.02192594972286</c:v>
                      </c:pt>
                      <c:pt idx="5520">
                        <c:v>256.06778572002247</c:v>
                      </c:pt>
                      <c:pt idx="5521">
                        <c:v>251.81832784515296</c:v>
                      </c:pt>
                      <c:pt idx="5522">
                        <c:v>255.160228094129</c:v>
                      </c:pt>
                      <c:pt idx="5523">
                        <c:v>257.10063448718978</c:v>
                      </c:pt>
                      <c:pt idx="5524">
                        <c:v>255.0196771343667</c:v>
                      </c:pt>
                      <c:pt idx="5525">
                        <c:v>255.0196771343667</c:v>
                      </c:pt>
                      <c:pt idx="5526">
                        <c:v>255.0196771343667</c:v>
                      </c:pt>
                      <c:pt idx="5527">
                        <c:v>248.34551441651271</c:v>
                      </c:pt>
                      <c:pt idx="5528">
                        <c:v>250.91558910930848</c:v>
                      </c:pt>
                      <c:pt idx="5529">
                        <c:v>252.77889326158538</c:v>
                      </c:pt>
                      <c:pt idx="5530">
                        <c:v>255.71921933981204</c:v>
                      </c:pt>
                      <c:pt idx="5531">
                        <c:v>261.23122640751745</c:v>
                      </c:pt>
                      <c:pt idx="5532">
                        <c:v>261.23122640751745</c:v>
                      </c:pt>
                      <c:pt idx="5533">
                        <c:v>261.23122640751745</c:v>
                      </c:pt>
                      <c:pt idx="5534">
                        <c:v>261.27058067625092</c:v>
                      </c:pt>
                      <c:pt idx="5535">
                        <c:v>262.04160308408962</c:v>
                      </c:pt>
                      <c:pt idx="5536">
                        <c:v>261.90265842101036</c:v>
                      </c:pt>
                      <c:pt idx="5537">
                        <c:v>262.72990121275399</c:v>
                      </c:pt>
                      <c:pt idx="5538">
                        <c:v>262.33153963537063</c:v>
                      </c:pt>
                      <c:pt idx="5539">
                        <c:v>262.33153963537063</c:v>
                      </c:pt>
                      <c:pt idx="5540">
                        <c:v>262.33153963537063</c:v>
                      </c:pt>
                      <c:pt idx="5541">
                        <c:v>260.04899204883139</c:v>
                      </c:pt>
                      <c:pt idx="5542">
                        <c:v>253.11942815838083</c:v>
                      </c:pt>
                      <c:pt idx="5543">
                        <c:v>251.78941450485905</c:v>
                      </c:pt>
                      <c:pt idx="5544">
                        <c:v>254.28238695687094</c:v>
                      </c:pt>
                      <c:pt idx="5545">
                        <c:v>257.38655529676328</c:v>
                      </c:pt>
                      <c:pt idx="5546">
                        <c:v>257.38655529676328</c:v>
                      </c:pt>
                      <c:pt idx="5547">
                        <c:v>257.38655529676328</c:v>
                      </c:pt>
                      <c:pt idx="5548">
                        <c:v>257.38655529676328</c:v>
                      </c:pt>
                      <c:pt idx="5549">
                        <c:v>259.89157497389766</c:v>
                      </c:pt>
                      <c:pt idx="5550">
                        <c:v>262.21829571921933</c:v>
                      </c:pt>
                      <c:pt idx="5551">
                        <c:v>264.88555136133641</c:v>
                      </c:pt>
                      <c:pt idx="5552">
                        <c:v>264.21572564452651</c:v>
                      </c:pt>
                      <c:pt idx="5553">
                        <c:v>264.21572564452651</c:v>
                      </c:pt>
                      <c:pt idx="5554">
                        <c:v>264.21572564452651</c:v>
                      </c:pt>
                      <c:pt idx="5555">
                        <c:v>266.51754879126167</c:v>
                      </c:pt>
                      <c:pt idx="5556">
                        <c:v>267.63794072765239</c:v>
                      </c:pt>
                      <c:pt idx="5557">
                        <c:v>272.57810617621072</c:v>
                      </c:pt>
                      <c:pt idx="5558">
                        <c:v>271.38302144406066</c:v>
                      </c:pt>
                      <c:pt idx="5559">
                        <c:v>271.93157176130427</c:v>
                      </c:pt>
                      <c:pt idx="5560">
                        <c:v>271.93157176130427</c:v>
                      </c:pt>
                      <c:pt idx="5561">
                        <c:v>271.93157176130427</c:v>
                      </c:pt>
                      <c:pt idx="5562">
                        <c:v>270.36864508874783</c:v>
                      </c:pt>
                      <c:pt idx="5563">
                        <c:v>272.88490884266315</c:v>
                      </c:pt>
                      <c:pt idx="5564">
                        <c:v>269.69560677857191</c:v>
                      </c:pt>
                      <c:pt idx="5565">
                        <c:v>266.52638342301816</c:v>
                      </c:pt>
                      <c:pt idx="5566">
                        <c:v>264.95221267368078</c:v>
                      </c:pt>
                      <c:pt idx="5567">
                        <c:v>264.95221267368078</c:v>
                      </c:pt>
                      <c:pt idx="5568">
                        <c:v>264.95221267368078</c:v>
                      </c:pt>
                      <c:pt idx="5569">
                        <c:v>270.33812545177091</c:v>
                      </c:pt>
                      <c:pt idx="5570">
                        <c:v>269.70042566862094</c:v>
                      </c:pt>
                      <c:pt idx="5571">
                        <c:v>268.20978234679939</c:v>
                      </c:pt>
                      <c:pt idx="5572">
                        <c:v>260.92683318608942</c:v>
                      </c:pt>
                      <c:pt idx="5573">
                        <c:v>259.29001686611514</c:v>
                      </c:pt>
                      <c:pt idx="5574">
                        <c:v>259.29001686611514</c:v>
                      </c:pt>
                      <c:pt idx="5575">
                        <c:v>259.29001686611514</c:v>
                      </c:pt>
                      <c:pt idx="5576">
                        <c:v>264.41089069151064</c:v>
                      </c:pt>
                      <c:pt idx="5577">
                        <c:v>267.89896393863938</c:v>
                      </c:pt>
                      <c:pt idx="5578">
                        <c:v>268.56878965544922</c:v>
                      </c:pt>
                      <c:pt idx="5579">
                        <c:v>270.62324311300284</c:v>
                      </c:pt>
                      <c:pt idx="5580">
                        <c:v>271.91872138784021</c:v>
                      </c:pt>
                      <c:pt idx="5581">
                        <c:v>271.91872138784021</c:v>
                      </c:pt>
                      <c:pt idx="5582">
                        <c:v>271.91872138784021</c:v>
                      </c:pt>
                      <c:pt idx="5583">
                        <c:v>273.65271865713584</c:v>
                      </c:pt>
                      <c:pt idx="5584">
                        <c:v>272.4528150349368</c:v>
                      </c:pt>
                      <c:pt idx="5585">
                        <c:v>277.98409766283817</c:v>
                      </c:pt>
                      <c:pt idx="5586">
                        <c:v>278.97437956790606</c:v>
                      </c:pt>
                      <c:pt idx="5587">
                        <c:v>275.93044735362605</c:v>
                      </c:pt>
                      <c:pt idx="5588">
                        <c:v>275.93044735362605</c:v>
                      </c:pt>
                      <c:pt idx="5589">
                        <c:v>275.93044735362605</c:v>
                      </c:pt>
                      <c:pt idx="5590">
                        <c:v>278.5013251947633</c:v>
                      </c:pt>
                      <c:pt idx="5591">
                        <c:v>276.57055658180047</c:v>
                      </c:pt>
                      <c:pt idx="5592">
                        <c:v>273.67922255240524</c:v>
                      </c:pt>
                      <c:pt idx="5593">
                        <c:v>277.47088587262044</c:v>
                      </c:pt>
                      <c:pt idx="5594">
                        <c:v>273.14352260862557</c:v>
                      </c:pt>
                      <c:pt idx="5595">
                        <c:v>273.14352260862557</c:v>
                      </c:pt>
                      <c:pt idx="5596">
                        <c:v>273.14352260862557</c:v>
                      </c:pt>
                      <c:pt idx="5597">
                        <c:v>268.92538751907455</c:v>
                      </c:pt>
                      <c:pt idx="5598">
                        <c:v>268.70452172516241</c:v>
                      </c:pt>
                      <c:pt idx="5599">
                        <c:v>262.99494016544838</c:v>
                      </c:pt>
                      <c:pt idx="5600">
                        <c:v>269.65785880652135</c:v>
                      </c:pt>
                      <c:pt idx="5601">
                        <c:v>261.15251787005036</c:v>
                      </c:pt>
                      <c:pt idx="5602">
                        <c:v>261.15251787005036</c:v>
                      </c:pt>
                      <c:pt idx="5603">
                        <c:v>261.15251787005036</c:v>
                      </c:pt>
                      <c:pt idx="5604">
                        <c:v>262.63673600513988</c:v>
                      </c:pt>
                      <c:pt idx="5605">
                        <c:v>263.70010440928411</c:v>
                      </c:pt>
                      <c:pt idx="5606">
                        <c:v>263.46719139024947</c:v>
                      </c:pt>
                      <c:pt idx="5607">
                        <c:v>268.68283671994186</c:v>
                      </c:pt>
                      <c:pt idx="5608">
                        <c:v>268.98562364468688</c:v>
                      </c:pt>
                      <c:pt idx="5609">
                        <c:v>268.98562364468688</c:v>
                      </c:pt>
                      <c:pt idx="5610">
                        <c:v>268.98562364468688</c:v>
                      </c:pt>
                      <c:pt idx="5611">
                        <c:v>275.46944020560568</c:v>
                      </c:pt>
                      <c:pt idx="5612">
                        <c:v>275.46622761223972</c:v>
                      </c:pt>
                      <c:pt idx="5613">
                        <c:v>276.81792627098201</c:v>
                      </c:pt>
                      <c:pt idx="5614">
                        <c:v>273.49048269215302</c:v>
                      </c:pt>
                      <c:pt idx="5615">
                        <c:v>274.77552003855095</c:v>
                      </c:pt>
                      <c:pt idx="5616">
                        <c:v>274.77552003855095</c:v>
                      </c:pt>
                      <c:pt idx="5617">
                        <c:v>274.77552003855095</c:v>
                      </c:pt>
                      <c:pt idx="5618">
                        <c:v>279.23219018552709</c:v>
                      </c:pt>
                      <c:pt idx="5619">
                        <c:v>279.47715042968423</c:v>
                      </c:pt>
                      <c:pt idx="5620">
                        <c:v>279.9903622199019</c:v>
                      </c:pt>
                      <c:pt idx="5621">
                        <c:v>275.80194361898634</c:v>
                      </c:pt>
                      <c:pt idx="5622">
                        <c:v>275.04698417797761</c:v>
                      </c:pt>
                      <c:pt idx="5623">
                        <c:v>275.04698417797761</c:v>
                      </c:pt>
                      <c:pt idx="5624">
                        <c:v>275.04698417797761</c:v>
                      </c:pt>
                      <c:pt idx="5625">
                        <c:v>278.94225363424619</c:v>
                      </c:pt>
                      <c:pt idx="5626">
                        <c:v>278.68765560999111</c:v>
                      </c:pt>
                      <c:pt idx="5627">
                        <c:v>280.04096056541636</c:v>
                      </c:pt>
                      <c:pt idx="5628">
                        <c:v>280.04096056541636</c:v>
                      </c:pt>
                      <c:pt idx="5629">
                        <c:v>274.75704762669659</c:v>
                      </c:pt>
                      <c:pt idx="5630">
                        <c:v>274.75704762669659</c:v>
                      </c:pt>
                      <c:pt idx="5631">
                        <c:v>274.75704762669659</c:v>
                      </c:pt>
                      <c:pt idx="5632">
                        <c:v>276.51433619789572</c:v>
                      </c:pt>
                      <c:pt idx="5633">
                        <c:v>279.69159103686445</c:v>
                      </c:pt>
                      <c:pt idx="5634">
                        <c:v>279.83455144165123</c:v>
                      </c:pt>
                      <c:pt idx="5635">
                        <c:v>277.31587824271145</c:v>
                      </c:pt>
                      <c:pt idx="5636">
                        <c:v>278.95349771102724</c:v>
                      </c:pt>
                      <c:pt idx="5637">
                        <c:v>278.95349771102724</c:v>
                      </c:pt>
                      <c:pt idx="5638">
                        <c:v>278.95349771102724</c:v>
                      </c:pt>
                      <c:pt idx="5639">
                        <c:v>278.54148261183843</c:v>
                      </c:pt>
                      <c:pt idx="5640">
                        <c:v>275.52485744116944</c:v>
                      </c:pt>
                      <c:pt idx="5641">
                        <c:v>276.36173801301106</c:v>
                      </c:pt>
                      <c:pt idx="5642">
                        <c:v>277.65560999116548</c:v>
                      </c:pt>
                      <c:pt idx="5643">
                        <c:v>279.26030037747984</c:v>
                      </c:pt>
                      <c:pt idx="5644">
                        <c:v>279.26030037747984</c:v>
                      </c:pt>
                      <c:pt idx="5645">
                        <c:v>279.26030037747984</c:v>
                      </c:pt>
                      <c:pt idx="5646">
                        <c:v>280.4569914063128</c:v>
                      </c:pt>
                      <c:pt idx="5647">
                        <c:v>278.63545096779382</c:v>
                      </c:pt>
                      <c:pt idx="5648">
                        <c:v>278.98482049634572</c:v>
                      </c:pt>
                      <c:pt idx="5649">
                        <c:v>275.94651032045624</c:v>
                      </c:pt>
                      <c:pt idx="5650">
                        <c:v>277.0548550317244</c:v>
                      </c:pt>
                      <c:pt idx="5651">
                        <c:v>277.0548550317244</c:v>
                      </c:pt>
                      <c:pt idx="5652">
                        <c:v>277.0548550317244</c:v>
                      </c:pt>
                      <c:pt idx="5653">
                        <c:v>279.7863625411614</c:v>
                      </c:pt>
                      <c:pt idx="5654">
                        <c:v>280.37025138543095</c:v>
                      </c:pt>
                      <c:pt idx="5655">
                        <c:v>280.28993655128107</c:v>
                      </c:pt>
                      <c:pt idx="5656">
                        <c:v>281.68018633041527</c:v>
                      </c:pt>
                      <c:pt idx="5657">
                        <c:v>281.68018633041527</c:v>
                      </c:pt>
                      <c:pt idx="5658">
                        <c:v>281.68018633041527</c:v>
                      </c:pt>
                      <c:pt idx="5659">
                        <c:v>281.68018633041527</c:v>
                      </c:pt>
                      <c:pt idx="5660">
                        <c:v>281.83439081198304</c:v>
                      </c:pt>
                      <c:pt idx="5661">
                        <c:v>281.52196610714009</c:v>
                      </c:pt>
                      <c:pt idx="5662">
                        <c:v>281.48020239338217</c:v>
                      </c:pt>
                      <c:pt idx="5663">
                        <c:v>278.90048992048844</c:v>
                      </c:pt>
                      <c:pt idx="5664">
                        <c:v>278.90048992048844</c:v>
                      </c:pt>
                      <c:pt idx="5665">
                        <c:v>278.90048992048844</c:v>
                      </c:pt>
                      <c:pt idx="5666">
                        <c:v>278.90048992048844</c:v>
                      </c:pt>
                      <c:pt idx="5667">
                        <c:v>283.56678178459572</c:v>
                      </c:pt>
                      <c:pt idx="5668">
                        <c:v>284.64781945225292</c:v>
                      </c:pt>
                      <c:pt idx="5669">
                        <c:v>285.31362942735535</c:v>
                      </c:pt>
                      <c:pt idx="5670">
                        <c:v>287.16970524455877</c:v>
                      </c:pt>
                      <c:pt idx="5671">
                        <c:v>287.12633523411785</c:v>
                      </c:pt>
                      <c:pt idx="5672">
                        <c:v>287.12633523411785</c:v>
                      </c:pt>
                      <c:pt idx="5673">
                        <c:v>287.12633523411785</c:v>
                      </c:pt>
                      <c:pt idx="5674">
                        <c:v>288.26600273070443</c:v>
                      </c:pt>
                      <c:pt idx="5675">
                        <c:v>285.55698337482937</c:v>
                      </c:pt>
                      <c:pt idx="5676">
                        <c:v>287.94313709742192</c:v>
                      </c:pt>
                      <c:pt idx="5677">
                        <c:v>288.57521484218142</c:v>
                      </c:pt>
                      <c:pt idx="5678">
                        <c:v>285.34896795438124</c:v>
                      </c:pt>
                      <c:pt idx="5679">
                        <c:v>285.34896795438124</c:v>
                      </c:pt>
                      <c:pt idx="5680">
                        <c:v>285.34896795438124</c:v>
                      </c:pt>
                      <c:pt idx="5681">
                        <c:v>285.34896795438124</c:v>
                      </c:pt>
                      <c:pt idx="5682">
                        <c:v>288.99847401815123</c:v>
                      </c:pt>
                      <c:pt idx="5683">
                        <c:v>286.8428238695688</c:v>
                      </c:pt>
                      <c:pt idx="5684">
                        <c:v>280.82724279174374</c:v>
                      </c:pt>
                      <c:pt idx="5685">
                        <c:v>275.48309372741153</c:v>
                      </c:pt>
                      <c:pt idx="5686">
                        <c:v>275.48309372741153</c:v>
                      </c:pt>
                      <c:pt idx="5687">
                        <c:v>275.48309372741153</c:v>
                      </c:pt>
                      <c:pt idx="5688">
                        <c:v>276.73761143683242</c:v>
                      </c:pt>
                      <c:pt idx="5689">
                        <c:v>274.98594490402382</c:v>
                      </c:pt>
                      <c:pt idx="5690">
                        <c:v>276.55770620833675</c:v>
                      </c:pt>
                      <c:pt idx="5691">
                        <c:v>274.67833908922984</c:v>
                      </c:pt>
                      <c:pt idx="5692">
                        <c:v>272.78371215163446</c:v>
                      </c:pt>
                      <c:pt idx="5693">
                        <c:v>272.78371215163446</c:v>
                      </c:pt>
                      <c:pt idx="5694">
                        <c:v>272.78371215163446</c:v>
                      </c:pt>
                      <c:pt idx="5695">
                        <c:v>276.38663561159751</c:v>
                      </c:pt>
                      <c:pt idx="5696">
                        <c:v>280.53730624046261</c:v>
                      </c:pt>
                      <c:pt idx="5697">
                        <c:v>278.19371937996948</c:v>
                      </c:pt>
                      <c:pt idx="5698">
                        <c:v>269.53818970363824</c:v>
                      </c:pt>
                      <c:pt idx="5699">
                        <c:v>269.84499237009072</c:v>
                      </c:pt>
                      <c:pt idx="5700">
                        <c:v>269.84499237009072</c:v>
                      </c:pt>
                      <c:pt idx="5701">
                        <c:v>269.84499237009072</c:v>
                      </c:pt>
                      <c:pt idx="5702">
                        <c:v>267.11589430567824</c:v>
                      </c:pt>
                      <c:pt idx="5703">
                        <c:v>270.33892860011241</c:v>
                      </c:pt>
                      <c:pt idx="5704">
                        <c:v>269.9879527748775</c:v>
                      </c:pt>
                      <c:pt idx="5705">
                        <c:v>272.08176050116458</c:v>
                      </c:pt>
                      <c:pt idx="5706">
                        <c:v>271.06176210746122</c:v>
                      </c:pt>
                      <c:pt idx="5707">
                        <c:v>271.06176210746122</c:v>
                      </c:pt>
                      <c:pt idx="5708">
                        <c:v>271.06176210746122</c:v>
                      </c:pt>
                      <c:pt idx="5709">
                        <c:v>271.06176210746122</c:v>
                      </c:pt>
                      <c:pt idx="5710">
                        <c:v>276.21636816319972</c:v>
                      </c:pt>
                      <c:pt idx="5711">
                        <c:v>277.19139024977909</c:v>
                      </c:pt>
                      <c:pt idx="5712">
                        <c:v>278.92779696409923</c:v>
                      </c:pt>
                      <c:pt idx="5713">
                        <c:v>279.93574813268009</c:v>
                      </c:pt>
                      <c:pt idx="5714">
                        <c:v>279.93574813268009</c:v>
                      </c:pt>
                      <c:pt idx="5715">
                        <c:v>279.93574813268009</c:v>
                      </c:pt>
                      <c:pt idx="5716">
                        <c:v>280.08834631756486</c:v>
                      </c:pt>
                      <c:pt idx="5717">
                        <c:v>276.63239900409604</c:v>
                      </c:pt>
                      <c:pt idx="5718">
                        <c:v>279.46349690787889</c:v>
                      </c:pt>
                      <c:pt idx="5719">
                        <c:v>278.59770299574336</c:v>
                      </c:pt>
                      <c:pt idx="5720">
                        <c:v>279.05389125371454</c:v>
                      </c:pt>
                      <c:pt idx="5721">
                        <c:v>279.05389125371454</c:v>
                      </c:pt>
                      <c:pt idx="5722">
                        <c:v>279.05389125371454</c:v>
                      </c:pt>
                      <c:pt idx="5723">
                        <c:v>281.36374588386479</c:v>
                      </c:pt>
                      <c:pt idx="5724">
                        <c:v>282.19661071399895</c:v>
                      </c:pt>
                      <c:pt idx="5725">
                        <c:v>282.10424865472658</c:v>
                      </c:pt>
                      <c:pt idx="5726">
                        <c:v>283.15637298208981</c:v>
                      </c:pt>
                      <c:pt idx="5727">
                        <c:v>287.32953176451696</c:v>
                      </c:pt>
                      <c:pt idx="5728">
                        <c:v>287.32953176451696</c:v>
                      </c:pt>
                      <c:pt idx="5729">
                        <c:v>287.32953176451696</c:v>
                      </c:pt>
                      <c:pt idx="5730">
                        <c:v>287.36647658822591</c:v>
                      </c:pt>
                      <c:pt idx="5731">
                        <c:v>287.79375150590317</c:v>
                      </c:pt>
                      <c:pt idx="5732">
                        <c:v>289.25066259738179</c:v>
                      </c:pt>
                      <c:pt idx="5733">
                        <c:v>290.46020399967881</c:v>
                      </c:pt>
                      <c:pt idx="5734">
                        <c:v>290.03373223034305</c:v>
                      </c:pt>
                      <c:pt idx="5735">
                        <c:v>290.03373223034305</c:v>
                      </c:pt>
                      <c:pt idx="5736">
                        <c:v>290.03373223034305</c:v>
                      </c:pt>
                      <c:pt idx="5737">
                        <c:v>290.17267689342236</c:v>
                      </c:pt>
                      <c:pt idx="5738">
                        <c:v>292.8656332824674</c:v>
                      </c:pt>
                      <c:pt idx="5739">
                        <c:v>294.82933097743165</c:v>
                      </c:pt>
                      <c:pt idx="5740">
                        <c:v>294.628543892057</c:v>
                      </c:pt>
                      <c:pt idx="5741">
                        <c:v>293.32021524375568</c:v>
                      </c:pt>
                      <c:pt idx="5742">
                        <c:v>293.32021524375568</c:v>
                      </c:pt>
                      <c:pt idx="5743">
                        <c:v>293.32021524375568</c:v>
                      </c:pt>
                      <c:pt idx="5744">
                        <c:v>294.3426230824835</c:v>
                      </c:pt>
                      <c:pt idx="5745">
                        <c:v>296.76250903541899</c:v>
                      </c:pt>
                      <c:pt idx="5746">
                        <c:v>295.49755039755854</c:v>
                      </c:pt>
                      <c:pt idx="5747">
                        <c:v>294.74018151152529</c:v>
                      </c:pt>
                      <c:pt idx="5748">
                        <c:v>294.98353545899943</c:v>
                      </c:pt>
                      <c:pt idx="5749">
                        <c:v>294.98353545899943</c:v>
                      </c:pt>
                      <c:pt idx="5750">
                        <c:v>294.98353545899943</c:v>
                      </c:pt>
                      <c:pt idx="5751">
                        <c:v>296.95044574732964</c:v>
                      </c:pt>
                      <c:pt idx="5752">
                        <c:v>296.45891896233246</c:v>
                      </c:pt>
                      <c:pt idx="5753">
                        <c:v>295.90153401333237</c:v>
                      </c:pt>
                      <c:pt idx="5754">
                        <c:v>298.52541964500858</c:v>
                      </c:pt>
                      <c:pt idx="5755">
                        <c:v>298.52541964500858</c:v>
                      </c:pt>
                      <c:pt idx="5756">
                        <c:v>298.52541964500858</c:v>
                      </c:pt>
                      <c:pt idx="5757">
                        <c:v>298.52541964500858</c:v>
                      </c:pt>
                      <c:pt idx="5758">
                        <c:v>300.77503814954633</c:v>
                      </c:pt>
                      <c:pt idx="5759">
                        <c:v>301.46976146494268</c:v>
                      </c:pt>
                      <c:pt idx="5760">
                        <c:v>299.47875672636746</c:v>
                      </c:pt>
                      <c:pt idx="5761">
                        <c:v>300.47707011485033</c:v>
                      </c:pt>
                      <c:pt idx="5762">
                        <c:v>302.55481487430745</c:v>
                      </c:pt>
                      <c:pt idx="5763">
                        <c:v>302.55481487430745</c:v>
                      </c:pt>
                      <c:pt idx="5764">
                        <c:v>302.55481487430745</c:v>
                      </c:pt>
                      <c:pt idx="5765">
                        <c:v>303.10416833989251</c:v>
                      </c:pt>
                      <c:pt idx="5766">
                        <c:v>303.17484539394445</c:v>
                      </c:pt>
                      <c:pt idx="5767">
                        <c:v>306.58983214199679</c:v>
                      </c:pt>
                      <c:pt idx="5768">
                        <c:v>306.46534414906455</c:v>
                      </c:pt>
                      <c:pt idx="5769">
                        <c:v>300.90595132921072</c:v>
                      </c:pt>
                      <c:pt idx="5770">
                        <c:v>300.90595132921072</c:v>
                      </c:pt>
                      <c:pt idx="5771">
                        <c:v>300.90595132921072</c:v>
                      </c:pt>
                      <c:pt idx="5772">
                        <c:v>302.61665729660297</c:v>
                      </c:pt>
                      <c:pt idx="5773">
                        <c:v>305.34334591599094</c:v>
                      </c:pt>
                      <c:pt idx="5774">
                        <c:v>304.55545739298077</c:v>
                      </c:pt>
                      <c:pt idx="5775">
                        <c:v>305.00522046421997</c:v>
                      </c:pt>
                      <c:pt idx="5776">
                        <c:v>307.27652397397827</c:v>
                      </c:pt>
                      <c:pt idx="5777">
                        <c:v>307.27652397397827</c:v>
                      </c:pt>
                      <c:pt idx="5778">
                        <c:v>307.27652397397827</c:v>
                      </c:pt>
                      <c:pt idx="5779">
                        <c:v>305.52807003453563</c:v>
                      </c:pt>
                      <c:pt idx="5780">
                        <c:v>298.2049634567507</c:v>
                      </c:pt>
                      <c:pt idx="5781">
                        <c:v>300.89310095574677</c:v>
                      </c:pt>
                      <c:pt idx="5782">
                        <c:v>305.00200787085402</c:v>
                      </c:pt>
                      <c:pt idx="5783">
                        <c:v>300.22166894225387</c:v>
                      </c:pt>
                      <c:pt idx="5784">
                        <c:v>300.22166894225387</c:v>
                      </c:pt>
                      <c:pt idx="5785">
                        <c:v>300.22166894225387</c:v>
                      </c:pt>
                      <c:pt idx="5786">
                        <c:v>304.37635531282649</c:v>
                      </c:pt>
                      <c:pt idx="5787">
                        <c:v>297.50140550959787</c:v>
                      </c:pt>
                      <c:pt idx="5788">
                        <c:v>295.48068428238719</c:v>
                      </c:pt>
                      <c:pt idx="5789">
                        <c:v>285.42125130511624</c:v>
                      </c:pt>
                      <c:pt idx="5790">
                        <c:v>282.24640591117196</c:v>
                      </c:pt>
                      <c:pt idx="5791">
                        <c:v>282.24640591117196</c:v>
                      </c:pt>
                      <c:pt idx="5792">
                        <c:v>282.24640591117196</c:v>
                      </c:pt>
                      <c:pt idx="5793">
                        <c:v>293.94908039514917</c:v>
                      </c:pt>
                      <c:pt idx="5794">
                        <c:v>293.22705003614186</c:v>
                      </c:pt>
                      <c:pt idx="5795">
                        <c:v>296.76652477712651</c:v>
                      </c:pt>
                      <c:pt idx="5796">
                        <c:v>293.40936470966204</c:v>
                      </c:pt>
                      <c:pt idx="5797">
                        <c:v>288.00899526142496</c:v>
                      </c:pt>
                      <c:pt idx="5798">
                        <c:v>288.00899526142496</c:v>
                      </c:pt>
                      <c:pt idx="5799">
                        <c:v>288.00899526142496</c:v>
                      </c:pt>
                      <c:pt idx="5800">
                        <c:v>288.41056943217427</c:v>
                      </c:pt>
                      <c:pt idx="5801">
                        <c:v>284.03100152598199</c:v>
                      </c:pt>
                      <c:pt idx="5802">
                        <c:v>282.91542847964035</c:v>
                      </c:pt>
                      <c:pt idx="5803">
                        <c:v>271.57176130431304</c:v>
                      </c:pt>
                      <c:pt idx="5804">
                        <c:v>276.02441570958166</c:v>
                      </c:pt>
                      <c:pt idx="5805">
                        <c:v>276.02441570958166</c:v>
                      </c:pt>
                      <c:pt idx="5806">
                        <c:v>276.02441570958166</c:v>
                      </c:pt>
                      <c:pt idx="5807">
                        <c:v>271.51554092040811</c:v>
                      </c:pt>
                      <c:pt idx="5808">
                        <c:v>271.7733515380292</c:v>
                      </c:pt>
                      <c:pt idx="5809">
                        <c:v>270.8545498353547</c:v>
                      </c:pt>
                      <c:pt idx="5810">
                        <c:v>279.97911814312118</c:v>
                      </c:pt>
                      <c:pt idx="5811">
                        <c:v>276.46373785238148</c:v>
                      </c:pt>
                      <c:pt idx="5812">
                        <c:v>276.46373785238148</c:v>
                      </c:pt>
                      <c:pt idx="5813">
                        <c:v>276.46373785238148</c:v>
                      </c:pt>
                      <c:pt idx="5814">
                        <c:v>276.46373785238148</c:v>
                      </c:pt>
                      <c:pt idx="5815">
                        <c:v>271.47779294835772</c:v>
                      </c:pt>
                      <c:pt idx="5816">
                        <c:v>278.23227050036155</c:v>
                      </c:pt>
                      <c:pt idx="5817">
                        <c:v>278.81776564131411</c:v>
                      </c:pt>
                      <c:pt idx="5818">
                        <c:v>269.33097743153178</c:v>
                      </c:pt>
                      <c:pt idx="5819">
                        <c:v>269.33097743153178</c:v>
                      </c:pt>
                      <c:pt idx="5820">
                        <c:v>269.33097743153178</c:v>
                      </c:pt>
                      <c:pt idx="5821">
                        <c:v>266.07099831338866</c:v>
                      </c:pt>
                      <c:pt idx="5822">
                        <c:v>269.89077182555639</c:v>
                      </c:pt>
                      <c:pt idx="5823">
                        <c:v>268.38888442695389</c:v>
                      </c:pt>
                      <c:pt idx="5824">
                        <c:v>276.25813187695792</c:v>
                      </c:pt>
                      <c:pt idx="5825">
                        <c:v>277.16649265119293</c:v>
                      </c:pt>
                      <c:pt idx="5826">
                        <c:v>277.16649265119293</c:v>
                      </c:pt>
                      <c:pt idx="5827">
                        <c:v>277.16649265119293</c:v>
                      </c:pt>
                      <c:pt idx="5828">
                        <c:v>276.46855674243056</c:v>
                      </c:pt>
                      <c:pt idx="5829">
                        <c:v>282.71464139426575</c:v>
                      </c:pt>
                      <c:pt idx="5830">
                        <c:v>282.46325596337664</c:v>
                      </c:pt>
                      <c:pt idx="5831">
                        <c:v>282.96442052847186</c:v>
                      </c:pt>
                      <c:pt idx="5832">
                        <c:v>283.49851417556852</c:v>
                      </c:pt>
                      <c:pt idx="5833">
                        <c:v>283.49851417556852</c:v>
                      </c:pt>
                      <c:pt idx="5834">
                        <c:v>283.49851417556852</c:v>
                      </c:pt>
                      <c:pt idx="5835">
                        <c:v>282.46084651835224</c:v>
                      </c:pt>
                      <c:pt idx="5836">
                        <c:v>277.85720022488181</c:v>
                      </c:pt>
                      <c:pt idx="5837">
                        <c:v>276.73841458517416</c:v>
                      </c:pt>
                      <c:pt idx="5838">
                        <c:v>272.12191791823977</c:v>
                      </c:pt>
                      <c:pt idx="5839">
                        <c:v>273.34591599068375</c:v>
                      </c:pt>
                      <c:pt idx="5840">
                        <c:v>273.34591599068375</c:v>
                      </c:pt>
                      <c:pt idx="5841">
                        <c:v>273.34591599068375</c:v>
                      </c:pt>
                      <c:pt idx="5842">
                        <c:v>272.85599550236958</c:v>
                      </c:pt>
                      <c:pt idx="5843">
                        <c:v>265.12729901212782</c:v>
                      </c:pt>
                      <c:pt idx="5844">
                        <c:v>262.6624367520684</c:v>
                      </c:pt>
                      <c:pt idx="5845">
                        <c:v>261.2199823307368</c:v>
                      </c:pt>
                      <c:pt idx="5846">
                        <c:v>259.85382700184755</c:v>
                      </c:pt>
                      <c:pt idx="5847">
                        <c:v>259.85382700184755</c:v>
                      </c:pt>
                      <c:pt idx="5848">
                        <c:v>259.85382700184755</c:v>
                      </c:pt>
                      <c:pt idx="5849">
                        <c:v>259.85382700184755</c:v>
                      </c:pt>
                      <c:pt idx="5850">
                        <c:v>261.46333627821087</c:v>
                      </c:pt>
                      <c:pt idx="5851">
                        <c:v>269.8056381013576</c:v>
                      </c:pt>
                      <c:pt idx="5852">
                        <c:v>272.42791743635081</c:v>
                      </c:pt>
                      <c:pt idx="5853">
                        <c:v>274.59320536503122</c:v>
                      </c:pt>
                      <c:pt idx="5854">
                        <c:v>274.59320536503122</c:v>
                      </c:pt>
                      <c:pt idx="5855">
                        <c:v>274.59320536503122</c:v>
                      </c:pt>
                      <c:pt idx="5856">
                        <c:v>274.47835515219691</c:v>
                      </c:pt>
                      <c:pt idx="5857">
                        <c:v>278.85069472331566</c:v>
                      </c:pt>
                      <c:pt idx="5858">
                        <c:v>278.00819211308357</c:v>
                      </c:pt>
                      <c:pt idx="5859">
                        <c:v>278.38004979519746</c:v>
                      </c:pt>
                      <c:pt idx="5860">
                        <c:v>270.19596819532597</c:v>
                      </c:pt>
                      <c:pt idx="5861">
                        <c:v>270.19596819532597</c:v>
                      </c:pt>
                      <c:pt idx="5862">
                        <c:v>270.19596819532597</c:v>
                      </c:pt>
                      <c:pt idx="5863">
                        <c:v>271.62396594651057</c:v>
                      </c:pt>
                      <c:pt idx="5864">
                        <c:v>274.15227692554839</c:v>
                      </c:pt>
                      <c:pt idx="5865">
                        <c:v>270.85374668701337</c:v>
                      </c:pt>
                      <c:pt idx="5866">
                        <c:v>276.76572162878512</c:v>
                      </c:pt>
                      <c:pt idx="5867">
                        <c:v>278.94626937595399</c:v>
                      </c:pt>
                      <c:pt idx="5868">
                        <c:v>278.94626937595399</c:v>
                      </c:pt>
                      <c:pt idx="5869">
                        <c:v>278.94626937595399</c:v>
                      </c:pt>
                      <c:pt idx="5870">
                        <c:v>282.73231065777878</c:v>
                      </c:pt>
                      <c:pt idx="5871">
                        <c:v>283.08890852140411</c:v>
                      </c:pt>
                      <c:pt idx="5872">
                        <c:v>281.11557304634192</c:v>
                      </c:pt>
                      <c:pt idx="5873">
                        <c:v>280.24656654084038</c:v>
                      </c:pt>
                      <c:pt idx="5874">
                        <c:v>280.12529114127409</c:v>
                      </c:pt>
                      <c:pt idx="5875">
                        <c:v>280.12529114127409</c:v>
                      </c:pt>
                      <c:pt idx="5876">
                        <c:v>280.12529114127409</c:v>
                      </c:pt>
                      <c:pt idx="5877">
                        <c:v>286.57778491687441</c:v>
                      </c:pt>
                      <c:pt idx="5878">
                        <c:v>285.23893663159618</c:v>
                      </c:pt>
                      <c:pt idx="5879">
                        <c:v>286.52879286804301</c:v>
                      </c:pt>
                      <c:pt idx="5880">
                        <c:v>286.43482451208763</c:v>
                      </c:pt>
                      <c:pt idx="5881">
                        <c:v>285.20681069793619</c:v>
                      </c:pt>
                      <c:pt idx="5882">
                        <c:v>285.20681069793619</c:v>
                      </c:pt>
                      <c:pt idx="5883">
                        <c:v>285.20681069793619</c:v>
                      </c:pt>
                      <c:pt idx="5884">
                        <c:v>286.72235161834419</c:v>
                      </c:pt>
                      <c:pt idx="5885">
                        <c:v>285.25660589510909</c:v>
                      </c:pt>
                      <c:pt idx="5886">
                        <c:v>277.2580515621238</c:v>
                      </c:pt>
                      <c:pt idx="5887">
                        <c:v>276.46695044574761</c:v>
                      </c:pt>
                      <c:pt idx="5888">
                        <c:v>275.62926672556449</c:v>
                      </c:pt>
                      <c:pt idx="5889">
                        <c:v>275.62926672556449</c:v>
                      </c:pt>
                      <c:pt idx="5890">
                        <c:v>275.62926672556449</c:v>
                      </c:pt>
                      <c:pt idx="5891">
                        <c:v>275.45016464541027</c:v>
                      </c:pt>
                      <c:pt idx="5892">
                        <c:v>278.37603405348995</c:v>
                      </c:pt>
                      <c:pt idx="5893">
                        <c:v>278.59368725403607</c:v>
                      </c:pt>
                      <c:pt idx="5894">
                        <c:v>273.49931732391002</c:v>
                      </c:pt>
                      <c:pt idx="5895">
                        <c:v>272.19500441731611</c:v>
                      </c:pt>
                      <c:pt idx="5896">
                        <c:v>272.19500441731611</c:v>
                      </c:pt>
                      <c:pt idx="5897">
                        <c:v>272.19500441731611</c:v>
                      </c:pt>
                      <c:pt idx="5898">
                        <c:v>271.69062725885499</c:v>
                      </c:pt>
                      <c:pt idx="5899">
                        <c:v>268.25877439563112</c:v>
                      </c:pt>
                      <c:pt idx="5900">
                        <c:v>268.90530881053752</c:v>
                      </c:pt>
                      <c:pt idx="5901">
                        <c:v>267.01951650469863</c:v>
                      </c:pt>
                      <c:pt idx="5902">
                        <c:v>271.7323909726129</c:v>
                      </c:pt>
                      <c:pt idx="5903">
                        <c:v>271.7323909726129</c:v>
                      </c:pt>
                      <c:pt idx="5904">
                        <c:v>271.7323909726129</c:v>
                      </c:pt>
                      <c:pt idx="5905">
                        <c:v>267.58172034374775</c:v>
                      </c:pt>
                      <c:pt idx="5906">
                        <c:v>268.3904907236369</c:v>
                      </c:pt>
                      <c:pt idx="5907">
                        <c:v>276.40510802345216</c:v>
                      </c:pt>
                      <c:pt idx="5908">
                        <c:v>278.53505742510663</c:v>
                      </c:pt>
                      <c:pt idx="5909">
                        <c:v>282.00064251867343</c:v>
                      </c:pt>
                      <c:pt idx="5910">
                        <c:v>282.00064251867343</c:v>
                      </c:pt>
                      <c:pt idx="5911">
                        <c:v>282.00064251867343</c:v>
                      </c:pt>
                      <c:pt idx="5912">
                        <c:v>282.00064251867343</c:v>
                      </c:pt>
                      <c:pt idx="5913">
                        <c:v>278.22825475865415</c:v>
                      </c:pt>
                      <c:pt idx="5914">
                        <c:v>280.15661392659251</c:v>
                      </c:pt>
                      <c:pt idx="5915">
                        <c:v>282.32511444863889</c:v>
                      </c:pt>
                      <c:pt idx="5916">
                        <c:v>283.60533290498779</c:v>
                      </c:pt>
                      <c:pt idx="5917">
                        <c:v>283.60533290498779</c:v>
                      </c:pt>
                      <c:pt idx="5918">
                        <c:v>283.60533290498779</c:v>
                      </c:pt>
                      <c:pt idx="5919">
                        <c:v>286.71672957995366</c:v>
                      </c:pt>
                      <c:pt idx="5920">
                        <c:v>285.98425829250687</c:v>
                      </c:pt>
                      <c:pt idx="5921">
                        <c:v>286.57939121355736</c:v>
                      </c:pt>
                      <c:pt idx="5922">
                        <c:v>286.10312424704864</c:v>
                      </c:pt>
                      <c:pt idx="5923">
                        <c:v>285.93767568869993</c:v>
                      </c:pt>
                      <c:pt idx="5924">
                        <c:v>285.93767568869993</c:v>
                      </c:pt>
                      <c:pt idx="5925">
                        <c:v>285.93767568869993</c:v>
                      </c:pt>
                      <c:pt idx="5926">
                        <c:v>290.46421974138644</c:v>
                      </c:pt>
                      <c:pt idx="5927">
                        <c:v>289.41370171070616</c:v>
                      </c:pt>
                      <c:pt idx="5928">
                        <c:v>287.62990924423764</c:v>
                      </c:pt>
                      <c:pt idx="5929">
                        <c:v>284.34904826921553</c:v>
                      </c:pt>
                      <c:pt idx="5930">
                        <c:v>290.18873986025238</c:v>
                      </c:pt>
                      <c:pt idx="5931">
                        <c:v>290.18873986025238</c:v>
                      </c:pt>
                      <c:pt idx="5932">
                        <c:v>290.18873986025238</c:v>
                      </c:pt>
                      <c:pt idx="5933">
                        <c:v>288.27162476909507</c:v>
                      </c:pt>
                      <c:pt idx="5934">
                        <c:v>289.75022086579412</c:v>
                      </c:pt>
                      <c:pt idx="5935">
                        <c:v>288.75592321901877</c:v>
                      </c:pt>
                      <c:pt idx="5936">
                        <c:v>288.0796723154769</c:v>
                      </c:pt>
                      <c:pt idx="5937">
                        <c:v>290.06184242229557</c:v>
                      </c:pt>
                      <c:pt idx="5938">
                        <c:v>290.06184242229557</c:v>
                      </c:pt>
                      <c:pt idx="5939">
                        <c:v>290.06184242229557</c:v>
                      </c:pt>
                      <c:pt idx="5940">
                        <c:v>287.99614488796101</c:v>
                      </c:pt>
                      <c:pt idx="5941">
                        <c:v>293.81495462211888</c:v>
                      </c:pt>
                      <c:pt idx="5942">
                        <c:v>294.09766283832641</c:v>
                      </c:pt>
                      <c:pt idx="5943">
                        <c:v>293.6342462452817</c:v>
                      </c:pt>
                      <c:pt idx="5944">
                        <c:v>294.90482692153262</c:v>
                      </c:pt>
                      <c:pt idx="5945">
                        <c:v>294.90482692153262</c:v>
                      </c:pt>
                      <c:pt idx="5946">
                        <c:v>294.90482692153262</c:v>
                      </c:pt>
                      <c:pt idx="5947">
                        <c:v>294.95060637699805</c:v>
                      </c:pt>
                      <c:pt idx="5948">
                        <c:v>296.16014777929502</c:v>
                      </c:pt>
                      <c:pt idx="5949">
                        <c:v>297.51827162476928</c:v>
                      </c:pt>
                      <c:pt idx="5950">
                        <c:v>295.80033732230362</c:v>
                      </c:pt>
                      <c:pt idx="5951">
                        <c:v>294.26311139667513</c:v>
                      </c:pt>
                      <c:pt idx="5952">
                        <c:v>294.26311139667513</c:v>
                      </c:pt>
                      <c:pt idx="5953">
                        <c:v>294.26311139667513</c:v>
                      </c:pt>
                      <c:pt idx="5954">
                        <c:v>297.24439804031817</c:v>
                      </c:pt>
                      <c:pt idx="5955">
                        <c:v>292.79816882178153</c:v>
                      </c:pt>
                      <c:pt idx="5956">
                        <c:v>296.12400610392757</c:v>
                      </c:pt>
                      <c:pt idx="5957">
                        <c:v>296.20673038310196</c:v>
                      </c:pt>
                      <c:pt idx="5958">
                        <c:v>296.19789575134547</c:v>
                      </c:pt>
                      <c:pt idx="5959">
                        <c:v>296.19789575134547</c:v>
                      </c:pt>
                      <c:pt idx="5960">
                        <c:v>296.19789575134547</c:v>
                      </c:pt>
                      <c:pt idx="5961">
                        <c:v>296.55208416994634</c:v>
                      </c:pt>
                      <c:pt idx="5962">
                        <c:v>296.2934704039838</c:v>
                      </c:pt>
                      <c:pt idx="5963">
                        <c:v>295.35137739940586</c:v>
                      </c:pt>
                      <c:pt idx="5964">
                        <c:v>295.92402216689442</c:v>
                      </c:pt>
                      <c:pt idx="5965">
                        <c:v>295.51923540277909</c:v>
                      </c:pt>
                      <c:pt idx="5966">
                        <c:v>295.51923540277909</c:v>
                      </c:pt>
                      <c:pt idx="5967">
                        <c:v>295.51923540277909</c:v>
                      </c:pt>
                      <c:pt idx="5968">
                        <c:v>295.40117259657876</c:v>
                      </c:pt>
                      <c:pt idx="5969">
                        <c:v>297.1488233876799</c:v>
                      </c:pt>
                      <c:pt idx="5970">
                        <c:v>298.48044333788471</c:v>
                      </c:pt>
                      <c:pt idx="5971">
                        <c:v>304.82049634567522</c:v>
                      </c:pt>
                      <c:pt idx="5972">
                        <c:v>306.56091880170283</c:v>
                      </c:pt>
                      <c:pt idx="5973">
                        <c:v>306.56091880170283</c:v>
                      </c:pt>
                      <c:pt idx="5974">
                        <c:v>306.56091880170283</c:v>
                      </c:pt>
                      <c:pt idx="5975">
                        <c:v>305.55858967151249</c:v>
                      </c:pt>
                      <c:pt idx="5976">
                        <c:v>302.80620030519651</c:v>
                      </c:pt>
                      <c:pt idx="5977">
                        <c:v>304.23339490803966</c:v>
                      </c:pt>
                      <c:pt idx="5978">
                        <c:v>303.41016785800355</c:v>
                      </c:pt>
                      <c:pt idx="5979">
                        <c:v>300.58469199261117</c:v>
                      </c:pt>
                      <c:pt idx="5980">
                        <c:v>300.58469199261117</c:v>
                      </c:pt>
                      <c:pt idx="5981">
                        <c:v>300.58469199261117</c:v>
                      </c:pt>
                      <c:pt idx="5982">
                        <c:v>300.4441410328489</c:v>
                      </c:pt>
                      <c:pt idx="5983">
                        <c:v>295.60115653361191</c:v>
                      </c:pt>
                      <c:pt idx="5984">
                        <c:v>295.34093647096631</c:v>
                      </c:pt>
                      <c:pt idx="5985">
                        <c:v>299.47875672636746</c:v>
                      </c:pt>
                      <c:pt idx="5986">
                        <c:v>299.74781142076949</c:v>
                      </c:pt>
                      <c:pt idx="5987">
                        <c:v>299.74781142076949</c:v>
                      </c:pt>
                      <c:pt idx="5988">
                        <c:v>299.74781142076949</c:v>
                      </c:pt>
                      <c:pt idx="5989">
                        <c:v>298.28849088426642</c:v>
                      </c:pt>
                      <c:pt idx="5990">
                        <c:v>294.02618263593297</c:v>
                      </c:pt>
                      <c:pt idx="5991">
                        <c:v>297.75038149546236</c:v>
                      </c:pt>
                      <c:pt idx="5992">
                        <c:v>297.75038149546236</c:v>
                      </c:pt>
                      <c:pt idx="5993">
                        <c:v>295.31041683398939</c:v>
                      </c:pt>
                      <c:pt idx="5994">
                        <c:v>295.31041683398939</c:v>
                      </c:pt>
                      <c:pt idx="5995">
                        <c:v>295.31041683398939</c:v>
                      </c:pt>
                      <c:pt idx="5996">
                        <c:v>295.31523572403836</c:v>
                      </c:pt>
                      <c:pt idx="5997">
                        <c:v>293.58364789976724</c:v>
                      </c:pt>
                      <c:pt idx="5998">
                        <c:v>299.85703959521345</c:v>
                      </c:pt>
                      <c:pt idx="5999">
                        <c:v>303.92418279656272</c:v>
                      </c:pt>
                      <c:pt idx="6000">
                        <c:v>304.68556742430349</c:v>
                      </c:pt>
                      <c:pt idx="6001">
                        <c:v>304.68556742430349</c:v>
                      </c:pt>
                      <c:pt idx="6002">
                        <c:v>304.68556742430349</c:v>
                      </c:pt>
                      <c:pt idx="6003">
                        <c:v>304.20608786442881</c:v>
                      </c:pt>
                      <c:pt idx="6004">
                        <c:v>304.52895349771126</c:v>
                      </c:pt>
                      <c:pt idx="6005">
                        <c:v>306.18263593285707</c:v>
                      </c:pt>
                      <c:pt idx="6006">
                        <c:v>307.98249136615556</c:v>
                      </c:pt>
                      <c:pt idx="6007">
                        <c:v>310.15902337161697</c:v>
                      </c:pt>
                      <c:pt idx="6008">
                        <c:v>310.15902337161697</c:v>
                      </c:pt>
                      <c:pt idx="6009">
                        <c:v>310.15902337161697</c:v>
                      </c:pt>
                      <c:pt idx="6010">
                        <c:v>310.37426712713858</c:v>
                      </c:pt>
                      <c:pt idx="6011">
                        <c:v>310.65215645329715</c:v>
                      </c:pt>
                      <c:pt idx="6012">
                        <c:v>308.89406473375658</c:v>
                      </c:pt>
                      <c:pt idx="6013">
                        <c:v>310.84250261023237</c:v>
                      </c:pt>
                      <c:pt idx="6014">
                        <c:v>311.04168339892402</c:v>
                      </c:pt>
                      <c:pt idx="6015">
                        <c:v>311.04168339892402</c:v>
                      </c:pt>
                      <c:pt idx="6016">
                        <c:v>311.04168339892402</c:v>
                      </c:pt>
                      <c:pt idx="6017">
                        <c:v>311.97574492008692</c:v>
                      </c:pt>
                      <c:pt idx="6018">
                        <c:v>314.20769416111176</c:v>
                      </c:pt>
                      <c:pt idx="6019">
                        <c:v>316.10874628543917</c:v>
                      </c:pt>
                      <c:pt idx="6020">
                        <c:v>315.72966026825179</c:v>
                      </c:pt>
                      <c:pt idx="6021">
                        <c:v>315.72966026825179</c:v>
                      </c:pt>
                      <c:pt idx="6022">
                        <c:v>315.72966026825179</c:v>
                      </c:pt>
                      <c:pt idx="6023">
                        <c:v>315.72966026825179</c:v>
                      </c:pt>
                      <c:pt idx="6024">
                        <c:v>316.06537627499824</c:v>
                      </c:pt>
                      <c:pt idx="6025">
                        <c:v>316.69906031644064</c:v>
                      </c:pt>
                      <c:pt idx="6026">
                        <c:v>316.70387920648966</c:v>
                      </c:pt>
                      <c:pt idx="6027">
                        <c:v>316.18665167456453</c:v>
                      </c:pt>
                      <c:pt idx="6028">
                        <c:v>316.43482451208757</c:v>
                      </c:pt>
                      <c:pt idx="6029">
                        <c:v>316.43482451208757</c:v>
                      </c:pt>
                      <c:pt idx="6030">
                        <c:v>316.43482451208757</c:v>
                      </c:pt>
                      <c:pt idx="6031">
                        <c:v>320.2425507991328</c:v>
                      </c:pt>
                      <c:pt idx="6032">
                        <c:v>320.8272427917438</c:v>
                      </c:pt>
                      <c:pt idx="6033">
                        <c:v>322.24881535619647</c:v>
                      </c:pt>
                      <c:pt idx="6034">
                        <c:v>321.33001365352197</c:v>
                      </c:pt>
                      <c:pt idx="6035">
                        <c:v>320.49473937836331</c:v>
                      </c:pt>
                      <c:pt idx="6036">
                        <c:v>320.49473937836331</c:v>
                      </c:pt>
                      <c:pt idx="6037">
                        <c:v>320.49473937836331</c:v>
                      </c:pt>
                      <c:pt idx="6038">
                        <c:v>319.57111878563984</c:v>
                      </c:pt>
                      <c:pt idx="6039">
                        <c:v>320.7919042647178</c:v>
                      </c:pt>
                      <c:pt idx="6040">
                        <c:v>323.77640350172692</c:v>
                      </c:pt>
                      <c:pt idx="6041">
                        <c:v>323.05678258774412</c:v>
                      </c:pt>
                      <c:pt idx="6042">
                        <c:v>325.76499879527768</c:v>
                      </c:pt>
                      <c:pt idx="6043">
                        <c:v>325.76499879527768</c:v>
                      </c:pt>
                      <c:pt idx="6044">
                        <c:v>325.76499879527768</c:v>
                      </c:pt>
                      <c:pt idx="6045">
                        <c:v>325.76499879527768</c:v>
                      </c:pt>
                      <c:pt idx="6046">
                        <c:v>325.64131395068688</c:v>
                      </c:pt>
                      <c:pt idx="6047">
                        <c:v>322.50020078708553</c:v>
                      </c:pt>
                      <c:pt idx="6048">
                        <c:v>322.76122399807264</c:v>
                      </c:pt>
                      <c:pt idx="6049">
                        <c:v>325.10159826519981</c:v>
                      </c:pt>
                      <c:pt idx="6050">
                        <c:v>325.10159826519981</c:v>
                      </c:pt>
                      <c:pt idx="6051">
                        <c:v>325.10159826519981</c:v>
                      </c:pt>
                      <c:pt idx="6052">
                        <c:v>326.192273712955</c:v>
                      </c:pt>
                      <c:pt idx="6053">
                        <c:v>326.18584852622303</c:v>
                      </c:pt>
                      <c:pt idx="6054">
                        <c:v>326.91591036864531</c:v>
                      </c:pt>
                      <c:pt idx="6055">
                        <c:v>327.93510561400711</c:v>
                      </c:pt>
                      <c:pt idx="6056">
                        <c:v>323.05678258774418</c:v>
                      </c:pt>
                      <c:pt idx="6057">
                        <c:v>323.05678258774418</c:v>
                      </c:pt>
                      <c:pt idx="6058">
                        <c:v>323.05678258774418</c:v>
                      </c:pt>
                      <c:pt idx="6059">
                        <c:v>325.23973977993757</c:v>
                      </c:pt>
                      <c:pt idx="6060">
                        <c:v>331.25773030278714</c:v>
                      </c:pt>
                      <c:pt idx="6061">
                        <c:v>330.28592080957378</c:v>
                      </c:pt>
                      <c:pt idx="6062">
                        <c:v>330.97502208657966</c:v>
                      </c:pt>
                      <c:pt idx="6063">
                        <c:v>331.23845474259116</c:v>
                      </c:pt>
                      <c:pt idx="6064">
                        <c:v>331.23845474259116</c:v>
                      </c:pt>
                      <c:pt idx="6065">
                        <c:v>331.23845474259116</c:v>
                      </c:pt>
                      <c:pt idx="6066">
                        <c:v>333.64950606377022</c:v>
                      </c:pt>
                      <c:pt idx="6067">
                        <c:v>334.99477953578048</c:v>
                      </c:pt>
                      <c:pt idx="6068">
                        <c:v>333.87519074773127</c:v>
                      </c:pt>
                      <c:pt idx="6069">
                        <c:v>334.40848124648642</c:v>
                      </c:pt>
                      <c:pt idx="6070">
                        <c:v>336.06537627499824</c:v>
                      </c:pt>
                      <c:pt idx="6071">
                        <c:v>336.06537627499824</c:v>
                      </c:pt>
                      <c:pt idx="6072">
                        <c:v>336.06537627499824</c:v>
                      </c:pt>
                      <c:pt idx="6073">
                        <c:v>337.15364227772886</c:v>
                      </c:pt>
                      <c:pt idx="6074">
                        <c:v>336.04128182475324</c:v>
                      </c:pt>
                      <c:pt idx="6075">
                        <c:v>338.21058549514112</c:v>
                      </c:pt>
                      <c:pt idx="6076">
                        <c:v>339.64179583969178</c:v>
                      </c:pt>
                      <c:pt idx="6077">
                        <c:v>340.6658099751026</c:v>
                      </c:pt>
                      <c:pt idx="6078">
                        <c:v>340.6658099751026</c:v>
                      </c:pt>
                      <c:pt idx="6079">
                        <c:v>340.6658099751026</c:v>
                      </c:pt>
                      <c:pt idx="6080">
                        <c:v>340.6658099751026</c:v>
                      </c:pt>
                      <c:pt idx="6081">
                        <c:v>334.95381897036401</c:v>
                      </c:pt>
                      <c:pt idx="6082">
                        <c:v>333.64308087703813</c:v>
                      </c:pt>
                      <c:pt idx="6083">
                        <c:v>332.82467271705099</c:v>
                      </c:pt>
                      <c:pt idx="6084">
                        <c:v>335.73929804834967</c:v>
                      </c:pt>
                      <c:pt idx="6085">
                        <c:v>335.73929804834967</c:v>
                      </c:pt>
                      <c:pt idx="6086">
                        <c:v>335.73929804834967</c:v>
                      </c:pt>
                      <c:pt idx="6087">
                        <c:v>338.32061681792641</c:v>
                      </c:pt>
                      <c:pt idx="6088">
                        <c:v>333.15075094369945</c:v>
                      </c:pt>
                      <c:pt idx="6089">
                        <c:v>333.27443578829025</c:v>
                      </c:pt>
                      <c:pt idx="6090">
                        <c:v>338.84025379487605</c:v>
                      </c:pt>
                      <c:pt idx="6091">
                        <c:v>335.99148662758029</c:v>
                      </c:pt>
                      <c:pt idx="6092">
                        <c:v>335.99148662758029</c:v>
                      </c:pt>
                      <c:pt idx="6093">
                        <c:v>335.99148662758029</c:v>
                      </c:pt>
                      <c:pt idx="6094">
                        <c:v>333.85029314914487</c:v>
                      </c:pt>
                      <c:pt idx="6095">
                        <c:v>337.2002248815358</c:v>
                      </c:pt>
                      <c:pt idx="6096">
                        <c:v>337.22833507348832</c:v>
                      </c:pt>
                      <c:pt idx="6097">
                        <c:v>330.49955826841244</c:v>
                      </c:pt>
                      <c:pt idx="6098">
                        <c:v>332.7764838165611</c:v>
                      </c:pt>
                      <c:pt idx="6099">
                        <c:v>332.7764838165611</c:v>
                      </c:pt>
                      <c:pt idx="6100">
                        <c:v>332.7764838165611</c:v>
                      </c:pt>
                      <c:pt idx="6101">
                        <c:v>330.63448718978412</c:v>
                      </c:pt>
                      <c:pt idx="6102">
                        <c:v>326.8620994297649</c:v>
                      </c:pt>
                      <c:pt idx="6103">
                        <c:v>320.68508553529853</c:v>
                      </c:pt>
                      <c:pt idx="6104">
                        <c:v>325.31684202072137</c:v>
                      </c:pt>
                      <c:pt idx="6105">
                        <c:v>327.52309051481819</c:v>
                      </c:pt>
                      <c:pt idx="6106">
                        <c:v>327.52309051481819</c:v>
                      </c:pt>
                      <c:pt idx="6107">
                        <c:v>327.52309051481819</c:v>
                      </c:pt>
                      <c:pt idx="6108">
                        <c:v>331.7990522849571</c:v>
                      </c:pt>
                      <c:pt idx="6109">
                        <c:v>330.62725885471059</c:v>
                      </c:pt>
                      <c:pt idx="6110">
                        <c:v>330.99751024014148</c:v>
                      </c:pt>
                      <c:pt idx="6111">
                        <c:v>333.34109710063461</c:v>
                      </c:pt>
                      <c:pt idx="6112">
                        <c:v>334.62452815034948</c:v>
                      </c:pt>
                      <c:pt idx="6113">
                        <c:v>334.62452815034948</c:v>
                      </c:pt>
                      <c:pt idx="6114">
                        <c:v>334.62452815034948</c:v>
                      </c:pt>
                      <c:pt idx="6115">
                        <c:v>333.73303349128599</c:v>
                      </c:pt>
                      <c:pt idx="6116">
                        <c:v>335.65095173078475</c:v>
                      </c:pt>
                      <c:pt idx="6117">
                        <c:v>338.48445907959211</c:v>
                      </c:pt>
                      <c:pt idx="6118">
                        <c:v>337.70460203999687</c:v>
                      </c:pt>
                      <c:pt idx="6119">
                        <c:v>339.57754397237176</c:v>
                      </c:pt>
                      <c:pt idx="6120">
                        <c:v>339.57754397237176</c:v>
                      </c:pt>
                      <c:pt idx="6121">
                        <c:v>339.57754397237176</c:v>
                      </c:pt>
                      <c:pt idx="6122">
                        <c:v>339.88193719379973</c:v>
                      </c:pt>
                      <c:pt idx="6123">
                        <c:v>339.95422054453468</c:v>
                      </c:pt>
                      <c:pt idx="6124">
                        <c:v>341.24327363263995</c:v>
                      </c:pt>
                      <c:pt idx="6125">
                        <c:v>340.61601477792954</c:v>
                      </c:pt>
                      <c:pt idx="6126">
                        <c:v>339.59681953256768</c:v>
                      </c:pt>
                      <c:pt idx="6127">
                        <c:v>339.59681953256768</c:v>
                      </c:pt>
                      <c:pt idx="6128">
                        <c:v>339.59681953256768</c:v>
                      </c:pt>
                      <c:pt idx="6129">
                        <c:v>338.57521484218142</c:v>
                      </c:pt>
                      <c:pt idx="6130">
                        <c:v>335.71440044976305</c:v>
                      </c:pt>
                      <c:pt idx="6131">
                        <c:v>334.87109469118946</c:v>
                      </c:pt>
                      <c:pt idx="6132">
                        <c:v>335.00040157417084</c:v>
                      </c:pt>
                      <c:pt idx="6133">
                        <c:v>336.83559553449527</c:v>
                      </c:pt>
                      <c:pt idx="6134">
                        <c:v>336.83559553449527</c:v>
                      </c:pt>
                      <c:pt idx="6135">
                        <c:v>336.83559553449527</c:v>
                      </c:pt>
                      <c:pt idx="6136">
                        <c:v>332.63432656011577</c:v>
                      </c:pt>
                      <c:pt idx="6137">
                        <c:v>334.48638663561167</c:v>
                      </c:pt>
                      <c:pt idx="6138">
                        <c:v>338.40976628383271</c:v>
                      </c:pt>
                      <c:pt idx="6139">
                        <c:v>339.50365432495391</c:v>
                      </c:pt>
                      <c:pt idx="6140">
                        <c:v>339.50365432495391</c:v>
                      </c:pt>
                      <c:pt idx="6141">
                        <c:v>339.50365432495391</c:v>
                      </c:pt>
                      <c:pt idx="6142">
                        <c:v>339.50365432495391</c:v>
                      </c:pt>
                      <c:pt idx="6143">
                        <c:v>339.14705646132853</c:v>
                      </c:pt>
                      <c:pt idx="6144">
                        <c:v>342.60942896152932</c:v>
                      </c:pt>
                      <c:pt idx="6145">
                        <c:v>345.08232270500378</c:v>
                      </c:pt>
                      <c:pt idx="6146">
                        <c:v>346.63320215243772</c:v>
                      </c:pt>
                      <c:pt idx="6147">
                        <c:v>347.73833427033986</c:v>
                      </c:pt>
                      <c:pt idx="6148">
                        <c:v>347.73833427033986</c:v>
                      </c:pt>
                      <c:pt idx="6149">
                        <c:v>347.73833427033986</c:v>
                      </c:pt>
                      <c:pt idx="6150">
                        <c:v>347.12874467914241</c:v>
                      </c:pt>
                      <c:pt idx="6151">
                        <c:v>346.25572243193329</c:v>
                      </c:pt>
                      <c:pt idx="6152">
                        <c:v>343.87840334109723</c:v>
                      </c:pt>
                      <c:pt idx="6153">
                        <c:v>340.10119669102897</c:v>
                      </c:pt>
                      <c:pt idx="6154">
                        <c:v>341.32439161513139</c:v>
                      </c:pt>
                      <c:pt idx="6155">
                        <c:v>341.32439161513139</c:v>
                      </c:pt>
                      <c:pt idx="6156">
                        <c:v>341.32439161513139</c:v>
                      </c:pt>
                      <c:pt idx="6157">
                        <c:v>342.41506706288664</c:v>
                      </c:pt>
                      <c:pt idx="6158">
                        <c:v>345.15380290739716</c:v>
                      </c:pt>
                      <c:pt idx="6159">
                        <c:v>341.43281664123384</c:v>
                      </c:pt>
                      <c:pt idx="6160">
                        <c:v>342.78371215163457</c:v>
                      </c:pt>
                      <c:pt idx="6161">
                        <c:v>340.24977913420622</c:v>
                      </c:pt>
                      <c:pt idx="6162">
                        <c:v>340.24977913420622</c:v>
                      </c:pt>
                      <c:pt idx="6163">
                        <c:v>340.24977913420622</c:v>
                      </c:pt>
                      <c:pt idx="6164">
                        <c:v>338.96393863946685</c:v>
                      </c:pt>
                      <c:pt idx="6165">
                        <c:v>339.199261103526</c:v>
                      </c:pt>
                      <c:pt idx="6166">
                        <c:v>342.01108344711287</c:v>
                      </c:pt>
                      <c:pt idx="6167">
                        <c:v>342.47771263352354</c:v>
                      </c:pt>
                      <c:pt idx="6168">
                        <c:v>339.44582764436603</c:v>
                      </c:pt>
                      <c:pt idx="6169">
                        <c:v>339.44582764436603</c:v>
                      </c:pt>
                      <c:pt idx="6170">
                        <c:v>339.44582764436603</c:v>
                      </c:pt>
                      <c:pt idx="6171">
                        <c:v>335.53770781463351</c:v>
                      </c:pt>
                      <c:pt idx="6172">
                        <c:v>335.45819612882514</c:v>
                      </c:pt>
                      <c:pt idx="6173">
                        <c:v>336.24287205846935</c:v>
                      </c:pt>
                      <c:pt idx="6174">
                        <c:v>337.04280780660201</c:v>
                      </c:pt>
                      <c:pt idx="6175">
                        <c:v>338.7527106256527</c:v>
                      </c:pt>
                      <c:pt idx="6176">
                        <c:v>338.7527106256527</c:v>
                      </c:pt>
                      <c:pt idx="6177">
                        <c:v>338.7527106256527</c:v>
                      </c:pt>
                      <c:pt idx="6178">
                        <c:v>338.7527106256527</c:v>
                      </c:pt>
                      <c:pt idx="6179">
                        <c:v>342.21990201590239</c:v>
                      </c:pt>
                      <c:pt idx="6180">
                        <c:v>334.28720584692002</c:v>
                      </c:pt>
                      <c:pt idx="6181">
                        <c:v>333.60613605332912</c:v>
                      </c:pt>
                      <c:pt idx="6182">
                        <c:v>330.70757368886046</c:v>
                      </c:pt>
                      <c:pt idx="6183">
                        <c:v>330.70757368886046</c:v>
                      </c:pt>
                      <c:pt idx="6184">
                        <c:v>330.70757368886046</c:v>
                      </c:pt>
                      <c:pt idx="6185">
                        <c:v>326.97052445586712</c:v>
                      </c:pt>
                      <c:pt idx="6186">
                        <c:v>326.64846197092612</c:v>
                      </c:pt>
                      <c:pt idx="6187">
                        <c:v>325.7224319331782</c:v>
                      </c:pt>
                      <c:pt idx="6188">
                        <c:v>328.35916793831831</c:v>
                      </c:pt>
                      <c:pt idx="6189">
                        <c:v>324.38278049955835</c:v>
                      </c:pt>
                      <c:pt idx="6190">
                        <c:v>324.38278049955835</c:v>
                      </c:pt>
                      <c:pt idx="6191">
                        <c:v>324.38278049955835</c:v>
                      </c:pt>
                      <c:pt idx="6192">
                        <c:v>325.43651112360465</c:v>
                      </c:pt>
                      <c:pt idx="6193">
                        <c:v>328.84667898160802</c:v>
                      </c:pt>
                      <c:pt idx="6194">
                        <c:v>322.95879849008122</c:v>
                      </c:pt>
                      <c:pt idx="6195">
                        <c:v>324.27435547345607</c:v>
                      </c:pt>
                      <c:pt idx="6196">
                        <c:v>325.69432174122568</c:v>
                      </c:pt>
                      <c:pt idx="6197">
                        <c:v>325.69432174122568</c:v>
                      </c:pt>
                      <c:pt idx="6198">
                        <c:v>325.69432174122568</c:v>
                      </c:pt>
                      <c:pt idx="6199">
                        <c:v>327.19861858485268</c:v>
                      </c:pt>
                      <c:pt idx="6200">
                        <c:v>330.83125853345126</c:v>
                      </c:pt>
                      <c:pt idx="6201">
                        <c:v>328.7422696972132</c:v>
                      </c:pt>
                      <c:pt idx="6202">
                        <c:v>326.83398923781232</c:v>
                      </c:pt>
                      <c:pt idx="6203">
                        <c:v>323.21580595936081</c:v>
                      </c:pt>
                      <c:pt idx="6204">
                        <c:v>323.21580595936081</c:v>
                      </c:pt>
                      <c:pt idx="6205">
                        <c:v>323.21580595936081</c:v>
                      </c:pt>
                      <c:pt idx="6206">
                        <c:v>325.90073086499086</c:v>
                      </c:pt>
                      <c:pt idx="6207">
                        <c:v>329.11493052766861</c:v>
                      </c:pt>
                      <c:pt idx="6208">
                        <c:v>332.14601236848461</c:v>
                      </c:pt>
                      <c:pt idx="6209">
                        <c:v>335.19476347281358</c:v>
                      </c:pt>
                      <c:pt idx="6210">
                        <c:v>339.95341739619317</c:v>
                      </c:pt>
                      <c:pt idx="6211">
                        <c:v>339.95341739619317</c:v>
                      </c:pt>
                      <c:pt idx="6212">
                        <c:v>339.95341739619317</c:v>
                      </c:pt>
                      <c:pt idx="6213">
                        <c:v>339.95341739619317</c:v>
                      </c:pt>
                      <c:pt idx="6214">
                        <c:v>338.59770299574342</c:v>
                      </c:pt>
                      <c:pt idx="6215">
                        <c:v>338.28849088426642</c:v>
                      </c:pt>
                      <c:pt idx="6216">
                        <c:v>341.44968275640525</c:v>
                      </c:pt>
                      <c:pt idx="6217">
                        <c:v>338.89888362380543</c:v>
                      </c:pt>
                      <c:pt idx="6218">
                        <c:v>338.89888362380543</c:v>
                      </c:pt>
                      <c:pt idx="6219">
                        <c:v>338.89888362380543</c:v>
                      </c:pt>
                      <c:pt idx="6220">
                        <c:v>332.92827885310425</c:v>
                      </c:pt>
                      <c:pt idx="6221">
                        <c:v>331.74202875271072</c:v>
                      </c:pt>
                      <c:pt idx="6222">
                        <c:v>332.61665729660268</c:v>
                      </c:pt>
                      <c:pt idx="6223">
                        <c:v>330.9918882017509</c:v>
                      </c:pt>
                      <c:pt idx="6224">
                        <c:v>331.4022970042567</c:v>
                      </c:pt>
                      <c:pt idx="6225">
                        <c:v>331.4022970042567</c:v>
                      </c:pt>
                      <c:pt idx="6226">
                        <c:v>331.4022970042567</c:v>
                      </c:pt>
                      <c:pt idx="6227">
                        <c:v>328.19371937996948</c:v>
                      </c:pt>
                      <c:pt idx="6228">
                        <c:v>332.1235242149225</c:v>
                      </c:pt>
                      <c:pt idx="6229">
                        <c:v>332.68813749899607</c:v>
                      </c:pt>
                      <c:pt idx="6230">
                        <c:v>338.00658581640027</c:v>
                      </c:pt>
                      <c:pt idx="6231">
                        <c:v>337.52228736647652</c:v>
                      </c:pt>
                      <c:pt idx="6232">
                        <c:v>337.52228736647652</c:v>
                      </c:pt>
                      <c:pt idx="6233">
                        <c:v>337.52228736647652</c:v>
                      </c:pt>
                      <c:pt idx="6234">
                        <c:v>335.20922014296036</c:v>
                      </c:pt>
                      <c:pt idx="6235">
                        <c:v>333.89446630792708</c:v>
                      </c:pt>
                      <c:pt idx="6236">
                        <c:v>327.76082242390169</c:v>
                      </c:pt>
                      <c:pt idx="6237">
                        <c:v>326.01317163280061</c:v>
                      </c:pt>
                      <c:pt idx="6238">
                        <c:v>323.56999437796162</c:v>
                      </c:pt>
                      <c:pt idx="6239">
                        <c:v>323.56999437796162</c:v>
                      </c:pt>
                      <c:pt idx="6240">
                        <c:v>323.56999437796162</c:v>
                      </c:pt>
                      <c:pt idx="6241">
                        <c:v>322.55240542928277</c:v>
                      </c:pt>
                      <c:pt idx="6242">
                        <c:v>314.57955184322543</c:v>
                      </c:pt>
                      <c:pt idx="6243">
                        <c:v>315.48951891414345</c:v>
                      </c:pt>
                      <c:pt idx="6244">
                        <c:v>300.8336679784756</c:v>
                      </c:pt>
                      <c:pt idx="6245">
                        <c:v>300.59272347602598</c:v>
                      </c:pt>
                      <c:pt idx="6246">
                        <c:v>300.59272347602598</c:v>
                      </c:pt>
                      <c:pt idx="6247">
                        <c:v>300.59272347602598</c:v>
                      </c:pt>
                      <c:pt idx="6248">
                        <c:v>279.75985864589188</c:v>
                      </c:pt>
                      <c:pt idx="6249">
                        <c:v>293.19492410248171</c:v>
                      </c:pt>
                      <c:pt idx="6250">
                        <c:v>279.69881937193799</c:v>
                      </c:pt>
                      <c:pt idx="6251">
                        <c:v>293.00216850052198</c:v>
                      </c:pt>
                      <c:pt idx="6252">
                        <c:v>293.32262468877991</c:v>
                      </c:pt>
                      <c:pt idx="6253">
                        <c:v>293.32262468877991</c:v>
                      </c:pt>
                      <c:pt idx="6254">
                        <c:v>293.32262468877991</c:v>
                      </c:pt>
                      <c:pt idx="6255">
                        <c:v>301.10513211790209</c:v>
                      </c:pt>
                      <c:pt idx="6256">
                        <c:v>298.19612882499388</c:v>
                      </c:pt>
                      <c:pt idx="6257">
                        <c:v>299.37193799694791</c:v>
                      </c:pt>
                      <c:pt idx="6258">
                        <c:v>287.29499638583235</c:v>
                      </c:pt>
                      <c:pt idx="6259">
                        <c:v>283.37402618263582</c:v>
                      </c:pt>
                      <c:pt idx="6260">
                        <c:v>283.37402618263582</c:v>
                      </c:pt>
                      <c:pt idx="6261">
                        <c:v>283.37402618263582</c:v>
                      </c:pt>
                      <c:pt idx="6262">
                        <c:v>282.88008995261413</c:v>
                      </c:pt>
                      <c:pt idx="6263">
                        <c:v>291.47458035499147</c:v>
                      </c:pt>
                      <c:pt idx="6264">
                        <c:v>295.85896715123272</c:v>
                      </c:pt>
                      <c:pt idx="6265">
                        <c:v>291.6432415067062</c:v>
                      </c:pt>
                      <c:pt idx="6266">
                        <c:v>294.63095333708128</c:v>
                      </c:pt>
                      <c:pt idx="6267">
                        <c:v>294.63095333708128</c:v>
                      </c:pt>
                      <c:pt idx="6268">
                        <c:v>294.63095333708128</c:v>
                      </c:pt>
                      <c:pt idx="6269">
                        <c:v>303.40293952292978</c:v>
                      </c:pt>
                      <c:pt idx="6270">
                        <c:v>303.56999437796151</c:v>
                      </c:pt>
                      <c:pt idx="6271">
                        <c:v>305.37627499799197</c:v>
                      </c:pt>
                      <c:pt idx="6272">
                        <c:v>301.47859609669894</c:v>
                      </c:pt>
                      <c:pt idx="6273">
                        <c:v>293.61336438840243</c:v>
                      </c:pt>
                      <c:pt idx="6274">
                        <c:v>293.61336438840243</c:v>
                      </c:pt>
                      <c:pt idx="6275">
                        <c:v>293.61336438840243</c:v>
                      </c:pt>
                      <c:pt idx="6276">
                        <c:v>293.61336438840243</c:v>
                      </c:pt>
                      <c:pt idx="6277">
                        <c:v>290.50277086177806</c:v>
                      </c:pt>
                      <c:pt idx="6278">
                        <c:v>299.3438278049955</c:v>
                      </c:pt>
                      <c:pt idx="6279">
                        <c:v>295.82041603084082</c:v>
                      </c:pt>
                      <c:pt idx="6280">
                        <c:v>288.13428640269848</c:v>
                      </c:pt>
                      <c:pt idx="6281">
                        <c:v>288.13428640269848</c:v>
                      </c:pt>
                      <c:pt idx="6282">
                        <c:v>288.13428640269848</c:v>
                      </c:pt>
                      <c:pt idx="6283">
                        <c:v>290.18311782186163</c:v>
                      </c:pt>
                      <c:pt idx="6284">
                        <c:v>292.45924022166884</c:v>
                      </c:pt>
                      <c:pt idx="6285">
                        <c:v>295.83326640430477</c:v>
                      </c:pt>
                      <c:pt idx="6286">
                        <c:v>301.23202955585884</c:v>
                      </c:pt>
                      <c:pt idx="6287">
                        <c:v>302.7122319492409</c:v>
                      </c:pt>
                      <c:pt idx="6288">
                        <c:v>302.7122319492409</c:v>
                      </c:pt>
                      <c:pt idx="6289">
                        <c:v>302.7122319492409</c:v>
                      </c:pt>
                      <c:pt idx="6290">
                        <c:v>298.59368725403567</c:v>
                      </c:pt>
                      <c:pt idx="6291">
                        <c:v>298.4515299975904</c:v>
                      </c:pt>
                      <c:pt idx="6292">
                        <c:v>288.87237972853569</c:v>
                      </c:pt>
                      <c:pt idx="6293">
                        <c:v>279.93815757770443</c:v>
                      </c:pt>
                      <c:pt idx="6294">
                        <c:v>281.77335153802892</c:v>
                      </c:pt>
                      <c:pt idx="6295">
                        <c:v>281.77335153802892</c:v>
                      </c:pt>
                      <c:pt idx="6296">
                        <c:v>281.77335153802892</c:v>
                      </c:pt>
                      <c:pt idx="6297">
                        <c:v>288.85872620673018</c:v>
                      </c:pt>
                      <c:pt idx="6298">
                        <c:v>292.08416994618887</c:v>
                      </c:pt>
                      <c:pt idx="6299">
                        <c:v>286.3151554092039</c:v>
                      </c:pt>
                      <c:pt idx="6300">
                        <c:v>290.91639225764976</c:v>
                      </c:pt>
                      <c:pt idx="6301">
                        <c:v>284.27274917677272</c:v>
                      </c:pt>
                      <c:pt idx="6302">
                        <c:v>284.27274917677272</c:v>
                      </c:pt>
                      <c:pt idx="6303">
                        <c:v>284.27274917677272</c:v>
                      </c:pt>
                      <c:pt idx="6304">
                        <c:v>275.50156613926572</c:v>
                      </c:pt>
                      <c:pt idx="6305">
                        <c:v>281.5709581559712</c:v>
                      </c:pt>
                      <c:pt idx="6306">
                        <c:v>286.11517147217069</c:v>
                      </c:pt>
                      <c:pt idx="6307">
                        <c:v>291.13404545819589</c:v>
                      </c:pt>
                      <c:pt idx="6308">
                        <c:v>288.44028592080934</c:v>
                      </c:pt>
                      <c:pt idx="6309">
                        <c:v>288.44028592080934</c:v>
                      </c:pt>
                      <c:pt idx="6310">
                        <c:v>288.44028592080934</c:v>
                      </c:pt>
                      <c:pt idx="6311">
                        <c:v>298.30776644446206</c:v>
                      </c:pt>
                      <c:pt idx="6312">
                        <c:v>297.73592482531501</c:v>
                      </c:pt>
                      <c:pt idx="6313">
                        <c:v>301.4352260862579</c:v>
                      </c:pt>
                      <c:pt idx="6314">
                        <c:v>299.27074130591899</c:v>
                      </c:pt>
                      <c:pt idx="6315">
                        <c:v>303.65030921211132</c:v>
                      </c:pt>
                      <c:pt idx="6316">
                        <c:v>303.65030921211132</c:v>
                      </c:pt>
                      <c:pt idx="6317">
                        <c:v>303.65030921211132</c:v>
                      </c:pt>
                      <c:pt idx="6318">
                        <c:v>297.68934222150818</c:v>
                      </c:pt>
                      <c:pt idx="6319">
                        <c:v>304.91607099831327</c:v>
                      </c:pt>
                      <c:pt idx="6320">
                        <c:v>302.34198056381001</c:v>
                      </c:pt>
                      <c:pt idx="6321">
                        <c:v>304.42052847160863</c:v>
                      </c:pt>
                      <c:pt idx="6322">
                        <c:v>309.88514978716563</c:v>
                      </c:pt>
                      <c:pt idx="6323">
                        <c:v>309.88514978716563</c:v>
                      </c:pt>
                      <c:pt idx="6324">
                        <c:v>309.88514978716563</c:v>
                      </c:pt>
                      <c:pt idx="6325">
                        <c:v>313.14191631194274</c:v>
                      </c:pt>
                      <c:pt idx="6326">
                        <c:v>306.88699702835106</c:v>
                      </c:pt>
                      <c:pt idx="6327">
                        <c:v>311.31154124166727</c:v>
                      </c:pt>
                      <c:pt idx="6328">
                        <c:v>322.15404385189936</c:v>
                      </c:pt>
                      <c:pt idx="6329">
                        <c:v>321.51072203035898</c:v>
                      </c:pt>
                      <c:pt idx="6330">
                        <c:v>321.51072203035898</c:v>
                      </c:pt>
                      <c:pt idx="6331">
                        <c:v>321.51072203035898</c:v>
                      </c:pt>
                      <c:pt idx="6332">
                        <c:v>312.76042084973091</c:v>
                      </c:pt>
                      <c:pt idx="6333">
                        <c:v>303.37482933097743</c:v>
                      </c:pt>
                      <c:pt idx="6334">
                        <c:v>308.42823869568707</c:v>
                      </c:pt>
                      <c:pt idx="6335">
                        <c:v>313.88161593446307</c:v>
                      </c:pt>
                      <c:pt idx="6336">
                        <c:v>311.51393462372499</c:v>
                      </c:pt>
                      <c:pt idx="6337">
                        <c:v>311.51393462372499</c:v>
                      </c:pt>
                      <c:pt idx="6338">
                        <c:v>311.51393462372499</c:v>
                      </c:pt>
                      <c:pt idx="6339">
                        <c:v>313.86555296763311</c:v>
                      </c:pt>
                      <c:pt idx="6340">
                        <c:v>317.83149947795363</c:v>
                      </c:pt>
                      <c:pt idx="6341">
                        <c:v>306.06376997831507</c:v>
                      </c:pt>
                      <c:pt idx="6342">
                        <c:v>309.36792225524061</c:v>
                      </c:pt>
                      <c:pt idx="6343">
                        <c:v>315.18191309934952</c:v>
                      </c:pt>
                      <c:pt idx="6344">
                        <c:v>315.18191309934952</c:v>
                      </c:pt>
                      <c:pt idx="6345">
                        <c:v>315.18191309934952</c:v>
                      </c:pt>
                      <c:pt idx="6346">
                        <c:v>311.56694241426396</c:v>
                      </c:pt>
                      <c:pt idx="6347">
                        <c:v>312.45442133161998</c:v>
                      </c:pt>
                      <c:pt idx="6348">
                        <c:v>307.0540518833829</c:v>
                      </c:pt>
                      <c:pt idx="6349">
                        <c:v>302.78612159665892</c:v>
                      </c:pt>
                      <c:pt idx="6350">
                        <c:v>303.19572725082327</c:v>
                      </c:pt>
                      <c:pt idx="6351">
                        <c:v>303.19572725082327</c:v>
                      </c:pt>
                      <c:pt idx="6352">
                        <c:v>303.19572725082327</c:v>
                      </c:pt>
                      <c:pt idx="6353">
                        <c:v>297.4042245602763</c:v>
                      </c:pt>
                      <c:pt idx="6354">
                        <c:v>295.25259015340134</c:v>
                      </c:pt>
                      <c:pt idx="6355">
                        <c:v>288.58083688057184</c:v>
                      </c:pt>
                      <c:pt idx="6356">
                        <c:v>288.58083688057184</c:v>
                      </c:pt>
                      <c:pt idx="6357">
                        <c:v>288.29652236768129</c:v>
                      </c:pt>
                      <c:pt idx="6358">
                        <c:v>288.29652236768129</c:v>
                      </c:pt>
                      <c:pt idx="6359">
                        <c:v>288.29652236768129</c:v>
                      </c:pt>
                      <c:pt idx="6360">
                        <c:v>295.90715605172278</c:v>
                      </c:pt>
                      <c:pt idx="6361">
                        <c:v>297.29178379246645</c:v>
                      </c:pt>
                      <c:pt idx="6362">
                        <c:v>311.11316360131713</c:v>
                      </c:pt>
                      <c:pt idx="6363">
                        <c:v>309.73737049232989</c:v>
                      </c:pt>
                      <c:pt idx="6364">
                        <c:v>310.15500762990916</c:v>
                      </c:pt>
                      <c:pt idx="6365">
                        <c:v>310.15500762990916</c:v>
                      </c:pt>
                      <c:pt idx="6366">
                        <c:v>310.15500762990916</c:v>
                      </c:pt>
                      <c:pt idx="6367">
                        <c:v>313.64789976708693</c:v>
                      </c:pt>
                      <c:pt idx="6368">
                        <c:v>314.70163039113316</c:v>
                      </c:pt>
                      <c:pt idx="6369">
                        <c:v>316.28463577222703</c:v>
                      </c:pt>
                      <c:pt idx="6370">
                        <c:v>308.56638021042477</c:v>
                      </c:pt>
                      <c:pt idx="6371">
                        <c:v>313.90089149465894</c:v>
                      </c:pt>
                      <c:pt idx="6372">
                        <c:v>313.90089149465894</c:v>
                      </c:pt>
                      <c:pt idx="6373">
                        <c:v>313.90089149465894</c:v>
                      </c:pt>
                      <c:pt idx="6374">
                        <c:v>308.6884587583325</c:v>
                      </c:pt>
                      <c:pt idx="6375">
                        <c:v>306.78178459561462</c:v>
                      </c:pt>
                      <c:pt idx="6376">
                        <c:v>304.31370974218925</c:v>
                      </c:pt>
                      <c:pt idx="6377">
                        <c:v>305.98265199582352</c:v>
                      </c:pt>
                      <c:pt idx="6378">
                        <c:v>306.94964259898791</c:v>
                      </c:pt>
                      <c:pt idx="6379">
                        <c:v>306.94964259898791</c:v>
                      </c:pt>
                      <c:pt idx="6380">
                        <c:v>306.94964259898791</c:v>
                      </c:pt>
                      <c:pt idx="6381">
                        <c:v>302.79736567343974</c:v>
                      </c:pt>
                      <c:pt idx="6382">
                        <c:v>311.76130431290642</c:v>
                      </c:pt>
                      <c:pt idx="6383">
                        <c:v>314.18681230423243</c:v>
                      </c:pt>
                      <c:pt idx="6384">
                        <c:v>317.80419243434244</c:v>
                      </c:pt>
                      <c:pt idx="6385">
                        <c:v>320.62725885471031</c:v>
                      </c:pt>
                      <c:pt idx="6386">
                        <c:v>320.62725885471031</c:v>
                      </c:pt>
                      <c:pt idx="6387">
                        <c:v>320.62725885471031</c:v>
                      </c:pt>
                      <c:pt idx="6388">
                        <c:v>320.62725885471031</c:v>
                      </c:pt>
                      <c:pt idx="6389">
                        <c:v>320.23853505742494</c:v>
                      </c:pt>
                      <c:pt idx="6390">
                        <c:v>316.2533129869085</c:v>
                      </c:pt>
                      <c:pt idx="6391">
                        <c:v>319.93494498433841</c:v>
                      </c:pt>
                      <c:pt idx="6392">
                        <c:v>318.45795518432232</c:v>
                      </c:pt>
                      <c:pt idx="6393">
                        <c:v>318.45795518432232</c:v>
                      </c:pt>
                      <c:pt idx="6394">
                        <c:v>318.45795518432232</c:v>
                      </c:pt>
                      <c:pt idx="6395">
                        <c:v>318.45795518432232</c:v>
                      </c:pt>
                      <c:pt idx="6396">
                        <c:v>323.50574251064143</c:v>
                      </c:pt>
                      <c:pt idx="6397">
                        <c:v>323.37964822102617</c:v>
                      </c:pt>
                      <c:pt idx="6398">
                        <c:v>324.51289053088078</c:v>
                      </c:pt>
                      <c:pt idx="6399">
                        <c:v>323.40615211629557</c:v>
                      </c:pt>
                      <c:pt idx="6400">
                        <c:v>323.40615211629557</c:v>
                      </c:pt>
                      <c:pt idx="6401">
                        <c:v>323.40615211629557</c:v>
                      </c:pt>
                      <c:pt idx="6402">
                        <c:v>324.72733113806089</c:v>
                      </c:pt>
                      <c:pt idx="6403">
                        <c:v>327.72548389687546</c:v>
                      </c:pt>
                      <c:pt idx="6404">
                        <c:v>328.25395550558159</c:v>
                      </c:pt>
                      <c:pt idx="6405">
                        <c:v>328.87318287687708</c:v>
                      </c:pt>
                      <c:pt idx="6406">
                        <c:v>327.14320134928892</c:v>
                      </c:pt>
                      <c:pt idx="6407">
                        <c:v>327.14320134928892</c:v>
                      </c:pt>
                      <c:pt idx="6408">
                        <c:v>327.14320134928892</c:v>
                      </c:pt>
                      <c:pt idx="6409">
                        <c:v>327.14320134928892</c:v>
                      </c:pt>
                      <c:pt idx="6410">
                        <c:v>327.49658661954834</c:v>
                      </c:pt>
                      <c:pt idx="6411">
                        <c:v>331.06015581077793</c:v>
                      </c:pt>
                      <c:pt idx="6412">
                        <c:v>332.19179182394959</c:v>
                      </c:pt>
                      <c:pt idx="6413">
                        <c:v>333.3033491285837</c:v>
                      </c:pt>
                      <c:pt idx="6414">
                        <c:v>333.3033491285837</c:v>
                      </c:pt>
                      <c:pt idx="6415">
                        <c:v>333.3033491285837</c:v>
                      </c:pt>
                      <c:pt idx="6416">
                        <c:v>333.15235724038195</c:v>
                      </c:pt>
                      <c:pt idx="6417">
                        <c:v>332.1982170106815</c:v>
                      </c:pt>
                      <c:pt idx="6418">
                        <c:v>333.51939603244682</c:v>
                      </c:pt>
                      <c:pt idx="6419">
                        <c:v>331.43361978957483</c:v>
                      </c:pt>
                      <c:pt idx="6420">
                        <c:v>330.45538510962945</c:v>
                      </c:pt>
                      <c:pt idx="6421">
                        <c:v>330.45538510962945</c:v>
                      </c:pt>
                      <c:pt idx="6422">
                        <c:v>330.45538510962945</c:v>
                      </c:pt>
                      <c:pt idx="6423">
                        <c:v>329.08119829732527</c:v>
                      </c:pt>
                      <c:pt idx="6424">
                        <c:v>328.51979760661771</c:v>
                      </c:pt>
                      <c:pt idx="6425">
                        <c:v>331.99261103525799</c:v>
                      </c:pt>
                      <c:pt idx="6426">
                        <c:v>332.06409123765138</c:v>
                      </c:pt>
                      <c:pt idx="6427">
                        <c:v>337.0251385430887</c:v>
                      </c:pt>
                      <c:pt idx="6428">
                        <c:v>337.0251385430887</c:v>
                      </c:pt>
                      <c:pt idx="6429">
                        <c:v>337.0251385430887</c:v>
                      </c:pt>
                      <c:pt idx="6430">
                        <c:v>336.90546944020542</c:v>
                      </c:pt>
                      <c:pt idx="6431">
                        <c:v>337.70861778170411</c:v>
                      </c:pt>
                      <c:pt idx="6432">
                        <c:v>338.69889968677199</c:v>
                      </c:pt>
                      <c:pt idx="6433">
                        <c:v>338.52863223837431</c:v>
                      </c:pt>
                      <c:pt idx="6434">
                        <c:v>335.84852622279317</c:v>
                      </c:pt>
                      <c:pt idx="6435">
                        <c:v>335.84852622279317</c:v>
                      </c:pt>
                      <c:pt idx="6436">
                        <c:v>335.84852622279317</c:v>
                      </c:pt>
                      <c:pt idx="6437">
                        <c:v>338.02104248654712</c:v>
                      </c:pt>
                      <c:pt idx="6438">
                        <c:v>337.14802023933805</c:v>
                      </c:pt>
                      <c:pt idx="6439">
                        <c:v>335.66299895590703</c:v>
                      </c:pt>
                      <c:pt idx="6440">
                        <c:v>339.92691350092349</c:v>
                      </c:pt>
                      <c:pt idx="6441">
                        <c:v>341.38543088908506</c:v>
                      </c:pt>
                      <c:pt idx="6442">
                        <c:v>341.38543088908506</c:v>
                      </c:pt>
                      <c:pt idx="6443">
                        <c:v>341.38543088908506</c:v>
                      </c:pt>
                      <c:pt idx="6444">
                        <c:v>341.38543088908506</c:v>
                      </c:pt>
                      <c:pt idx="6445">
                        <c:v>341.55087944743372</c:v>
                      </c:pt>
                      <c:pt idx="6446">
                        <c:v>339.69721307525475</c:v>
                      </c:pt>
                      <c:pt idx="6447">
                        <c:v>341.06738414585152</c:v>
                      </c:pt>
                      <c:pt idx="6448">
                        <c:v>341.25612400610368</c:v>
                      </c:pt>
                      <c:pt idx="6449">
                        <c:v>341.25612400610368</c:v>
                      </c:pt>
                      <c:pt idx="6450">
                        <c:v>341.25612400610368</c:v>
                      </c:pt>
                      <c:pt idx="6451">
                        <c:v>342.01750863384444</c:v>
                      </c:pt>
                      <c:pt idx="6452">
                        <c:v>342.92988514978691</c:v>
                      </c:pt>
                      <c:pt idx="6453">
                        <c:v>341.26897437956768</c:v>
                      </c:pt>
                      <c:pt idx="6454">
                        <c:v>343.41498674805212</c:v>
                      </c:pt>
                      <c:pt idx="6455">
                        <c:v>342.30985463015003</c:v>
                      </c:pt>
                      <c:pt idx="6456">
                        <c:v>342.30985463015003</c:v>
                      </c:pt>
                      <c:pt idx="6457">
                        <c:v>342.30985463015003</c:v>
                      </c:pt>
                      <c:pt idx="6458">
                        <c:v>341.50670628865134</c:v>
                      </c:pt>
                      <c:pt idx="6459">
                        <c:v>335.83969159103663</c:v>
                      </c:pt>
                      <c:pt idx="6460">
                        <c:v>338.30776644446206</c:v>
                      </c:pt>
                      <c:pt idx="6461">
                        <c:v>341.08505340936443</c:v>
                      </c:pt>
                      <c:pt idx="6462">
                        <c:v>342.1468155168256</c:v>
                      </c:pt>
                      <c:pt idx="6463">
                        <c:v>342.1468155168256</c:v>
                      </c:pt>
                      <c:pt idx="6464">
                        <c:v>342.1468155168256</c:v>
                      </c:pt>
                      <c:pt idx="6465">
                        <c:v>342.66484619709234</c:v>
                      </c:pt>
                      <c:pt idx="6466">
                        <c:v>349.48277246807453</c:v>
                      </c:pt>
                      <c:pt idx="6467">
                        <c:v>348.31499477953543</c:v>
                      </c:pt>
                      <c:pt idx="6468">
                        <c:v>350.83768372018272</c:v>
                      </c:pt>
                      <c:pt idx="6469">
                        <c:v>351.25933659946952</c:v>
                      </c:pt>
                      <c:pt idx="6470">
                        <c:v>351.25933659946952</c:v>
                      </c:pt>
                      <c:pt idx="6471">
                        <c:v>351.25933659946952</c:v>
                      </c:pt>
                      <c:pt idx="6472">
                        <c:v>352.0231306722348</c:v>
                      </c:pt>
                      <c:pt idx="6473">
                        <c:v>351.07461248092483</c:v>
                      </c:pt>
                      <c:pt idx="6474">
                        <c:v>350.06826760902698</c:v>
                      </c:pt>
                      <c:pt idx="6475">
                        <c:v>347.08135892699346</c:v>
                      </c:pt>
                      <c:pt idx="6476">
                        <c:v>348.58726206730347</c:v>
                      </c:pt>
                      <c:pt idx="6477">
                        <c:v>348.58726206730347</c:v>
                      </c:pt>
                      <c:pt idx="6478">
                        <c:v>348.58726206730347</c:v>
                      </c:pt>
                      <c:pt idx="6479">
                        <c:v>353.12745964179544</c:v>
                      </c:pt>
                      <c:pt idx="6480">
                        <c:v>351.69383985222026</c:v>
                      </c:pt>
                      <c:pt idx="6481">
                        <c:v>350.00401574170706</c:v>
                      </c:pt>
                      <c:pt idx="6482">
                        <c:v>349.43618986426753</c:v>
                      </c:pt>
                      <c:pt idx="6483">
                        <c:v>351.25612400610351</c:v>
                      </c:pt>
                      <c:pt idx="6484">
                        <c:v>351.25612400610351</c:v>
                      </c:pt>
                      <c:pt idx="6485">
                        <c:v>351.25612400610351</c:v>
                      </c:pt>
                      <c:pt idx="6486">
                        <c:v>353.30816801863261</c:v>
                      </c:pt>
                      <c:pt idx="6487">
                        <c:v>351.12440767809773</c:v>
                      </c:pt>
                      <c:pt idx="6488">
                        <c:v>347.86523170829611</c:v>
                      </c:pt>
                      <c:pt idx="6489">
                        <c:v>346.71030439322101</c:v>
                      </c:pt>
                      <c:pt idx="6490">
                        <c:v>346.71030439322101</c:v>
                      </c:pt>
                      <c:pt idx="6491">
                        <c:v>346.71030439322101</c:v>
                      </c:pt>
                      <c:pt idx="6492">
                        <c:v>346.71030439322101</c:v>
                      </c:pt>
                      <c:pt idx="6493">
                        <c:v>342.49136615532842</c:v>
                      </c:pt>
                      <c:pt idx="6494">
                        <c:v>336.5464621315553</c:v>
                      </c:pt>
                      <c:pt idx="6495">
                        <c:v>339.25869408079626</c:v>
                      </c:pt>
                      <c:pt idx="6496">
                        <c:v>343.92418279656204</c:v>
                      </c:pt>
                      <c:pt idx="6497">
                        <c:v>339.35828447514211</c:v>
                      </c:pt>
                      <c:pt idx="6498">
                        <c:v>339.35828447514211</c:v>
                      </c:pt>
                      <c:pt idx="6499">
                        <c:v>339.35828447514211</c:v>
                      </c:pt>
                      <c:pt idx="6500">
                        <c:v>341.04810858565526</c:v>
                      </c:pt>
                      <c:pt idx="6501">
                        <c:v>345.52244799614436</c:v>
                      </c:pt>
                      <c:pt idx="6502">
                        <c:v>343.80772628704466</c:v>
                      </c:pt>
                      <c:pt idx="6503">
                        <c:v>342.66886193879952</c:v>
                      </c:pt>
                      <c:pt idx="6504">
                        <c:v>343.44871897839471</c:v>
                      </c:pt>
                      <c:pt idx="6505">
                        <c:v>343.44871897839471</c:v>
                      </c:pt>
                      <c:pt idx="6506">
                        <c:v>343.44871897839471</c:v>
                      </c:pt>
                      <c:pt idx="6507">
                        <c:v>340.96779375150533</c:v>
                      </c:pt>
                      <c:pt idx="6508">
                        <c:v>343.71375793108928</c:v>
                      </c:pt>
                      <c:pt idx="6509">
                        <c:v>346.53361175809107</c:v>
                      </c:pt>
                      <c:pt idx="6510">
                        <c:v>348.90530881053672</c:v>
                      </c:pt>
                      <c:pt idx="6511">
                        <c:v>348.75431692233497</c:v>
                      </c:pt>
                      <c:pt idx="6512">
                        <c:v>348.75431692233497</c:v>
                      </c:pt>
                      <c:pt idx="6513">
                        <c:v>348.75431692233497</c:v>
                      </c:pt>
                      <c:pt idx="6514">
                        <c:v>347.72949963858264</c:v>
                      </c:pt>
                      <c:pt idx="6515">
                        <c:v>350.56943217412191</c:v>
                      </c:pt>
                      <c:pt idx="6516">
                        <c:v>348.76395470243295</c:v>
                      </c:pt>
                      <c:pt idx="6517">
                        <c:v>346.21717131154065</c:v>
                      </c:pt>
                      <c:pt idx="6518">
                        <c:v>341.54606055738441</c:v>
                      </c:pt>
                      <c:pt idx="6519">
                        <c:v>341.54606055738441</c:v>
                      </c:pt>
                      <c:pt idx="6520">
                        <c:v>341.54606055738441</c:v>
                      </c:pt>
                      <c:pt idx="6521">
                        <c:v>341.827162476909</c:v>
                      </c:pt>
                      <c:pt idx="6522">
                        <c:v>340.5373062404621</c:v>
                      </c:pt>
                      <c:pt idx="6523">
                        <c:v>337.91904264717647</c:v>
                      </c:pt>
                      <c:pt idx="6524">
                        <c:v>340.0032125933655</c:v>
                      </c:pt>
                      <c:pt idx="6525">
                        <c:v>338.3479238615368</c:v>
                      </c:pt>
                      <c:pt idx="6526">
                        <c:v>338.3479238615368</c:v>
                      </c:pt>
                      <c:pt idx="6527">
                        <c:v>338.3479238615368</c:v>
                      </c:pt>
                      <c:pt idx="6528">
                        <c:v>334.54019757449151</c:v>
                      </c:pt>
                      <c:pt idx="6529">
                        <c:v>332.2383744277563</c:v>
                      </c:pt>
                      <c:pt idx="6530">
                        <c:v>330.88506947233105</c:v>
                      </c:pt>
                      <c:pt idx="6531">
                        <c:v>326.89984740181461</c:v>
                      </c:pt>
                      <c:pt idx="6532">
                        <c:v>324.65183519395981</c:v>
                      </c:pt>
                      <c:pt idx="6533">
                        <c:v>324.65183519395981</c:v>
                      </c:pt>
                      <c:pt idx="6534">
                        <c:v>324.65183519395981</c:v>
                      </c:pt>
                      <c:pt idx="6535">
                        <c:v>327.75359408882775</c:v>
                      </c:pt>
                      <c:pt idx="6536">
                        <c:v>328.24913661553239</c:v>
                      </c:pt>
                      <c:pt idx="6537">
                        <c:v>327.80579873102516</c:v>
                      </c:pt>
                      <c:pt idx="6538">
                        <c:v>329.19845795518393</c:v>
                      </c:pt>
                      <c:pt idx="6539">
                        <c:v>328.67962412657573</c:v>
                      </c:pt>
                      <c:pt idx="6540">
                        <c:v>328.67962412657573</c:v>
                      </c:pt>
                      <c:pt idx="6541">
                        <c:v>328.67962412657573</c:v>
                      </c:pt>
                      <c:pt idx="6542">
                        <c:v>328.67962412657573</c:v>
                      </c:pt>
                      <c:pt idx="6543">
                        <c:v>331.94040639306036</c:v>
                      </c:pt>
                      <c:pt idx="6544">
                        <c:v>326.96409926913458</c:v>
                      </c:pt>
                      <c:pt idx="6545">
                        <c:v>327.03959521323543</c:v>
                      </c:pt>
                      <c:pt idx="6546">
                        <c:v>319.64661472974018</c:v>
                      </c:pt>
                      <c:pt idx="6547">
                        <c:v>319.64661472974018</c:v>
                      </c:pt>
                      <c:pt idx="6548">
                        <c:v>319.64661472974018</c:v>
                      </c:pt>
                      <c:pt idx="6549">
                        <c:v>318.80732471287405</c:v>
                      </c:pt>
                      <c:pt idx="6550">
                        <c:v>321.01196691028798</c:v>
                      </c:pt>
                      <c:pt idx="6551">
                        <c:v>328.58967151232793</c:v>
                      </c:pt>
                      <c:pt idx="6552">
                        <c:v>328.98722994136978</c:v>
                      </c:pt>
                      <c:pt idx="6553">
                        <c:v>331.68018633041481</c:v>
                      </c:pt>
                      <c:pt idx="6554">
                        <c:v>331.68018633041481</c:v>
                      </c:pt>
                      <c:pt idx="6555">
                        <c:v>331.68018633041481</c:v>
                      </c:pt>
                      <c:pt idx="6556">
                        <c:v>327.92225524054254</c:v>
                      </c:pt>
                      <c:pt idx="6557">
                        <c:v>331.74925708778369</c:v>
                      </c:pt>
                      <c:pt idx="6558">
                        <c:v>330.26744839771868</c:v>
                      </c:pt>
                      <c:pt idx="6559">
                        <c:v>334.38920568628987</c:v>
                      </c:pt>
                      <c:pt idx="6560">
                        <c:v>337.49337402618232</c:v>
                      </c:pt>
                      <c:pt idx="6561">
                        <c:v>337.49337402618232</c:v>
                      </c:pt>
                      <c:pt idx="6562">
                        <c:v>337.49337402618232</c:v>
                      </c:pt>
                      <c:pt idx="6563">
                        <c:v>336.83077664444596</c:v>
                      </c:pt>
                      <c:pt idx="6564">
                        <c:v>340.1204722512245</c:v>
                      </c:pt>
                      <c:pt idx="6565">
                        <c:v>339.73014215725607</c:v>
                      </c:pt>
                      <c:pt idx="6566">
                        <c:v>332.90820014456636</c:v>
                      </c:pt>
                      <c:pt idx="6567">
                        <c:v>334.90723636655662</c:v>
                      </c:pt>
                      <c:pt idx="6568">
                        <c:v>334.90723636655662</c:v>
                      </c:pt>
                      <c:pt idx="6569">
                        <c:v>334.90723636655662</c:v>
                      </c:pt>
                      <c:pt idx="6570">
                        <c:v>329.72933900891462</c:v>
                      </c:pt>
                      <c:pt idx="6571">
                        <c:v>331.32760420849695</c:v>
                      </c:pt>
                      <c:pt idx="6572">
                        <c:v>334.87029154284761</c:v>
                      </c:pt>
                      <c:pt idx="6573">
                        <c:v>335.00602361256085</c:v>
                      </c:pt>
                      <c:pt idx="6574">
                        <c:v>342.49939763874346</c:v>
                      </c:pt>
                      <c:pt idx="6575">
                        <c:v>342.49939763874346</c:v>
                      </c:pt>
                      <c:pt idx="6576">
                        <c:v>342.49939763874346</c:v>
                      </c:pt>
                      <c:pt idx="6577">
                        <c:v>343.18528632238338</c:v>
                      </c:pt>
                      <c:pt idx="6578">
                        <c:v>344.85904746606661</c:v>
                      </c:pt>
                      <c:pt idx="6579">
                        <c:v>344.85904746606661</c:v>
                      </c:pt>
                      <c:pt idx="6580">
                        <c:v>342.19982330736445</c:v>
                      </c:pt>
                      <c:pt idx="6581">
                        <c:v>339.64741787808168</c:v>
                      </c:pt>
                      <c:pt idx="6582">
                        <c:v>339.64741787808168</c:v>
                      </c:pt>
                      <c:pt idx="6583">
                        <c:v>339.64741787808168</c:v>
                      </c:pt>
                      <c:pt idx="6584">
                        <c:v>338.97357641956438</c:v>
                      </c:pt>
                      <c:pt idx="6585">
                        <c:v>336.44606858886806</c:v>
                      </c:pt>
                      <c:pt idx="6586">
                        <c:v>337.43233475222843</c:v>
                      </c:pt>
                      <c:pt idx="6587">
                        <c:v>335.90876234840545</c:v>
                      </c:pt>
                      <c:pt idx="6588">
                        <c:v>341.73881615934431</c:v>
                      </c:pt>
                      <c:pt idx="6589">
                        <c:v>341.73881615934431</c:v>
                      </c:pt>
                      <c:pt idx="6590">
                        <c:v>341.73881615934431</c:v>
                      </c:pt>
                      <c:pt idx="6591">
                        <c:v>341.1910689904422</c:v>
                      </c:pt>
                      <c:pt idx="6592">
                        <c:v>344.26230824833311</c:v>
                      </c:pt>
                      <c:pt idx="6593">
                        <c:v>346.03244719299624</c:v>
                      </c:pt>
                      <c:pt idx="6594">
                        <c:v>345.32326720745294</c:v>
                      </c:pt>
                      <c:pt idx="6595">
                        <c:v>342.3692876074208</c:v>
                      </c:pt>
                      <c:pt idx="6596">
                        <c:v>342.3692876074208</c:v>
                      </c:pt>
                      <c:pt idx="6597">
                        <c:v>342.3692876074208</c:v>
                      </c:pt>
                      <c:pt idx="6598">
                        <c:v>339.55344952212641</c:v>
                      </c:pt>
                      <c:pt idx="6599">
                        <c:v>336.54084009316495</c:v>
                      </c:pt>
                      <c:pt idx="6600">
                        <c:v>336.87254035820382</c:v>
                      </c:pt>
                      <c:pt idx="6601">
                        <c:v>342.22552405429252</c:v>
                      </c:pt>
                      <c:pt idx="6602">
                        <c:v>348.28527829089995</c:v>
                      </c:pt>
                      <c:pt idx="6603">
                        <c:v>348.28527829089995</c:v>
                      </c:pt>
                      <c:pt idx="6604">
                        <c:v>348.28527829089995</c:v>
                      </c:pt>
                      <c:pt idx="6605">
                        <c:v>348.10456991406272</c:v>
                      </c:pt>
                      <c:pt idx="6606">
                        <c:v>346.63239900409565</c:v>
                      </c:pt>
                      <c:pt idx="6607">
                        <c:v>346.04047867641111</c:v>
                      </c:pt>
                      <c:pt idx="6608">
                        <c:v>342.5965785880648</c:v>
                      </c:pt>
                      <c:pt idx="6609">
                        <c:v>349.00971809493177</c:v>
                      </c:pt>
                      <c:pt idx="6610">
                        <c:v>349.00971809493177</c:v>
                      </c:pt>
                      <c:pt idx="6611">
                        <c:v>349.00971809493177</c:v>
                      </c:pt>
                      <c:pt idx="6612">
                        <c:v>349.47474098465949</c:v>
                      </c:pt>
                      <c:pt idx="6613">
                        <c:v>350.87543169223318</c:v>
                      </c:pt>
                      <c:pt idx="6614">
                        <c:v>351.70508392900126</c:v>
                      </c:pt>
                      <c:pt idx="6615">
                        <c:v>351.89302064091197</c:v>
                      </c:pt>
                      <c:pt idx="6616">
                        <c:v>352.97164886354471</c:v>
                      </c:pt>
                      <c:pt idx="6617">
                        <c:v>352.97164886354471</c:v>
                      </c:pt>
                      <c:pt idx="6618">
                        <c:v>352.97164886354471</c:v>
                      </c:pt>
                      <c:pt idx="6619">
                        <c:v>352.00947715042923</c:v>
                      </c:pt>
                      <c:pt idx="6620">
                        <c:v>351.89382378925347</c:v>
                      </c:pt>
                      <c:pt idx="6621">
                        <c:v>352.06248494096815</c:v>
                      </c:pt>
                      <c:pt idx="6622">
                        <c:v>353.988434663882</c:v>
                      </c:pt>
                      <c:pt idx="6623">
                        <c:v>353.98441892217448</c:v>
                      </c:pt>
                      <c:pt idx="6624">
                        <c:v>353.98441892217448</c:v>
                      </c:pt>
                      <c:pt idx="6625">
                        <c:v>353.98441892217448</c:v>
                      </c:pt>
                      <c:pt idx="6626">
                        <c:v>354.15308007388927</c:v>
                      </c:pt>
                      <c:pt idx="6627">
                        <c:v>353.09934944984298</c:v>
                      </c:pt>
                      <c:pt idx="6628">
                        <c:v>352.56124006103886</c:v>
                      </c:pt>
                      <c:pt idx="6629">
                        <c:v>349.7518271624765</c:v>
                      </c:pt>
                      <c:pt idx="6630">
                        <c:v>352.02313067223474</c:v>
                      </c:pt>
                      <c:pt idx="6631">
                        <c:v>352.02313067223474</c:v>
                      </c:pt>
                      <c:pt idx="6632">
                        <c:v>352.02313067223474</c:v>
                      </c:pt>
                      <c:pt idx="6633">
                        <c:v>351.577383342703</c:v>
                      </c:pt>
                      <c:pt idx="6634">
                        <c:v>351.47297405830818</c:v>
                      </c:pt>
                      <c:pt idx="6635">
                        <c:v>351.81350895510371</c:v>
                      </c:pt>
                      <c:pt idx="6636">
                        <c:v>349.54702433539444</c:v>
                      </c:pt>
                      <c:pt idx="6637">
                        <c:v>351.05935266243642</c:v>
                      </c:pt>
                      <c:pt idx="6638">
                        <c:v>351.05935266243642</c:v>
                      </c:pt>
                      <c:pt idx="6639">
                        <c:v>351.05935266243642</c:v>
                      </c:pt>
                      <c:pt idx="6640">
                        <c:v>351.05935266243642</c:v>
                      </c:pt>
                      <c:pt idx="6641">
                        <c:v>350.56059754236577</c:v>
                      </c:pt>
                      <c:pt idx="6642">
                        <c:v>350.61039273953872</c:v>
                      </c:pt>
                      <c:pt idx="6643">
                        <c:v>357.77527909404841</c:v>
                      </c:pt>
                      <c:pt idx="6644">
                        <c:v>359.3968355955343</c:v>
                      </c:pt>
                      <c:pt idx="6645">
                        <c:v>359.3968355955343</c:v>
                      </c:pt>
                      <c:pt idx="6646">
                        <c:v>359.3968355955343</c:v>
                      </c:pt>
                      <c:pt idx="6647">
                        <c:v>357.70219259497208</c:v>
                      </c:pt>
                      <c:pt idx="6648">
                        <c:v>359.00811179824893</c:v>
                      </c:pt>
                      <c:pt idx="6649">
                        <c:v>359.63938639466687</c:v>
                      </c:pt>
                      <c:pt idx="6650">
                        <c:v>365.70074692795743</c:v>
                      </c:pt>
                      <c:pt idx="6651">
                        <c:v>366.61232029555833</c:v>
                      </c:pt>
                      <c:pt idx="6652">
                        <c:v>366.61232029555833</c:v>
                      </c:pt>
                      <c:pt idx="6653">
                        <c:v>366.61232029555833</c:v>
                      </c:pt>
                      <c:pt idx="6654">
                        <c:v>364.68637057264459</c:v>
                      </c:pt>
                      <c:pt idx="6655">
                        <c:v>364.1418359971085</c:v>
                      </c:pt>
                      <c:pt idx="6656">
                        <c:v>364.31772548389671</c:v>
                      </c:pt>
                      <c:pt idx="6657">
                        <c:v>364.73054373142702</c:v>
                      </c:pt>
                      <c:pt idx="6658">
                        <c:v>364.90241747650765</c:v>
                      </c:pt>
                      <c:pt idx="6659">
                        <c:v>364.90241747650765</c:v>
                      </c:pt>
                      <c:pt idx="6660">
                        <c:v>364.90241747650765</c:v>
                      </c:pt>
                      <c:pt idx="6661">
                        <c:v>364.79961448879584</c:v>
                      </c:pt>
                      <c:pt idx="6662">
                        <c:v>361.51875351377379</c:v>
                      </c:pt>
                      <c:pt idx="6663">
                        <c:v>359.8578427435545</c:v>
                      </c:pt>
                      <c:pt idx="6664">
                        <c:v>362.61023210987042</c:v>
                      </c:pt>
                      <c:pt idx="6665">
                        <c:v>361.24166733595666</c:v>
                      </c:pt>
                      <c:pt idx="6666">
                        <c:v>361.24166733595666</c:v>
                      </c:pt>
                      <c:pt idx="6667">
                        <c:v>361.24166733595666</c:v>
                      </c:pt>
                      <c:pt idx="6668">
                        <c:v>362.4785157818647</c:v>
                      </c:pt>
                      <c:pt idx="6669">
                        <c:v>363.04634165930423</c:v>
                      </c:pt>
                      <c:pt idx="6670">
                        <c:v>363.93382057666031</c:v>
                      </c:pt>
                      <c:pt idx="6671">
                        <c:v>367.13035097582502</c:v>
                      </c:pt>
                      <c:pt idx="6672">
                        <c:v>367.67408240301961</c:v>
                      </c:pt>
                      <c:pt idx="6673">
                        <c:v>367.67408240301961</c:v>
                      </c:pt>
                      <c:pt idx="6674">
                        <c:v>367.67408240301961</c:v>
                      </c:pt>
                      <c:pt idx="6675">
                        <c:v>367.02835113645466</c:v>
                      </c:pt>
                      <c:pt idx="6676">
                        <c:v>364.3313790057021</c:v>
                      </c:pt>
                      <c:pt idx="6677">
                        <c:v>361.65689502851154</c:v>
                      </c:pt>
                      <c:pt idx="6678">
                        <c:v>362.11870532487325</c:v>
                      </c:pt>
                      <c:pt idx="6679">
                        <c:v>359.97831499477934</c:v>
                      </c:pt>
                      <c:pt idx="6680">
                        <c:v>359.97831499477934</c:v>
                      </c:pt>
                      <c:pt idx="6681">
                        <c:v>359.97831499477934</c:v>
                      </c:pt>
                      <c:pt idx="6682">
                        <c:v>362.94755441329994</c:v>
                      </c:pt>
                      <c:pt idx="6683">
                        <c:v>366.21476186651654</c:v>
                      </c:pt>
                      <c:pt idx="6684">
                        <c:v>369.31812705806743</c:v>
                      </c:pt>
                      <c:pt idx="6685">
                        <c:v>370.15982651995796</c:v>
                      </c:pt>
                      <c:pt idx="6686">
                        <c:v>364.85744116938372</c:v>
                      </c:pt>
                      <c:pt idx="6687">
                        <c:v>364.85744116938372</c:v>
                      </c:pt>
                      <c:pt idx="6688">
                        <c:v>364.85744116938372</c:v>
                      </c:pt>
                      <c:pt idx="6689">
                        <c:v>364.25507991325969</c:v>
                      </c:pt>
                      <c:pt idx="6690">
                        <c:v>358.62581318769548</c:v>
                      </c:pt>
                      <c:pt idx="6691">
                        <c:v>357.7487751987789</c:v>
                      </c:pt>
                      <c:pt idx="6692">
                        <c:v>359.56067785719989</c:v>
                      </c:pt>
                      <c:pt idx="6693">
                        <c:v>358.62420689101236</c:v>
                      </c:pt>
                      <c:pt idx="6694">
                        <c:v>358.62420689101236</c:v>
                      </c:pt>
                      <c:pt idx="6695">
                        <c:v>358.62420689101236</c:v>
                      </c:pt>
                      <c:pt idx="6696">
                        <c:v>358.62420689101236</c:v>
                      </c:pt>
                      <c:pt idx="6697">
                        <c:v>358.62420689101236</c:v>
                      </c:pt>
                      <c:pt idx="6698">
                        <c:v>358.99686772146777</c:v>
                      </c:pt>
                      <c:pt idx="6699">
                        <c:v>362.55401172596538</c:v>
                      </c:pt>
                      <c:pt idx="6700">
                        <c:v>359.25708778411331</c:v>
                      </c:pt>
                      <c:pt idx="6701">
                        <c:v>359.25708778411331</c:v>
                      </c:pt>
                      <c:pt idx="6702">
                        <c:v>359.25708778411331</c:v>
                      </c:pt>
                      <c:pt idx="6703">
                        <c:v>359.38237892538717</c:v>
                      </c:pt>
                      <c:pt idx="6704">
                        <c:v>362.65279897196979</c:v>
                      </c:pt>
                      <c:pt idx="6705">
                        <c:v>353.3017428319007</c:v>
                      </c:pt>
                      <c:pt idx="6706">
                        <c:v>349.6393863946667</c:v>
                      </c:pt>
                      <c:pt idx="6707">
                        <c:v>349.76467753594056</c:v>
                      </c:pt>
                      <c:pt idx="6708">
                        <c:v>349.76467753594056</c:v>
                      </c:pt>
                      <c:pt idx="6709">
                        <c:v>349.76467753594056</c:v>
                      </c:pt>
                      <c:pt idx="6710">
                        <c:v>349.53176451690598</c:v>
                      </c:pt>
                      <c:pt idx="6711">
                        <c:v>347.74235001204693</c:v>
                      </c:pt>
                      <c:pt idx="6712">
                        <c:v>342.87687735924794</c:v>
                      </c:pt>
                      <c:pt idx="6713">
                        <c:v>342.18054774716859</c:v>
                      </c:pt>
                      <c:pt idx="6714">
                        <c:v>343.90410408802478</c:v>
                      </c:pt>
                      <c:pt idx="6715">
                        <c:v>343.90410408802478</c:v>
                      </c:pt>
                      <c:pt idx="6716">
                        <c:v>343.90410408802478</c:v>
                      </c:pt>
                      <c:pt idx="6717">
                        <c:v>349.66749658661934</c:v>
                      </c:pt>
                      <c:pt idx="6718">
                        <c:v>349.8578427435545</c:v>
                      </c:pt>
                      <c:pt idx="6719">
                        <c:v>350.69793590876213</c:v>
                      </c:pt>
                      <c:pt idx="6720">
                        <c:v>350.69793590876213</c:v>
                      </c:pt>
                      <c:pt idx="6721">
                        <c:v>355.00281101919501</c:v>
                      </c:pt>
                      <c:pt idx="6722">
                        <c:v>355.00281101919501</c:v>
                      </c:pt>
                      <c:pt idx="6723">
                        <c:v>355.00281101919501</c:v>
                      </c:pt>
                      <c:pt idx="6724">
                        <c:v>353.93060798329424</c:v>
                      </c:pt>
                      <c:pt idx="6725">
                        <c:v>351.85206007549567</c:v>
                      </c:pt>
                      <c:pt idx="6726">
                        <c:v>354.77311059352633</c:v>
                      </c:pt>
                      <c:pt idx="6727">
                        <c:v>355.90394345835642</c:v>
                      </c:pt>
                      <c:pt idx="6728">
                        <c:v>356.29989559071532</c:v>
                      </c:pt>
                      <c:pt idx="6729">
                        <c:v>356.29989559071532</c:v>
                      </c:pt>
                      <c:pt idx="6730">
                        <c:v>356.29989559071532</c:v>
                      </c:pt>
                      <c:pt idx="6731">
                        <c:v>354.53939442615018</c:v>
                      </c:pt>
                      <c:pt idx="6732">
                        <c:v>354.16753674403628</c:v>
                      </c:pt>
                      <c:pt idx="6733">
                        <c:v>356.99060316440415</c:v>
                      </c:pt>
                      <c:pt idx="6734">
                        <c:v>358.008192113083</c:v>
                      </c:pt>
                      <c:pt idx="6735">
                        <c:v>359.81848847482104</c:v>
                      </c:pt>
                      <c:pt idx="6736">
                        <c:v>359.81848847482104</c:v>
                      </c:pt>
                      <c:pt idx="6737">
                        <c:v>359.81848847482104</c:v>
                      </c:pt>
                      <c:pt idx="6738">
                        <c:v>360.07308649907611</c:v>
                      </c:pt>
                      <c:pt idx="6739">
                        <c:v>362.26648461970893</c:v>
                      </c:pt>
                      <c:pt idx="6740">
                        <c:v>363.12665649345405</c:v>
                      </c:pt>
                      <c:pt idx="6741">
                        <c:v>360.88426632398972</c:v>
                      </c:pt>
                      <c:pt idx="6742">
                        <c:v>360.01525981848818</c:v>
                      </c:pt>
                      <c:pt idx="6743">
                        <c:v>360.01525981848818</c:v>
                      </c:pt>
                      <c:pt idx="6744">
                        <c:v>360.01525981848818</c:v>
                      </c:pt>
                      <c:pt idx="6745">
                        <c:v>364.12737932696137</c:v>
                      </c:pt>
                      <c:pt idx="6746">
                        <c:v>368.30616014777894</c:v>
                      </c:pt>
                      <c:pt idx="6747">
                        <c:v>365.50959762268059</c:v>
                      </c:pt>
                      <c:pt idx="6748">
                        <c:v>368.16882178138269</c:v>
                      </c:pt>
                      <c:pt idx="6749">
                        <c:v>364.26632399004063</c:v>
                      </c:pt>
                      <c:pt idx="6750">
                        <c:v>364.26632399004063</c:v>
                      </c:pt>
                      <c:pt idx="6751">
                        <c:v>364.26632399004063</c:v>
                      </c:pt>
                      <c:pt idx="6752">
                        <c:v>363.17805798731001</c:v>
                      </c:pt>
                      <c:pt idx="6753">
                        <c:v>363.17805798731001</c:v>
                      </c:pt>
                      <c:pt idx="6754">
                        <c:v>362.46245281503474</c:v>
                      </c:pt>
                      <c:pt idx="6755">
                        <c:v>361.61191872138767</c:v>
                      </c:pt>
                      <c:pt idx="6756">
                        <c:v>357.56726367360028</c:v>
                      </c:pt>
                      <c:pt idx="6757">
                        <c:v>357.56726367360028</c:v>
                      </c:pt>
                      <c:pt idx="6758">
                        <c:v>357.56726367360028</c:v>
                      </c:pt>
                      <c:pt idx="6759">
                        <c:v>362.91944422134748</c:v>
                      </c:pt>
                      <c:pt idx="6760">
                        <c:v>362.91944422134748</c:v>
                      </c:pt>
                      <c:pt idx="6761">
                        <c:v>372.05365030921189</c:v>
                      </c:pt>
                      <c:pt idx="6762">
                        <c:v>371.49947795357781</c:v>
                      </c:pt>
                      <c:pt idx="6763">
                        <c:v>374.17476507910987</c:v>
                      </c:pt>
                      <c:pt idx="6764">
                        <c:v>374.17476507910987</c:v>
                      </c:pt>
                      <c:pt idx="6765">
                        <c:v>374.17476507910987</c:v>
                      </c:pt>
                      <c:pt idx="6766">
                        <c:v>372.5781061762105</c:v>
                      </c:pt>
                      <c:pt idx="6767">
                        <c:v>371.2496988193717</c:v>
                      </c:pt>
                      <c:pt idx="6768">
                        <c:v>372.18295719219321</c:v>
                      </c:pt>
                      <c:pt idx="6769">
                        <c:v>375.45578668380034</c:v>
                      </c:pt>
                      <c:pt idx="6770">
                        <c:v>375.34495221267349</c:v>
                      </c:pt>
                      <c:pt idx="6771">
                        <c:v>375.34495221267349</c:v>
                      </c:pt>
                      <c:pt idx="6772">
                        <c:v>375.34495221267349</c:v>
                      </c:pt>
                      <c:pt idx="6773">
                        <c:v>375.76580194361878</c:v>
                      </c:pt>
                      <c:pt idx="6774">
                        <c:v>376.77455626054115</c:v>
                      </c:pt>
                      <c:pt idx="6775">
                        <c:v>376.46695044574716</c:v>
                      </c:pt>
                      <c:pt idx="6776">
                        <c:v>378.45875833266388</c:v>
                      </c:pt>
                      <c:pt idx="6777">
                        <c:v>379.70122881696233</c:v>
                      </c:pt>
                      <c:pt idx="6778">
                        <c:v>379.70122881696233</c:v>
                      </c:pt>
                      <c:pt idx="6779">
                        <c:v>379.70122881696233</c:v>
                      </c:pt>
                      <c:pt idx="6780">
                        <c:v>379.70122881696233</c:v>
                      </c:pt>
                      <c:pt idx="6781">
                        <c:v>382.00385511203899</c:v>
                      </c:pt>
                      <c:pt idx="6782">
                        <c:v>381.79262709822484</c:v>
                      </c:pt>
                      <c:pt idx="6783">
                        <c:v>383.34430969400034</c:v>
                      </c:pt>
                      <c:pt idx="6784">
                        <c:v>385.80194361898623</c:v>
                      </c:pt>
                      <c:pt idx="6785">
                        <c:v>385.80194361898623</c:v>
                      </c:pt>
                      <c:pt idx="6786">
                        <c:v>385.80194361898623</c:v>
                      </c:pt>
                      <c:pt idx="6787">
                        <c:v>385.10400771022393</c:v>
                      </c:pt>
                      <c:pt idx="6788">
                        <c:v>388.02425507991308</c:v>
                      </c:pt>
                      <c:pt idx="6789">
                        <c:v>386.53039916472551</c:v>
                      </c:pt>
                      <c:pt idx="6790">
                        <c:v>385.48389687575281</c:v>
                      </c:pt>
                      <c:pt idx="6791">
                        <c:v>389.32053650309206</c:v>
                      </c:pt>
                      <c:pt idx="6792">
                        <c:v>389.32053650309206</c:v>
                      </c:pt>
                      <c:pt idx="6793">
                        <c:v>389.32053650309206</c:v>
                      </c:pt>
                      <c:pt idx="6794">
                        <c:v>385.31925146574559</c:v>
                      </c:pt>
                      <c:pt idx="6795">
                        <c:v>388.89647417878075</c:v>
                      </c:pt>
                      <c:pt idx="6796">
                        <c:v>389.62894546622761</c:v>
                      </c:pt>
                      <c:pt idx="6797">
                        <c:v>388.20897919845794</c:v>
                      </c:pt>
                      <c:pt idx="6798">
                        <c:v>389.80724439804027</c:v>
                      </c:pt>
                      <c:pt idx="6799">
                        <c:v>389.80724439804027</c:v>
                      </c:pt>
                      <c:pt idx="6800">
                        <c:v>389.80724439804027</c:v>
                      </c:pt>
                      <c:pt idx="6801">
                        <c:v>390.20721227210663</c:v>
                      </c:pt>
                      <c:pt idx="6802">
                        <c:v>391.95566621154921</c:v>
                      </c:pt>
                      <c:pt idx="6803">
                        <c:v>392.37812223917751</c:v>
                      </c:pt>
                      <c:pt idx="6804">
                        <c:v>392.50662597381734</c:v>
                      </c:pt>
                      <c:pt idx="6805">
                        <c:v>391.7637137579311</c:v>
                      </c:pt>
                      <c:pt idx="6806">
                        <c:v>391.7637137579311</c:v>
                      </c:pt>
                      <c:pt idx="6807">
                        <c:v>391.7637137579311</c:v>
                      </c:pt>
                      <c:pt idx="6808">
                        <c:v>391.7637137579311</c:v>
                      </c:pt>
                      <c:pt idx="6809">
                        <c:v>395.32567665247774</c:v>
                      </c:pt>
                      <c:pt idx="6810">
                        <c:v>390.64653441490645</c:v>
                      </c:pt>
                      <c:pt idx="6811">
                        <c:v>388.25315235724042</c:v>
                      </c:pt>
                      <c:pt idx="6812">
                        <c:v>391.56694241426391</c:v>
                      </c:pt>
                      <c:pt idx="6813">
                        <c:v>391.56694241426391</c:v>
                      </c:pt>
                      <c:pt idx="6814">
                        <c:v>391.56694241426391</c:v>
                      </c:pt>
                      <c:pt idx="6815">
                        <c:v>383.96353706529595</c:v>
                      </c:pt>
                      <c:pt idx="6816">
                        <c:v>386.33121837603409</c:v>
                      </c:pt>
                      <c:pt idx="6817">
                        <c:v>391.60469038631436</c:v>
                      </c:pt>
                      <c:pt idx="6818">
                        <c:v>391.23524214922497</c:v>
                      </c:pt>
                      <c:pt idx="6819">
                        <c:v>392.02875271062561</c:v>
                      </c:pt>
                      <c:pt idx="6820">
                        <c:v>392.02875271062561</c:v>
                      </c:pt>
                      <c:pt idx="6821">
                        <c:v>392.02875271062561</c:v>
                      </c:pt>
                      <c:pt idx="6822">
                        <c:v>393.9763874387599</c:v>
                      </c:pt>
                      <c:pt idx="6823">
                        <c:v>397.28214601236851</c:v>
                      </c:pt>
                      <c:pt idx="6824">
                        <c:v>398.50935667817845</c:v>
                      </c:pt>
                      <c:pt idx="6825">
                        <c:v>399.36631595855755</c:v>
                      </c:pt>
                      <c:pt idx="6826">
                        <c:v>401.0938880411212</c:v>
                      </c:pt>
                      <c:pt idx="6827">
                        <c:v>401.0938880411212</c:v>
                      </c:pt>
                      <c:pt idx="6828">
                        <c:v>401.0938880411212</c:v>
                      </c:pt>
                      <c:pt idx="6829">
                        <c:v>402.41105132117895</c:v>
                      </c:pt>
                      <c:pt idx="6830">
                        <c:v>401.89783953096128</c:v>
                      </c:pt>
                      <c:pt idx="6831">
                        <c:v>402.36446871737206</c:v>
                      </c:pt>
                      <c:pt idx="6832">
                        <c:v>404.91767729499634</c:v>
                      </c:pt>
                      <c:pt idx="6833">
                        <c:v>404.61569351859282</c:v>
                      </c:pt>
                      <c:pt idx="6834">
                        <c:v>404.61569351859282</c:v>
                      </c:pt>
                      <c:pt idx="6835">
                        <c:v>404.61569351859282</c:v>
                      </c:pt>
                      <c:pt idx="6836">
                        <c:v>402.24720905951324</c:v>
                      </c:pt>
                      <c:pt idx="6837">
                        <c:v>401.42639145450158</c:v>
                      </c:pt>
                      <c:pt idx="6838">
                        <c:v>403.99325355393131</c:v>
                      </c:pt>
                      <c:pt idx="6839">
                        <c:v>400.80475463818158</c:v>
                      </c:pt>
                      <c:pt idx="6840">
                        <c:v>403.27845152999754</c:v>
                      </c:pt>
                      <c:pt idx="6841">
                        <c:v>403.27845152999754</c:v>
                      </c:pt>
                      <c:pt idx="6842">
                        <c:v>403.27845152999754</c:v>
                      </c:pt>
                      <c:pt idx="6843">
                        <c:v>401.74443819773506</c:v>
                      </c:pt>
                      <c:pt idx="6844">
                        <c:v>405.00602361256114</c:v>
                      </c:pt>
                      <c:pt idx="6845">
                        <c:v>404.65665408400929</c:v>
                      </c:pt>
                      <c:pt idx="6846">
                        <c:v>406.1368564773914</c:v>
                      </c:pt>
                      <c:pt idx="6847">
                        <c:v>406.1368564773914</c:v>
                      </c:pt>
                      <c:pt idx="6848">
                        <c:v>406.1368564773914</c:v>
                      </c:pt>
                      <c:pt idx="6849">
                        <c:v>406.1368564773914</c:v>
                      </c:pt>
                      <c:pt idx="6850">
                        <c:v>405.23733033491283</c:v>
                      </c:pt>
                      <c:pt idx="6851">
                        <c:v>406.68058790458593</c:v>
                      </c:pt>
                      <c:pt idx="6852">
                        <c:v>402.16448478033891</c:v>
                      </c:pt>
                      <c:pt idx="6853">
                        <c:v>404.3980403180467</c:v>
                      </c:pt>
                      <c:pt idx="6854">
                        <c:v>403.28648301341252</c:v>
                      </c:pt>
                      <c:pt idx="6855">
                        <c:v>403.28648301341252</c:v>
                      </c:pt>
                      <c:pt idx="6856">
                        <c:v>403.28648301341252</c:v>
                      </c:pt>
                      <c:pt idx="6857">
                        <c:v>405.58268412175721</c:v>
                      </c:pt>
                      <c:pt idx="6858">
                        <c:v>407.52951570155</c:v>
                      </c:pt>
                      <c:pt idx="6859">
                        <c:v>412.20946108746284</c:v>
                      </c:pt>
                      <c:pt idx="6860">
                        <c:v>413.2792546783391</c:v>
                      </c:pt>
                      <c:pt idx="6861">
                        <c:v>411.77656413139505</c:v>
                      </c:pt>
                      <c:pt idx="6862">
                        <c:v>411.77656413139505</c:v>
                      </c:pt>
                      <c:pt idx="6863">
                        <c:v>411.77656413139505</c:v>
                      </c:pt>
                      <c:pt idx="6864">
                        <c:v>402.77648381656093</c:v>
                      </c:pt>
                      <c:pt idx="6865">
                        <c:v>407.85479077985701</c:v>
                      </c:pt>
                      <c:pt idx="6866">
                        <c:v>402.43594891976545</c:v>
                      </c:pt>
                      <c:pt idx="6867">
                        <c:v>401.28182475303186</c:v>
                      </c:pt>
                      <c:pt idx="6868">
                        <c:v>405.6509517307847</c:v>
                      </c:pt>
                      <c:pt idx="6869">
                        <c:v>405.6509517307847</c:v>
                      </c:pt>
                      <c:pt idx="6870">
                        <c:v>405.6509517307847</c:v>
                      </c:pt>
                      <c:pt idx="6871">
                        <c:v>407.36647658822585</c:v>
                      </c:pt>
                      <c:pt idx="6872">
                        <c:v>412.04722512248014</c:v>
                      </c:pt>
                      <c:pt idx="6873">
                        <c:v>412.57409043450332</c:v>
                      </c:pt>
                      <c:pt idx="6874">
                        <c:v>413.70412015099191</c:v>
                      </c:pt>
                      <c:pt idx="6875">
                        <c:v>413.19893984418928</c:v>
                      </c:pt>
                      <c:pt idx="6876">
                        <c:v>413.19893984418928</c:v>
                      </c:pt>
                      <c:pt idx="6877">
                        <c:v>413.19893984418928</c:v>
                      </c:pt>
                      <c:pt idx="6878">
                        <c:v>416.12962814231798</c:v>
                      </c:pt>
                      <c:pt idx="6879">
                        <c:v>416.57698176853279</c:v>
                      </c:pt>
                      <c:pt idx="6880">
                        <c:v>411.86410730061851</c:v>
                      </c:pt>
                      <c:pt idx="6881">
                        <c:v>415.28873182876885</c:v>
                      </c:pt>
                      <c:pt idx="6882">
                        <c:v>419.17034776323192</c:v>
                      </c:pt>
                      <c:pt idx="6883">
                        <c:v>419.17034776323192</c:v>
                      </c:pt>
                      <c:pt idx="6884">
                        <c:v>419.17034776323192</c:v>
                      </c:pt>
                      <c:pt idx="6885">
                        <c:v>419.86748052365277</c:v>
                      </c:pt>
                      <c:pt idx="6886">
                        <c:v>422.37330334912861</c:v>
                      </c:pt>
                      <c:pt idx="6887">
                        <c:v>423.93221427997753</c:v>
                      </c:pt>
                      <c:pt idx="6888">
                        <c:v>421.8986426793029</c:v>
                      </c:pt>
                      <c:pt idx="6889">
                        <c:v>423.16922335555381</c:v>
                      </c:pt>
                      <c:pt idx="6890">
                        <c:v>423.16922335555381</c:v>
                      </c:pt>
                      <c:pt idx="6891">
                        <c:v>423.16922335555381</c:v>
                      </c:pt>
                      <c:pt idx="6892">
                        <c:v>423.43988434663885</c:v>
                      </c:pt>
                      <c:pt idx="6893">
                        <c:v>428.42422295397967</c:v>
                      </c:pt>
                      <c:pt idx="6894">
                        <c:v>431.38382459240228</c:v>
                      </c:pt>
                      <c:pt idx="6895">
                        <c:v>429.70604770701163</c:v>
                      </c:pt>
                      <c:pt idx="6896">
                        <c:v>434.16352100232933</c:v>
                      </c:pt>
                      <c:pt idx="6897">
                        <c:v>434.16352100232933</c:v>
                      </c:pt>
                      <c:pt idx="6898">
                        <c:v>434.16352100232933</c:v>
                      </c:pt>
                      <c:pt idx="6899">
                        <c:v>434.21813508955114</c:v>
                      </c:pt>
                      <c:pt idx="6900">
                        <c:v>434.96104730543743</c:v>
                      </c:pt>
                      <c:pt idx="6901">
                        <c:v>431.83840655369056</c:v>
                      </c:pt>
                      <c:pt idx="6902">
                        <c:v>430.68508553529853</c:v>
                      </c:pt>
                      <c:pt idx="6903">
                        <c:v>430.34696008352762</c:v>
                      </c:pt>
                      <c:pt idx="6904">
                        <c:v>430.34696008352762</c:v>
                      </c:pt>
                      <c:pt idx="6905">
                        <c:v>430.34696008352762</c:v>
                      </c:pt>
                      <c:pt idx="6906">
                        <c:v>430.34696008352762</c:v>
                      </c:pt>
                      <c:pt idx="6907">
                        <c:v>433.09372741145307</c:v>
                      </c:pt>
                      <c:pt idx="6908">
                        <c:v>430.59593606939222</c:v>
                      </c:pt>
                      <c:pt idx="6909">
                        <c:v>432.19259497229154</c:v>
                      </c:pt>
                      <c:pt idx="6910">
                        <c:v>425.49594410087565</c:v>
                      </c:pt>
                      <c:pt idx="6911">
                        <c:v>425.49594410087565</c:v>
                      </c:pt>
                      <c:pt idx="6912">
                        <c:v>425.49594410087565</c:v>
                      </c:pt>
                      <c:pt idx="6913">
                        <c:v>428.95992289775938</c:v>
                      </c:pt>
                      <c:pt idx="6914">
                        <c:v>426.94321741225622</c:v>
                      </c:pt>
                      <c:pt idx="6915">
                        <c:v>421.4360292345998</c:v>
                      </c:pt>
                      <c:pt idx="6916">
                        <c:v>425.21644847803407</c:v>
                      </c:pt>
                      <c:pt idx="6917">
                        <c:v>430.04899204883162</c:v>
                      </c:pt>
                      <c:pt idx="6918">
                        <c:v>430.04899204883162</c:v>
                      </c:pt>
                      <c:pt idx="6919">
                        <c:v>430.04899204883162</c:v>
                      </c:pt>
                      <c:pt idx="6920">
                        <c:v>430.25861376596271</c:v>
                      </c:pt>
                      <c:pt idx="6921">
                        <c:v>425.81158139908456</c:v>
                      </c:pt>
                      <c:pt idx="6922">
                        <c:v>422.88008995261436</c:v>
                      </c:pt>
                      <c:pt idx="6923">
                        <c:v>429.19685165850143</c:v>
                      </c:pt>
                      <c:pt idx="6924">
                        <c:v>426.38021042486554</c:v>
                      </c:pt>
                      <c:pt idx="6925">
                        <c:v>426.38021042486554</c:v>
                      </c:pt>
                      <c:pt idx="6926">
                        <c:v>426.38021042486554</c:v>
                      </c:pt>
                      <c:pt idx="6927">
                        <c:v>429.76708698096547</c:v>
                      </c:pt>
                      <c:pt idx="6928">
                        <c:v>432.73552325114457</c:v>
                      </c:pt>
                      <c:pt idx="6929">
                        <c:v>426.38261986989011</c:v>
                      </c:pt>
                      <c:pt idx="6930">
                        <c:v>415.88145530479494</c:v>
                      </c:pt>
                      <c:pt idx="6931">
                        <c:v>417.90860171873754</c:v>
                      </c:pt>
                      <c:pt idx="6932">
                        <c:v>417.90860171873754</c:v>
                      </c:pt>
                      <c:pt idx="6933">
                        <c:v>417.90860171873754</c:v>
                      </c:pt>
                      <c:pt idx="6934">
                        <c:v>412.7025941691432</c:v>
                      </c:pt>
                      <c:pt idx="6935">
                        <c:v>417.1263352341179</c:v>
                      </c:pt>
                      <c:pt idx="6936">
                        <c:v>421.21917918239518</c:v>
                      </c:pt>
                      <c:pt idx="6937">
                        <c:v>424.30085936872558</c:v>
                      </c:pt>
                      <c:pt idx="6938">
                        <c:v>422.10505180306819</c:v>
                      </c:pt>
                      <c:pt idx="6939">
                        <c:v>422.10505180306819</c:v>
                      </c:pt>
                      <c:pt idx="6940">
                        <c:v>422.10505180306819</c:v>
                      </c:pt>
                      <c:pt idx="6941">
                        <c:v>423.44711268171255</c:v>
                      </c:pt>
                      <c:pt idx="6942">
                        <c:v>422.97245201188684</c:v>
                      </c:pt>
                      <c:pt idx="6943">
                        <c:v>422.83511364549059</c:v>
                      </c:pt>
                      <c:pt idx="6944">
                        <c:v>422.83511364549059</c:v>
                      </c:pt>
                      <c:pt idx="6945">
                        <c:v>427.16970524455894</c:v>
                      </c:pt>
                      <c:pt idx="6946">
                        <c:v>427.16970524455894</c:v>
                      </c:pt>
                      <c:pt idx="6947">
                        <c:v>427.16970524455894</c:v>
                      </c:pt>
                      <c:pt idx="6948">
                        <c:v>429.83374829331007</c:v>
                      </c:pt>
                      <c:pt idx="6949">
                        <c:v>433.26479800819249</c:v>
                      </c:pt>
                      <c:pt idx="6950">
                        <c:v>433.05838888442736</c:v>
                      </c:pt>
                      <c:pt idx="6951">
                        <c:v>438.65552967633158</c:v>
                      </c:pt>
                      <c:pt idx="6952">
                        <c:v>439.82491366155375</c:v>
                      </c:pt>
                      <c:pt idx="6953">
                        <c:v>439.82491366155375</c:v>
                      </c:pt>
                      <c:pt idx="6954">
                        <c:v>439.82491366155375</c:v>
                      </c:pt>
                      <c:pt idx="6955">
                        <c:v>440.97100634487231</c:v>
                      </c:pt>
                      <c:pt idx="6956">
                        <c:v>439.11091478596137</c:v>
                      </c:pt>
                      <c:pt idx="6957">
                        <c:v>440.1855272668866</c:v>
                      </c:pt>
                      <c:pt idx="6958">
                        <c:v>442.68894064733803</c:v>
                      </c:pt>
                      <c:pt idx="6959">
                        <c:v>443.23588466789863</c:v>
                      </c:pt>
                      <c:pt idx="6960">
                        <c:v>443.23588466789863</c:v>
                      </c:pt>
                      <c:pt idx="6961">
                        <c:v>443.23588466789863</c:v>
                      </c:pt>
                      <c:pt idx="6962">
                        <c:v>444.47594570717268</c:v>
                      </c:pt>
                      <c:pt idx="6963">
                        <c:v>444.52092201429656</c:v>
                      </c:pt>
                      <c:pt idx="6964">
                        <c:v>441.97815436511178</c:v>
                      </c:pt>
                      <c:pt idx="6965">
                        <c:v>442.64557063689716</c:v>
                      </c:pt>
                      <c:pt idx="6966">
                        <c:v>443.00779053891307</c:v>
                      </c:pt>
                      <c:pt idx="6967">
                        <c:v>443.00779053891307</c:v>
                      </c:pt>
                      <c:pt idx="6968">
                        <c:v>443.00779053891307</c:v>
                      </c:pt>
                      <c:pt idx="6969">
                        <c:v>441.75728857119958</c:v>
                      </c:pt>
                      <c:pt idx="6970">
                        <c:v>441.2641554895194</c:v>
                      </c:pt>
                      <c:pt idx="6971">
                        <c:v>441.22158862741992</c:v>
                      </c:pt>
                      <c:pt idx="6972">
                        <c:v>446.0236125612405</c:v>
                      </c:pt>
                      <c:pt idx="6973">
                        <c:v>446.30471448076497</c:v>
                      </c:pt>
                      <c:pt idx="6974">
                        <c:v>446.30471448076497</c:v>
                      </c:pt>
                      <c:pt idx="6975">
                        <c:v>446.30471448076497</c:v>
                      </c:pt>
                      <c:pt idx="6976">
                        <c:v>444.94418119026625</c:v>
                      </c:pt>
                      <c:pt idx="6977">
                        <c:v>442.6198698899691</c:v>
                      </c:pt>
                      <c:pt idx="6978">
                        <c:v>441.59826519958273</c:v>
                      </c:pt>
                      <c:pt idx="6979">
                        <c:v>443.41980563810171</c:v>
                      </c:pt>
                      <c:pt idx="6980">
                        <c:v>442.10665809975131</c:v>
                      </c:pt>
                      <c:pt idx="6981">
                        <c:v>442.10665809975131</c:v>
                      </c:pt>
                      <c:pt idx="6982">
                        <c:v>442.10665809975131</c:v>
                      </c:pt>
                      <c:pt idx="6983">
                        <c:v>441.27539956630017</c:v>
                      </c:pt>
                      <c:pt idx="6984">
                        <c:v>441.7307846759299</c:v>
                      </c:pt>
                      <c:pt idx="6985">
                        <c:v>439.65464621315584</c:v>
                      </c:pt>
                      <c:pt idx="6986">
                        <c:v>433.35716006746469</c:v>
                      </c:pt>
                      <c:pt idx="6987">
                        <c:v>431.35571440045004</c:v>
                      </c:pt>
                      <c:pt idx="6988">
                        <c:v>431.35571440045004</c:v>
                      </c:pt>
                      <c:pt idx="6989">
                        <c:v>431.35571440045004</c:v>
                      </c:pt>
                      <c:pt idx="6990">
                        <c:v>427.99293229459499</c:v>
                      </c:pt>
                      <c:pt idx="6991">
                        <c:v>429.66669343827829</c:v>
                      </c:pt>
                      <c:pt idx="6992">
                        <c:v>426.58180065858187</c:v>
                      </c:pt>
                      <c:pt idx="6993">
                        <c:v>429.97108665970632</c:v>
                      </c:pt>
                      <c:pt idx="6994">
                        <c:v>433.06802666452529</c:v>
                      </c:pt>
                      <c:pt idx="6995">
                        <c:v>433.06802666452529</c:v>
                      </c:pt>
                      <c:pt idx="6996">
                        <c:v>433.06802666452529</c:v>
                      </c:pt>
                      <c:pt idx="6997">
                        <c:v>430.24094450244996</c:v>
                      </c:pt>
                      <c:pt idx="6998">
                        <c:v>423.77479720504408</c:v>
                      </c:pt>
                      <c:pt idx="6999">
                        <c:v>424.87912617460478</c:v>
                      </c:pt>
                      <c:pt idx="7000">
                        <c:v>425.27186571359766</c:v>
                      </c:pt>
                      <c:pt idx="7001">
                        <c:v>424.48237089390437</c:v>
                      </c:pt>
                      <c:pt idx="7002">
                        <c:v>424.48237089390437</c:v>
                      </c:pt>
                      <c:pt idx="7003">
                        <c:v>424.48237089390437</c:v>
                      </c:pt>
                      <c:pt idx="7004">
                        <c:v>424.48237089390437</c:v>
                      </c:pt>
                      <c:pt idx="7005">
                        <c:v>424.70725242952398</c:v>
                      </c:pt>
                      <c:pt idx="7006">
                        <c:v>427.77527909404893</c:v>
                      </c:pt>
                      <c:pt idx="7007">
                        <c:v>428.07485342542793</c:v>
                      </c:pt>
                      <c:pt idx="7008">
                        <c:v>428.04674323347541</c:v>
                      </c:pt>
                      <c:pt idx="7009">
                        <c:v>428.04674323347541</c:v>
                      </c:pt>
                      <c:pt idx="7010">
                        <c:v>428.04674323347541</c:v>
                      </c:pt>
                      <c:pt idx="7011">
                        <c:v>431.97092603003796</c:v>
                      </c:pt>
                      <c:pt idx="7012">
                        <c:v>435.57063689663499</c:v>
                      </c:pt>
                      <c:pt idx="7013">
                        <c:v>437.25162637539177</c:v>
                      </c:pt>
                      <c:pt idx="7014">
                        <c:v>435.35619628945489</c:v>
                      </c:pt>
                      <c:pt idx="7015">
                        <c:v>437.14721709099695</c:v>
                      </c:pt>
                      <c:pt idx="7016">
                        <c:v>437.14721709099695</c:v>
                      </c:pt>
                      <c:pt idx="7017">
                        <c:v>437.14721709099695</c:v>
                      </c:pt>
                      <c:pt idx="7018">
                        <c:v>440.24094450244985</c:v>
                      </c:pt>
                      <c:pt idx="7019">
                        <c:v>442.00385511203945</c:v>
                      </c:pt>
                      <c:pt idx="7020">
                        <c:v>446.94964259898831</c:v>
                      </c:pt>
                      <c:pt idx="7021">
                        <c:v>445.52807003453563</c:v>
                      </c:pt>
                      <c:pt idx="7022">
                        <c:v>441.69464300056245</c:v>
                      </c:pt>
                      <c:pt idx="7023">
                        <c:v>441.69464300056245</c:v>
                      </c:pt>
                      <c:pt idx="7024">
                        <c:v>441.69464300056245</c:v>
                      </c:pt>
                      <c:pt idx="7025">
                        <c:v>439.4715283912941</c:v>
                      </c:pt>
                      <c:pt idx="7026">
                        <c:v>438.05718416191496</c:v>
                      </c:pt>
                      <c:pt idx="7027">
                        <c:v>437.66524777126358</c:v>
                      </c:pt>
                      <c:pt idx="7028">
                        <c:v>438.09011324391633</c:v>
                      </c:pt>
                      <c:pt idx="7029">
                        <c:v>436.23965946510339</c:v>
                      </c:pt>
                      <c:pt idx="7030">
                        <c:v>436.23965946510339</c:v>
                      </c:pt>
                      <c:pt idx="7031">
                        <c:v>436.23965946510339</c:v>
                      </c:pt>
                      <c:pt idx="7032">
                        <c:v>433.63986828367217</c:v>
                      </c:pt>
                      <c:pt idx="7033">
                        <c:v>436.70307605814816</c:v>
                      </c:pt>
                      <c:pt idx="7034">
                        <c:v>436.75688699702857</c:v>
                      </c:pt>
                      <c:pt idx="7035">
                        <c:v>433.08489277969659</c:v>
                      </c:pt>
                      <c:pt idx="7036">
                        <c:v>435.98907718255577</c:v>
                      </c:pt>
                      <c:pt idx="7037">
                        <c:v>435.98907718255577</c:v>
                      </c:pt>
                      <c:pt idx="7038">
                        <c:v>435.98907718255577</c:v>
                      </c:pt>
                      <c:pt idx="7039">
                        <c:v>432.58372821460142</c:v>
                      </c:pt>
                      <c:pt idx="7040">
                        <c:v>428.16400289133412</c:v>
                      </c:pt>
                      <c:pt idx="7041">
                        <c:v>429.03140310015266</c:v>
                      </c:pt>
                      <c:pt idx="7042">
                        <c:v>438.37362460846521</c:v>
                      </c:pt>
                      <c:pt idx="7043">
                        <c:v>441.10352582121925</c:v>
                      </c:pt>
                      <c:pt idx="7044">
                        <c:v>441.10352582121925</c:v>
                      </c:pt>
                      <c:pt idx="7045">
                        <c:v>441.10352582121925</c:v>
                      </c:pt>
                      <c:pt idx="7046">
                        <c:v>442.53232672074535</c:v>
                      </c:pt>
                      <c:pt idx="7047">
                        <c:v>439.29644205284717</c:v>
                      </c:pt>
                      <c:pt idx="7048">
                        <c:v>445.37948759135804</c:v>
                      </c:pt>
                      <c:pt idx="7049">
                        <c:v>449.46590635290329</c:v>
                      </c:pt>
                      <c:pt idx="7050">
                        <c:v>451.27780901132422</c:v>
                      </c:pt>
                      <c:pt idx="7051">
                        <c:v>451.27780901132422</c:v>
                      </c:pt>
                      <c:pt idx="7052">
                        <c:v>451.27780901132422</c:v>
                      </c:pt>
                      <c:pt idx="7053">
                        <c:v>451.51955666211535</c:v>
                      </c:pt>
                      <c:pt idx="7054">
                        <c:v>454.0799935748131</c:v>
                      </c:pt>
                      <c:pt idx="7055">
                        <c:v>451.50670628865134</c:v>
                      </c:pt>
                      <c:pt idx="7056">
                        <c:v>451.98698899686752</c:v>
                      </c:pt>
                      <c:pt idx="7057">
                        <c:v>454.51128423419783</c:v>
                      </c:pt>
                      <c:pt idx="7058">
                        <c:v>454.51128423419783</c:v>
                      </c:pt>
                      <c:pt idx="7059">
                        <c:v>454.51128423419783</c:v>
                      </c:pt>
                      <c:pt idx="7060">
                        <c:v>455.35699943779588</c:v>
                      </c:pt>
                      <c:pt idx="7061">
                        <c:v>457.91663320215224</c:v>
                      </c:pt>
                      <c:pt idx="7062">
                        <c:v>455.64131395068642</c:v>
                      </c:pt>
                      <c:pt idx="7063">
                        <c:v>453.79808850694695</c:v>
                      </c:pt>
                      <c:pt idx="7064">
                        <c:v>455.1248895671028</c:v>
                      </c:pt>
                      <c:pt idx="7065">
                        <c:v>455.1248895671028</c:v>
                      </c:pt>
                      <c:pt idx="7066">
                        <c:v>455.1248895671028</c:v>
                      </c:pt>
                      <c:pt idx="7067">
                        <c:v>457.31427194602821</c:v>
                      </c:pt>
                      <c:pt idx="7068">
                        <c:v>455.90153401333203</c:v>
                      </c:pt>
                      <c:pt idx="7069">
                        <c:v>459.39522929885123</c:v>
                      </c:pt>
                      <c:pt idx="7070">
                        <c:v>453.95791502690514</c:v>
                      </c:pt>
                      <c:pt idx="7071">
                        <c:v>460.05461408722169</c:v>
                      </c:pt>
                      <c:pt idx="7072">
                        <c:v>460.05461408722169</c:v>
                      </c:pt>
                      <c:pt idx="7073">
                        <c:v>460.05461408722169</c:v>
                      </c:pt>
                      <c:pt idx="7074">
                        <c:v>460.28351136454881</c:v>
                      </c:pt>
                      <c:pt idx="7075">
                        <c:v>458.64830134125754</c:v>
                      </c:pt>
                      <c:pt idx="7076">
                        <c:v>461.9042647176932</c:v>
                      </c:pt>
                      <c:pt idx="7077">
                        <c:v>463.807726287045</c:v>
                      </c:pt>
                      <c:pt idx="7078">
                        <c:v>465.72805397156833</c:v>
                      </c:pt>
                      <c:pt idx="7079">
                        <c:v>465.72805397156833</c:v>
                      </c:pt>
                      <c:pt idx="7080">
                        <c:v>465.72805397156833</c:v>
                      </c:pt>
                      <c:pt idx="7081">
                        <c:v>464.61970926030017</c:v>
                      </c:pt>
                      <c:pt idx="7082">
                        <c:v>463.8703718576819</c:v>
                      </c:pt>
                      <c:pt idx="7083">
                        <c:v>462.35322464059095</c:v>
                      </c:pt>
                      <c:pt idx="7084">
                        <c:v>465.89591197494155</c:v>
                      </c:pt>
                      <c:pt idx="7085">
                        <c:v>467.67408240301961</c:v>
                      </c:pt>
                      <c:pt idx="7086">
                        <c:v>467.67408240301961</c:v>
                      </c:pt>
                      <c:pt idx="7087">
                        <c:v>467.67408240301961</c:v>
                      </c:pt>
                      <c:pt idx="7088">
                        <c:v>466.93197333547488</c:v>
                      </c:pt>
                      <c:pt idx="7089">
                        <c:v>465.52084169946164</c:v>
                      </c:pt>
                      <c:pt idx="7090">
                        <c:v>466.50148582443154</c:v>
                      </c:pt>
                      <c:pt idx="7091">
                        <c:v>466.50148582443154</c:v>
                      </c:pt>
                      <c:pt idx="7092">
                        <c:v>465.39635370652934</c:v>
                      </c:pt>
                      <c:pt idx="7093">
                        <c:v>465.39635370652934</c:v>
                      </c:pt>
                      <c:pt idx="7094">
                        <c:v>465.39635370652934</c:v>
                      </c:pt>
                      <c:pt idx="7095">
                        <c:v>464.51369367922229</c:v>
                      </c:pt>
                      <c:pt idx="7096">
                        <c:v>463.01582202232726</c:v>
                      </c:pt>
                      <c:pt idx="7097">
                        <c:v>462.88812143602894</c:v>
                      </c:pt>
                      <c:pt idx="7098">
                        <c:v>459.62653602120281</c:v>
                      </c:pt>
                      <c:pt idx="7099">
                        <c:v>465.68066821941972</c:v>
                      </c:pt>
                      <c:pt idx="7100">
                        <c:v>465.68066821941972</c:v>
                      </c:pt>
                      <c:pt idx="7101">
                        <c:v>465.68066821941972</c:v>
                      </c:pt>
                      <c:pt idx="7102">
                        <c:v>466.80909163922541</c:v>
                      </c:pt>
                      <c:pt idx="7103">
                        <c:v>465.12087382539522</c:v>
                      </c:pt>
                      <c:pt idx="7104">
                        <c:v>459.35426873343471</c:v>
                      </c:pt>
                      <c:pt idx="7105">
                        <c:v>457.51264958637825</c:v>
                      </c:pt>
                      <c:pt idx="7106">
                        <c:v>457.34720102802959</c:v>
                      </c:pt>
                      <c:pt idx="7107">
                        <c:v>457.34720102802959</c:v>
                      </c:pt>
                      <c:pt idx="7108">
                        <c:v>457.34720102802959</c:v>
                      </c:pt>
                      <c:pt idx="7109">
                        <c:v>460.43771584611648</c:v>
                      </c:pt>
                      <c:pt idx="7110">
                        <c:v>458.9004899204881</c:v>
                      </c:pt>
                      <c:pt idx="7111">
                        <c:v>466.92394185205984</c:v>
                      </c:pt>
                      <c:pt idx="7112">
                        <c:v>466.65890289936527</c:v>
                      </c:pt>
                      <c:pt idx="7113">
                        <c:v>468.32222311460907</c:v>
                      </c:pt>
                      <c:pt idx="7114">
                        <c:v>468.32222311460907</c:v>
                      </c:pt>
                      <c:pt idx="7115">
                        <c:v>468.32222311460907</c:v>
                      </c:pt>
                      <c:pt idx="7116">
                        <c:v>469.9076379407274</c:v>
                      </c:pt>
                      <c:pt idx="7117">
                        <c:v>471.92273712954756</c:v>
                      </c:pt>
                      <c:pt idx="7118">
                        <c:v>471.92273712954756</c:v>
                      </c:pt>
                      <c:pt idx="7119">
                        <c:v>474.36270179102058</c:v>
                      </c:pt>
                      <c:pt idx="7120">
                        <c:v>474.80844912055238</c:v>
                      </c:pt>
                      <c:pt idx="7121">
                        <c:v>474.80844912055238</c:v>
                      </c:pt>
                      <c:pt idx="7122">
                        <c:v>474.80844912055238</c:v>
                      </c:pt>
                      <c:pt idx="7123">
                        <c:v>474.66468556742416</c:v>
                      </c:pt>
                      <c:pt idx="7124">
                        <c:v>476.20753353144312</c:v>
                      </c:pt>
                      <c:pt idx="7125">
                        <c:v>476.20753353144312</c:v>
                      </c:pt>
                      <c:pt idx="7126">
                        <c:v>471.5340133322623</c:v>
                      </c:pt>
                      <c:pt idx="7127">
                        <c:v>472.14842181350889</c:v>
                      </c:pt>
                      <c:pt idx="7128">
                        <c:v>472.14842181350889</c:v>
                      </c:pt>
                      <c:pt idx="7129">
                        <c:v>472.14842181350889</c:v>
                      </c:pt>
                      <c:pt idx="7130">
                        <c:v>471.56533611758084</c:v>
                      </c:pt>
                      <c:pt idx="7131">
                        <c:v>474.21090675447743</c:v>
                      </c:pt>
                      <c:pt idx="7132">
                        <c:v>473.25917596980156</c:v>
                      </c:pt>
                      <c:pt idx="7133">
                        <c:v>473.45915990683471</c:v>
                      </c:pt>
                      <c:pt idx="7134">
                        <c:v>474.49682756405099</c:v>
                      </c:pt>
                      <c:pt idx="7135">
                        <c:v>474.49682756405099</c:v>
                      </c:pt>
                      <c:pt idx="7136">
                        <c:v>474.49682756405099</c:v>
                      </c:pt>
                      <c:pt idx="7137">
                        <c:v>469.29001686611508</c:v>
                      </c:pt>
                      <c:pt idx="7138">
                        <c:v>473.16440446550467</c:v>
                      </c:pt>
                      <c:pt idx="7139">
                        <c:v>475.80354991566924</c:v>
                      </c:pt>
                      <c:pt idx="7140">
                        <c:v>475.32808609750208</c:v>
                      </c:pt>
                      <c:pt idx="7141">
                        <c:v>473.25997911814295</c:v>
                      </c:pt>
                      <c:pt idx="7142">
                        <c:v>473.25997911814295</c:v>
                      </c:pt>
                      <c:pt idx="7143">
                        <c:v>473.25997911814295</c:v>
                      </c:pt>
                      <c:pt idx="7144">
                        <c:v>473.25997911814295</c:v>
                      </c:pt>
                      <c:pt idx="7145">
                        <c:v>473.67360051401471</c:v>
                      </c:pt>
                      <c:pt idx="7146">
                        <c:v>473.36840414424518</c:v>
                      </c:pt>
                      <c:pt idx="7147">
                        <c:v>468.81696249297215</c:v>
                      </c:pt>
                      <c:pt idx="7148">
                        <c:v>459.98634647819426</c:v>
                      </c:pt>
                      <c:pt idx="7149">
                        <c:v>459.98634647819426</c:v>
                      </c:pt>
                      <c:pt idx="7150">
                        <c:v>459.98634647819426</c:v>
                      </c:pt>
                      <c:pt idx="7151">
                        <c:v>458.3310577463655</c:v>
                      </c:pt>
                      <c:pt idx="7152">
                        <c:v>461.63761946831551</c:v>
                      </c:pt>
                      <c:pt idx="7153">
                        <c:v>458.35434904826894</c:v>
                      </c:pt>
                      <c:pt idx="7154">
                        <c:v>462.03357160067429</c:v>
                      </c:pt>
                      <c:pt idx="7155">
                        <c:v>458.97518271624739</c:v>
                      </c:pt>
                      <c:pt idx="7156">
                        <c:v>458.97518271624739</c:v>
                      </c:pt>
                      <c:pt idx="7157">
                        <c:v>458.97518271624739</c:v>
                      </c:pt>
                      <c:pt idx="7158">
                        <c:v>448.63786041281799</c:v>
                      </c:pt>
                      <c:pt idx="7159">
                        <c:v>451.02642358043505</c:v>
                      </c:pt>
                      <c:pt idx="7160">
                        <c:v>450.11324391615108</c:v>
                      </c:pt>
                      <c:pt idx="7161">
                        <c:v>455.59151875351353</c:v>
                      </c:pt>
                      <c:pt idx="7162">
                        <c:v>460.59834551441628</c:v>
                      </c:pt>
                      <c:pt idx="7163">
                        <c:v>460.59834551441628</c:v>
                      </c:pt>
                      <c:pt idx="7164">
                        <c:v>460.59834551441628</c:v>
                      </c:pt>
                      <c:pt idx="7165">
                        <c:v>461.1493052766844</c:v>
                      </c:pt>
                      <c:pt idx="7166">
                        <c:v>466.58742269697188</c:v>
                      </c:pt>
                      <c:pt idx="7167">
                        <c:v>466.34647819452232</c:v>
                      </c:pt>
                      <c:pt idx="7168">
                        <c:v>468.6258131876956</c:v>
                      </c:pt>
                      <c:pt idx="7169">
                        <c:v>471.58300538109376</c:v>
                      </c:pt>
                      <c:pt idx="7170">
                        <c:v>471.58300538109376</c:v>
                      </c:pt>
                      <c:pt idx="7171">
                        <c:v>471.58300538109376</c:v>
                      </c:pt>
                      <c:pt idx="7172">
                        <c:v>471.58300538109376</c:v>
                      </c:pt>
                      <c:pt idx="7173">
                        <c:v>471.49867480523636</c:v>
                      </c:pt>
                      <c:pt idx="7174">
                        <c:v>468.9012930688296</c:v>
                      </c:pt>
                      <c:pt idx="7175">
                        <c:v>472.27692554814854</c:v>
                      </c:pt>
                      <c:pt idx="7176">
                        <c:v>471.39024977913402</c:v>
                      </c:pt>
                      <c:pt idx="7177">
                        <c:v>471.39024977913402</c:v>
                      </c:pt>
                      <c:pt idx="7178">
                        <c:v>471.39024977913402</c:v>
                      </c:pt>
                      <c:pt idx="7179">
                        <c:v>473.93542687334332</c:v>
                      </c:pt>
                      <c:pt idx="7180">
                        <c:v>472.8616175407596</c:v>
                      </c:pt>
                      <c:pt idx="7181">
                        <c:v>472.85599550236907</c:v>
                      </c:pt>
                      <c:pt idx="7182">
                        <c:v>474.94739378363158</c:v>
                      </c:pt>
                      <c:pt idx="7183">
                        <c:v>476.89342221508292</c:v>
                      </c:pt>
                      <c:pt idx="7184">
                        <c:v>476.89342221508292</c:v>
                      </c:pt>
                      <c:pt idx="7185">
                        <c:v>476.89342221508292</c:v>
                      </c:pt>
                      <c:pt idx="7186">
                        <c:v>473.40133322624666</c:v>
                      </c:pt>
                      <c:pt idx="7187">
                        <c:v>480.26343265601133</c:v>
                      </c:pt>
                      <c:pt idx="7188">
                        <c:v>479.75503975584263</c:v>
                      </c:pt>
                      <c:pt idx="7189">
                        <c:v>480.87221909886722</c:v>
                      </c:pt>
                      <c:pt idx="7190">
                        <c:v>481.79744598827364</c:v>
                      </c:pt>
                      <c:pt idx="7191">
                        <c:v>481.79744598827364</c:v>
                      </c:pt>
                      <c:pt idx="7192">
                        <c:v>481.79744598827364</c:v>
                      </c:pt>
                      <c:pt idx="7193">
                        <c:v>481.41755682274481</c:v>
                      </c:pt>
                      <c:pt idx="7194">
                        <c:v>478.66034856637987</c:v>
                      </c:pt>
                      <c:pt idx="7195">
                        <c:v>479.03943458356724</c:v>
                      </c:pt>
                      <c:pt idx="7196">
                        <c:v>474.33057585736054</c:v>
                      </c:pt>
                      <c:pt idx="7197">
                        <c:v>473.56517548791226</c:v>
                      </c:pt>
                      <c:pt idx="7198">
                        <c:v>473.56517548791226</c:v>
                      </c:pt>
                      <c:pt idx="7199">
                        <c:v>473.56517548791226</c:v>
                      </c:pt>
                      <c:pt idx="7200">
                        <c:v>477.86924745000363</c:v>
                      </c:pt>
                      <c:pt idx="7201">
                        <c:v>481.36856477391342</c:v>
                      </c:pt>
                      <c:pt idx="7202">
                        <c:v>478.43948277246773</c:v>
                      </c:pt>
                      <c:pt idx="7203">
                        <c:v>482.18777608224207</c:v>
                      </c:pt>
                      <c:pt idx="7204">
                        <c:v>482.20464219741353</c:v>
                      </c:pt>
                      <c:pt idx="7205">
                        <c:v>482.20464219741353</c:v>
                      </c:pt>
                      <c:pt idx="7206">
                        <c:v>482.20464219741353</c:v>
                      </c:pt>
                      <c:pt idx="7207">
                        <c:v>481.47458035499125</c:v>
                      </c:pt>
                      <c:pt idx="7208">
                        <c:v>484.69359890771796</c:v>
                      </c:pt>
                      <c:pt idx="7209">
                        <c:v>482.37892538751885</c:v>
                      </c:pt>
                      <c:pt idx="7210">
                        <c:v>482.12111476989776</c:v>
                      </c:pt>
                      <c:pt idx="7211">
                        <c:v>485.39153481648032</c:v>
                      </c:pt>
                      <c:pt idx="7212">
                        <c:v>485.39153481648032</c:v>
                      </c:pt>
                      <c:pt idx="7213">
                        <c:v>485.39153481648032</c:v>
                      </c:pt>
                      <c:pt idx="7214">
                        <c:v>489.6980162235962</c:v>
                      </c:pt>
                      <c:pt idx="7215">
                        <c:v>491.62557224319301</c:v>
                      </c:pt>
                      <c:pt idx="7216">
                        <c:v>492.9885149787163</c:v>
                      </c:pt>
                      <c:pt idx="7217">
                        <c:v>493.18368002570048</c:v>
                      </c:pt>
                      <c:pt idx="7218">
                        <c:v>489.07718255561775</c:v>
                      </c:pt>
                      <c:pt idx="7219">
                        <c:v>489.07718255561775</c:v>
                      </c:pt>
                      <c:pt idx="7220">
                        <c:v>489.07718255561775</c:v>
                      </c:pt>
                      <c:pt idx="7221">
                        <c:v>484.68556742430297</c:v>
                      </c:pt>
                      <c:pt idx="7222">
                        <c:v>486.3304152276923</c:v>
                      </c:pt>
                      <c:pt idx="7223">
                        <c:v>490.25218857923034</c:v>
                      </c:pt>
                      <c:pt idx="7224">
                        <c:v>481.73399726929534</c:v>
                      </c:pt>
                      <c:pt idx="7225">
                        <c:v>478.09573528230641</c:v>
                      </c:pt>
                      <c:pt idx="7226">
                        <c:v>478.09573528230641</c:v>
                      </c:pt>
                      <c:pt idx="7227">
                        <c:v>478.09573528230641</c:v>
                      </c:pt>
                      <c:pt idx="7228">
                        <c:v>481.55569833748262</c:v>
                      </c:pt>
                      <c:pt idx="7229">
                        <c:v>484.88394506465318</c:v>
                      </c:pt>
                      <c:pt idx="7230">
                        <c:v>489.35667817845922</c:v>
                      </c:pt>
                      <c:pt idx="7231">
                        <c:v>489.98072443980374</c:v>
                      </c:pt>
                      <c:pt idx="7232">
                        <c:v>489.98072443980374</c:v>
                      </c:pt>
                      <c:pt idx="7233">
                        <c:v>489.98072443980374</c:v>
                      </c:pt>
                      <c:pt idx="7234">
                        <c:v>489.98072443980374</c:v>
                      </c:pt>
                      <c:pt idx="7235">
                        <c:v>491.42237571279384</c:v>
                      </c:pt>
                      <c:pt idx="7236">
                        <c:v>492.45602762830265</c:v>
                      </c:pt>
                      <c:pt idx="7237">
                        <c:v>492.13557144004471</c:v>
                      </c:pt>
                      <c:pt idx="7238">
                        <c:v>491.81832784515279</c:v>
                      </c:pt>
                      <c:pt idx="7239">
                        <c:v>489.45385912778067</c:v>
                      </c:pt>
                      <c:pt idx="7240">
                        <c:v>489.45385912778067</c:v>
                      </c:pt>
                      <c:pt idx="7241">
                        <c:v>489.45385912778067</c:v>
                      </c:pt>
                      <c:pt idx="7242">
                        <c:v>492.09461087462836</c:v>
                      </c:pt>
                      <c:pt idx="7243">
                        <c:v>493.80852943538656</c:v>
                      </c:pt>
                      <c:pt idx="7244">
                        <c:v>495.34896795438107</c:v>
                      </c:pt>
                      <c:pt idx="7245">
                        <c:v>494.38599309292414</c:v>
                      </c:pt>
                      <c:pt idx="7246">
                        <c:v>493.22062484940955</c:v>
                      </c:pt>
                      <c:pt idx="7247">
                        <c:v>493.22062484940955</c:v>
                      </c:pt>
                      <c:pt idx="7248">
                        <c:v>493.22062484940955</c:v>
                      </c:pt>
                      <c:pt idx="7249">
                        <c:v>493.35073488073232</c:v>
                      </c:pt>
                      <c:pt idx="7250">
                        <c:v>489.59762268090901</c:v>
                      </c:pt>
                      <c:pt idx="7251">
                        <c:v>494.25267046823529</c:v>
                      </c:pt>
                      <c:pt idx="7252">
                        <c:v>493.62862420689089</c:v>
                      </c:pt>
                      <c:pt idx="7253">
                        <c:v>493.50895510400761</c:v>
                      </c:pt>
                      <c:pt idx="7254">
                        <c:v>493.50895510400761</c:v>
                      </c:pt>
                      <c:pt idx="7255">
                        <c:v>493.50895510400761</c:v>
                      </c:pt>
                      <c:pt idx="7256">
                        <c:v>497.22190988675595</c:v>
                      </c:pt>
                      <c:pt idx="7257">
                        <c:v>497.87567263673594</c:v>
                      </c:pt>
                      <c:pt idx="7258">
                        <c:v>496.09750220865789</c:v>
                      </c:pt>
                      <c:pt idx="7259">
                        <c:v>491.84563488876393</c:v>
                      </c:pt>
                      <c:pt idx="7260">
                        <c:v>492.86483013412567</c:v>
                      </c:pt>
                      <c:pt idx="7261">
                        <c:v>492.86483013412567</c:v>
                      </c:pt>
                      <c:pt idx="7262">
                        <c:v>492.86483013412567</c:v>
                      </c:pt>
                      <c:pt idx="7263">
                        <c:v>494.09685968998463</c:v>
                      </c:pt>
                      <c:pt idx="7264">
                        <c:v>490.99991968516571</c:v>
                      </c:pt>
                      <c:pt idx="7265">
                        <c:v>494.6502288972772</c:v>
                      </c:pt>
                      <c:pt idx="7266">
                        <c:v>495.1995823628622</c:v>
                      </c:pt>
                      <c:pt idx="7267">
                        <c:v>496.70146976146475</c:v>
                      </c:pt>
                      <c:pt idx="7268">
                        <c:v>496.70146976146475</c:v>
                      </c:pt>
                      <c:pt idx="7269">
                        <c:v>496.70146976146475</c:v>
                      </c:pt>
                      <c:pt idx="7270">
                        <c:v>496.70146976146475</c:v>
                      </c:pt>
                      <c:pt idx="7271">
                        <c:v>498.42181350895493</c:v>
                      </c:pt>
                      <c:pt idx="7272">
                        <c:v>498.44349851417542</c:v>
                      </c:pt>
                      <c:pt idx="7273">
                        <c:v>500.79351056140052</c:v>
                      </c:pt>
                      <c:pt idx="7274">
                        <c:v>502.040799935748</c:v>
                      </c:pt>
                      <c:pt idx="7275">
                        <c:v>502.040799935748</c:v>
                      </c:pt>
                      <c:pt idx="7276">
                        <c:v>502.040799935748</c:v>
                      </c:pt>
                      <c:pt idx="7277">
                        <c:v>502.51305116054925</c:v>
                      </c:pt>
                      <c:pt idx="7278">
                        <c:v>502.60621636816308</c:v>
                      </c:pt>
                      <c:pt idx="7279">
                        <c:v>503.26560115653348</c:v>
                      </c:pt>
                      <c:pt idx="7280">
                        <c:v>506.53521805477453</c:v>
                      </c:pt>
                      <c:pt idx="7281">
                        <c:v>508.79206489438582</c:v>
                      </c:pt>
                      <c:pt idx="7282">
                        <c:v>508.79206489438582</c:v>
                      </c:pt>
                      <c:pt idx="7283">
                        <c:v>508.79206489438582</c:v>
                      </c:pt>
                      <c:pt idx="7284">
                        <c:v>509.12376515942475</c:v>
                      </c:pt>
                      <c:pt idx="7285">
                        <c:v>509.28198538269993</c:v>
                      </c:pt>
                      <c:pt idx="7286">
                        <c:v>507.03156372982068</c:v>
                      </c:pt>
                      <c:pt idx="7287">
                        <c:v>504.62452815034914</c:v>
                      </c:pt>
                      <c:pt idx="7288">
                        <c:v>507.09099670709162</c:v>
                      </c:pt>
                      <c:pt idx="7289">
                        <c:v>507.09099670709162</c:v>
                      </c:pt>
                      <c:pt idx="7290">
                        <c:v>507.09099670709162</c:v>
                      </c:pt>
                      <c:pt idx="7291">
                        <c:v>507.59698016223575</c:v>
                      </c:pt>
                      <c:pt idx="7292">
                        <c:v>509.01212753995645</c:v>
                      </c:pt>
                      <c:pt idx="7293">
                        <c:v>512.74194843787632</c:v>
                      </c:pt>
                      <c:pt idx="7294">
                        <c:v>513.88563167617053</c:v>
                      </c:pt>
                      <c:pt idx="7295">
                        <c:v>515.51441651272989</c:v>
                      </c:pt>
                      <c:pt idx="7296">
                        <c:v>515.51441651272989</c:v>
                      </c:pt>
                      <c:pt idx="7297">
                        <c:v>515.51441651272989</c:v>
                      </c:pt>
                      <c:pt idx="7298">
                        <c:v>515.75375471849645</c:v>
                      </c:pt>
                      <c:pt idx="7299">
                        <c:v>512.04642197413853</c:v>
                      </c:pt>
                      <c:pt idx="7300">
                        <c:v>513.56356919122948</c:v>
                      </c:pt>
                      <c:pt idx="7301">
                        <c:v>512.4865472652798</c:v>
                      </c:pt>
                      <c:pt idx="7302">
                        <c:v>512.90177495783462</c:v>
                      </c:pt>
                      <c:pt idx="7303">
                        <c:v>512.90177495783462</c:v>
                      </c:pt>
                      <c:pt idx="7304">
                        <c:v>512.90177495783462</c:v>
                      </c:pt>
                      <c:pt idx="7305">
                        <c:v>512.35322464059107</c:v>
                      </c:pt>
                      <c:pt idx="7306">
                        <c:v>514.95221267368072</c:v>
                      </c:pt>
                      <c:pt idx="7307">
                        <c:v>514.93052766846017</c:v>
                      </c:pt>
                      <c:pt idx="7308">
                        <c:v>517.30624046261323</c:v>
                      </c:pt>
                      <c:pt idx="7309">
                        <c:v>517.30624046261323</c:v>
                      </c:pt>
                      <c:pt idx="7310">
                        <c:v>517.30624046261323</c:v>
                      </c:pt>
                      <c:pt idx="7311">
                        <c:v>517.30624046261323</c:v>
                      </c:pt>
                      <c:pt idx="7312">
                        <c:v>515.84290418440264</c:v>
                      </c:pt>
                      <c:pt idx="7313">
                        <c:v>513.00216850052186</c:v>
                      </c:pt>
                      <c:pt idx="7314">
                        <c:v>514.54662276122383</c:v>
                      </c:pt>
                      <c:pt idx="7315">
                        <c:v>513.18046743233458</c:v>
                      </c:pt>
                      <c:pt idx="7316">
                        <c:v>513.47281342864017</c:v>
                      </c:pt>
                      <c:pt idx="7317">
                        <c:v>513.47281342864017</c:v>
                      </c:pt>
                      <c:pt idx="7318">
                        <c:v>513.47281342864017</c:v>
                      </c:pt>
                      <c:pt idx="7319">
                        <c:v>515.34816480603968</c:v>
                      </c:pt>
                      <c:pt idx="7320">
                        <c:v>515.41643241506699</c:v>
                      </c:pt>
                      <c:pt idx="7321">
                        <c:v>518.95028511766111</c:v>
                      </c:pt>
                      <c:pt idx="7322">
                        <c:v>513.49610473054361</c:v>
                      </c:pt>
                      <c:pt idx="7323">
                        <c:v>517.59296442052835</c:v>
                      </c:pt>
                      <c:pt idx="7324">
                        <c:v>517.59296442052835</c:v>
                      </c:pt>
                      <c:pt idx="7325">
                        <c:v>517.59296442052835</c:v>
                      </c:pt>
                      <c:pt idx="7326">
                        <c:v>516.36896634808431</c:v>
                      </c:pt>
                      <c:pt idx="7327">
                        <c:v>518.13910529274733</c:v>
                      </c:pt>
                      <c:pt idx="7328">
                        <c:v>518.43948277246784</c:v>
                      </c:pt>
                      <c:pt idx="7329">
                        <c:v>518.95911974941748</c:v>
                      </c:pt>
                      <c:pt idx="7330">
                        <c:v>516.93518592884072</c:v>
                      </c:pt>
                      <c:pt idx="7331">
                        <c:v>516.93518592884072</c:v>
                      </c:pt>
                      <c:pt idx="7332">
                        <c:v>516.93518592884072</c:v>
                      </c:pt>
                      <c:pt idx="7333">
                        <c:v>517.09260300377446</c:v>
                      </c:pt>
                      <c:pt idx="7334">
                        <c:v>514.41169383985186</c:v>
                      </c:pt>
                      <c:pt idx="7335">
                        <c:v>513.04232591759671</c:v>
                      </c:pt>
                      <c:pt idx="7336">
                        <c:v>503.29772709019335</c:v>
                      </c:pt>
                      <c:pt idx="7337">
                        <c:v>501.78780820817582</c:v>
                      </c:pt>
                      <c:pt idx="7338">
                        <c:v>501.78780820817582</c:v>
                      </c:pt>
                      <c:pt idx="7339">
                        <c:v>501.78780820817582</c:v>
                      </c:pt>
                      <c:pt idx="7340">
                        <c:v>504.81969319733327</c:v>
                      </c:pt>
                      <c:pt idx="7341">
                        <c:v>499.47393783631804</c:v>
                      </c:pt>
                      <c:pt idx="7342">
                        <c:v>499.9847401815112</c:v>
                      </c:pt>
                      <c:pt idx="7343">
                        <c:v>497.55682274516067</c:v>
                      </c:pt>
                      <c:pt idx="7344">
                        <c:v>502.92265681471338</c:v>
                      </c:pt>
                      <c:pt idx="7345">
                        <c:v>502.92265681471338</c:v>
                      </c:pt>
                      <c:pt idx="7346">
                        <c:v>502.92265681471338</c:v>
                      </c:pt>
                      <c:pt idx="7347">
                        <c:v>503.77881294675097</c:v>
                      </c:pt>
                      <c:pt idx="7348">
                        <c:v>503.5394747409843</c:v>
                      </c:pt>
                      <c:pt idx="7349">
                        <c:v>506.7408240301981</c:v>
                      </c:pt>
                      <c:pt idx="7350">
                        <c:v>508.54790779857018</c:v>
                      </c:pt>
                      <c:pt idx="7351">
                        <c:v>507.95036543249512</c:v>
                      </c:pt>
                      <c:pt idx="7352">
                        <c:v>507.95036543249512</c:v>
                      </c:pt>
                      <c:pt idx="7353">
                        <c:v>507.95036543249512</c:v>
                      </c:pt>
                      <c:pt idx="7354">
                        <c:v>511.80467432334723</c:v>
                      </c:pt>
                      <c:pt idx="7355">
                        <c:v>513.81575777045998</c:v>
                      </c:pt>
                      <c:pt idx="7356">
                        <c:v>515.02770861778151</c:v>
                      </c:pt>
                      <c:pt idx="7357">
                        <c:v>517.29981527588131</c:v>
                      </c:pt>
                      <c:pt idx="7358">
                        <c:v>515.28792868042717</c:v>
                      </c:pt>
                      <c:pt idx="7359">
                        <c:v>515.28792868042717</c:v>
                      </c:pt>
                      <c:pt idx="7360">
                        <c:v>515.28792868042717</c:v>
                      </c:pt>
                      <c:pt idx="7361">
                        <c:v>517.94153080073875</c:v>
                      </c:pt>
                      <c:pt idx="7362">
                        <c:v>518.43145128905292</c:v>
                      </c:pt>
                      <c:pt idx="7363">
                        <c:v>518.91976548068408</c:v>
                      </c:pt>
                      <c:pt idx="7364">
                        <c:v>518.37121516344052</c:v>
                      </c:pt>
                      <c:pt idx="7365">
                        <c:v>520.49072363665562</c:v>
                      </c:pt>
                      <c:pt idx="7366">
                        <c:v>520.49072363665562</c:v>
                      </c:pt>
                      <c:pt idx="7367">
                        <c:v>520.49072363665562</c:v>
                      </c:pt>
                      <c:pt idx="7368">
                        <c:v>520.49072363665562</c:v>
                      </c:pt>
                      <c:pt idx="7369">
                        <c:v>519.16392257649977</c:v>
                      </c:pt>
                      <c:pt idx="7370">
                        <c:v>520.18552726688608</c:v>
                      </c:pt>
                      <c:pt idx="7371">
                        <c:v>519.62894546622749</c:v>
                      </c:pt>
                      <c:pt idx="7372">
                        <c:v>522.20383904907226</c:v>
                      </c:pt>
                      <c:pt idx="7373">
                        <c:v>522.20383904907226</c:v>
                      </c:pt>
                      <c:pt idx="7374">
                        <c:v>522.20383904907226</c:v>
                      </c:pt>
                      <c:pt idx="7375">
                        <c:v>520.20962171713109</c:v>
                      </c:pt>
                      <c:pt idx="7376">
                        <c:v>517.11348486065367</c:v>
                      </c:pt>
                      <c:pt idx="7377">
                        <c:v>518.07886916713517</c:v>
                      </c:pt>
                      <c:pt idx="7378">
                        <c:v>519.139828126255</c:v>
                      </c:pt>
                      <c:pt idx="7379">
                        <c:v>515.76821138864352</c:v>
                      </c:pt>
                      <c:pt idx="7380">
                        <c:v>515.76821138864352</c:v>
                      </c:pt>
                      <c:pt idx="7381">
                        <c:v>515.76821138864352</c:v>
                      </c:pt>
                      <c:pt idx="7382">
                        <c:v>516.64926511926762</c:v>
                      </c:pt>
                      <c:pt idx="7383">
                        <c:v>520.30840896313555</c:v>
                      </c:pt>
                      <c:pt idx="7384">
                        <c:v>520.83607742350023</c:v>
                      </c:pt>
                      <c:pt idx="7385">
                        <c:v>523.0640109228176</c:v>
                      </c:pt>
                      <c:pt idx="7386">
                        <c:v>523.73062404626148</c:v>
                      </c:pt>
                      <c:pt idx="7387">
                        <c:v>523.73062404626148</c:v>
                      </c:pt>
                      <c:pt idx="7388">
                        <c:v>523.73062404626148</c:v>
                      </c:pt>
                      <c:pt idx="7389">
                        <c:v>520.28752710625668</c:v>
                      </c:pt>
                      <c:pt idx="7390">
                        <c:v>516.40510802345204</c:v>
                      </c:pt>
                      <c:pt idx="7391">
                        <c:v>519.57272508232279</c:v>
                      </c:pt>
                      <c:pt idx="7392">
                        <c:v>512.15163440687502</c:v>
                      </c:pt>
                      <c:pt idx="7393">
                        <c:v>515.48951891414345</c:v>
                      </c:pt>
                      <c:pt idx="7394">
                        <c:v>515.48951891414345</c:v>
                      </c:pt>
                      <c:pt idx="7395">
                        <c:v>515.48951891414345</c:v>
                      </c:pt>
                      <c:pt idx="7396">
                        <c:v>513.87840334109717</c:v>
                      </c:pt>
                      <c:pt idx="7397">
                        <c:v>512.35483093727419</c:v>
                      </c:pt>
                      <c:pt idx="7398">
                        <c:v>506.4187615452575</c:v>
                      </c:pt>
                      <c:pt idx="7399">
                        <c:v>505.96658902899378</c:v>
                      </c:pt>
                      <c:pt idx="7400">
                        <c:v>511.24568307766458</c:v>
                      </c:pt>
                      <c:pt idx="7401">
                        <c:v>511.24568307766458</c:v>
                      </c:pt>
                      <c:pt idx="7402">
                        <c:v>511.24568307766458</c:v>
                      </c:pt>
                      <c:pt idx="7403">
                        <c:v>511.13725805156224</c:v>
                      </c:pt>
                      <c:pt idx="7404">
                        <c:v>503.45514416512748</c:v>
                      </c:pt>
                      <c:pt idx="7405">
                        <c:v>512.00787085374691</c:v>
                      </c:pt>
                      <c:pt idx="7406">
                        <c:v>501.11396674965886</c:v>
                      </c:pt>
                      <c:pt idx="7407">
                        <c:v>496.49907637940748</c:v>
                      </c:pt>
                      <c:pt idx="7408">
                        <c:v>496.49907637940748</c:v>
                      </c:pt>
                      <c:pt idx="7409">
                        <c:v>496.49907637940748</c:v>
                      </c:pt>
                      <c:pt idx="7410">
                        <c:v>489.29403260782288</c:v>
                      </c:pt>
                      <c:pt idx="7411">
                        <c:v>489.68275640510819</c:v>
                      </c:pt>
                      <c:pt idx="7412">
                        <c:v>485.20841699461909</c:v>
                      </c:pt>
                      <c:pt idx="7413">
                        <c:v>484.92892137177762</c:v>
                      </c:pt>
                      <c:pt idx="7414">
                        <c:v>490.73729017749605</c:v>
                      </c:pt>
                      <c:pt idx="7415">
                        <c:v>490.73729017749605</c:v>
                      </c:pt>
                      <c:pt idx="7416">
                        <c:v>490.73729017749605</c:v>
                      </c:pt>
                      <c:pt idx="7417">
                        <c:v>494.29844992370118</c:v>
                      </c:pt>
                      <c:pt idx="7418">
                        <c:v>502.49538189703662</c:v>
                      </c:pt>
                      <c:pt idx="7419">
                        <c:v>499.74700827242816</c:v>
                      </c:pt>
                      <c:pt idx="7420">
                        <c:v>504.26793028672427</c:v>
                      </c:pt>
                      <c:pt idx="7421">
                        <c:v>508.51658501325215</c:v>
                      </c:pt>
                      <c:pt idx="7422">
                        <c:v>508.51658501325215</c:v>
                      </c:pt>
                      <c:pt idx="7423">
                        <c:v>508.51658501325215</c:v>
                      </c:pt>
                      <c:pt idx="7424">
                        <c:v>507.4981929162318</c:v>
                      </c:pt>
                      <c:pt idx="7425">
                        <c:v>512.85840494739398</c:v>
                      </c:pt>
                      <c:pt idx="7426">
                        <c:v>512.78692474500053</c:v>
                      </c:pt>
                      <c:pt idx="7427">
                        <c:v>515.65496747249233</c:v>
                      </c:pt>
                      <c:pt idx="7428">
                        <c:v>522.22150831258546</c:v>
                      </c:pt>
                      <c:pt idx="7429">
                        <c:v>522.22150831258546</c:v>
                      </c:pt>
                      <c:pt idx="7430">
                        <c:v>522.22150831258546</c:v>
                      </c:pt>
                      <c:pt idx="7431">
                        <c:v>522.06007549594426</c:v>
                      </c:pt>
                      <c:pt idx="7432">
                        <c:v>521.33242309854643</c:v>
                      </c:pt>
                      <c:pt idx="7433">
                        <c:v>525.05581880973432</c:v>
                      </c:pt>
                      <c:pt idx="7434">
                        <c:v>526.45329692394205</c:v>
                      </c:pt>
                      <c:pt idx="7435">
                        <c:v>527.24520118865962</c:v>
                      </c:pt>
                      <c:pt idx="7436">
                        <c:v>527.24520118865962</c:v>
                      </c:pt>
                      <c:pt idx="7437">
                        <c:v>527.24520118865962</c:v>
                      </c:pt>
                      <c:pt idx="7438">
                        <c:v>528.65231708296528</c:v>
                      </c:pt>
                      <c:pt idx="7439">
                        <c:v>528.52702594169148</c:v>
                      </c:pt>
                      <c:pt idx="7440">
                        <c:v>527.28776805075904</c:v>
                      </c:pt>
                      <c:pt idx="7441">
                        <c:v>526.71030439322146</c:v>
                      </c:pt>
                      <c:pt idx="7442">
                        <c:v>526.69906031644052</c:v>
                      </c:pt>
                      <c:pt idx="7443">
                        <c:v>526.69906031644052</c:v>
                      </c:pt>
                      <c:pt idx="7444">
                        <c:v>526.69906031644052</c:v>
                      </c:pt>
                      <c:pt idx="7445">
                        <c:v>528.04112119508477</c:v>
                      </c:pt>
                      <c:pt idx="7446">
                        <c:v>530.16062966829975</c:v>
                      </c:pt>
                      <c:pt idx="7447">
                        <c:v>529.52533933017435</c:v>
                      </c:pt>
                      <c:pt idx="7448">
                        <c:v>530.58067625090371</c:v>
                      </c:pt>
                      <c:pt idx="7449">
                        <c:v>533.35555377078163</c:v>
                      </c:pt>
                      <c:pt idx="7450">
                        <c:v>533.35555377078163</c:v>
                      </c:pt>
                      <c:pt idx="7451">
                        <c:v>533.35555377078163</c:v>
                      </c:pt>
                      <c:pt idx="7452">
                        <c:v>533.00297164886365</c:v>
                      </c:pt>
                      <c:pt idx="7453">
                        <c:v>532.13396514336205</c:v>
                      </c:pt>
                      <c:pt idx="7454">
                        <c:v>533.53385270259412</c:v>
                      </c:pt>
                      <c:pt idx="7455">
                        <c:v>533.53385270259412</c:v>
                      </c:pt>
                      <c:pt idx="7456">
                        <c:v>530.95012448799287</c:v>
                      </c:pt>
                      <c:pt idx="7457">
                        <c:v>530.95012448799287</c:v>
                      </c:pt>
                      <c:pt idx="7458">
                        <c:v>530.95012448799287</c:v>
                      </c:pt>
                      <c:pt idx="7459">
                        <c:v>529.43458356758481</c:v>
                      </c:pt>
                      <c:pt idx="7460">
                        <c:v>533.12826279013723</c:v>
                      </c:pt>
                      <c:pt idx="7461">
                        <c:v>534.8959922897759</c:v>
                      </c:pt>
                      <c:pt idx="7462">
                        <c:v>534.09766283832619</c:v>
                      </c:pt>
                      <c:pt idx="7463">
                        <c:v>535.14416512729883</c:v>
                      </c:pt>
                      <c:pt idx="7464">
                        <c:v>535.14416512729883</c:v>
                      </c:pt>
                      <c:pt idx="7465">
                        <c:v>535.14416512729883</c:v>
                      </c:pt>
                      <c:pt idx="7466">
                        <c:v>531.33643884025366</c:v>
                      </c:pt>
                      <c:pt idx="7467">
                        <c:v>529.82009477150416</c:v>
                      </c:pt>
                      <c:pt idx="7468">
                        <c:v>521.3324230985462</c:v>
                      </c:pt>
                      <c:pt idx="7469">
                        <c:v>523.61256124006104</c:v>
                      </c:pt>
                      <c:pt idx="7470">
                        <c:v>514.15709581559713</c:v>
                      </c:pt>
                      <c:pt idx="7471">
                        <c:v>514.15709581559713</c:v>
                      </c:pt>
                      <c:pt idx="7472">
                        <c:v>514.15709581559713</c:v>
                      </c:pt>
                      <c:pt idx="7473">
                        <c:v>510.45377881294672</c:v>
                      </c:pt>
                      <c:pt idx="7474">
                        <c:v>507.66283832623884</c:v>
                      </c:pt>
                      <c:pt idx="7475">
                        <c:v>517.89012930688295</c:v>
                      </c:pt>
                      <c:pt idx="7476">
                        <c:v>530.44333788450717</c:v>
                      </c:pt>
                      <c:pt idx="7477">
                        <c:v>532.79495622841523</c:v>
                      </c:pt>
                      <c:pt idx="7478">
                        <c:v>532.79495622841523</c:v>
                      </c:pt>
                      <c:pt idx="7479">
                        <c:v>532.79495622841523</c:v>
                      </c:pt>
                      <c:pt idx="7480">
                        <c:v>535.30479479559858</c:v>
                      </c:pt>
                      <c:pt idx="7481">
                        <c:v>537.50542125130482</c:v>
                      </c:pt>
                      <c:pt idx="7482">
                        <c:v>537.07332744357859</c:v>
                      </c:pt>
                      <c:pt idx="7483">
                        <c:v>537.07332744357859</c:v>
                      </c:pt>
                      <c:pt idx="7484">
                        <c:v>538.17845956148074</c:v>
                      </c:pt>
                      <c:pt idx="7485">
                        <c:v>538.17845956148074</c:v>
                      </c:pt>
                      <c:pt idx="7486">
                        <c:v>538.17845956148074</c:v>
                      </c:pt>
                      <c:pt idx="7487">
                        <c:v>538.42422295397944</c:v>
                      </c:pt>
                      <c:pt idx="7488">
                        <c:v>536.2918641073004</c:v>
                      </c:pt>
                      <c:pt idx="7489">
                        <c:v>530.30118062806184</c:v>
                      </c:pt>
                      <c:pt idx="7490">
                        <c:v>530.30118062806184</c:v>
                      </c:pt>
                      <c:pt idx="7491">
                        <c:v>530.98867560838471</c:v>
                      </c:pt>
                      <c:pt idx="7492">
                        <c:v>530.98867560838471</c:v>
                      </c:pt>
                      <c:pt idx="7493">
                        <c:v>530.98867560838471</c:v>
                      </c:pt>
                      <c:pt idx="7494">
                        <c:v>521.57738334270323</c:v>
                      </c:pt>
                      <c:pt idx="7495">
                        <c:v>517.62027146413925</c:v>
                      </c:pt>
                      <c:pt idx="7496">
                        <c:v>522.88731828768755</c:v>
                      </c:pt>
                      <c:pt idx="7497">
                        <c:v>531.88498915749722</c:v>
                      </c:pt>
                      <c:pt idx="7498">
                        <c:v>527.30142157256432</c:v>
                      </c:pt>
                      <c:pt idx="7499">
                        <c:v>527.30142157256432</c:v>
                      </c:pt>
                      <c:pt idx="7500">
                        <c:v>527.30142157256432</c:v>
                      </c:pt>
                      <c:pt idx="7501">
                        <c:v>523.65994699220937</c:v>
                      </c:pt>
                      <c:pt idx="7502">
                        <c:v>521.89382378925382</c:v>
                      </c:pt>
                      <c:pt idx="7503">
                        <c:v>518.68283671994209</c:v>
                      </c:pt>
                      <c:pt idx="7504">
                        <c:v>514.80684282386949</c:v>
                      </c:pt>
                      <c:pt idx="7505">
                        <c:v>521.61513131475374</c:v>
                      </c:pt>
                      <c:pt idx="7506">
                        <c:v>521.61513131475374</c:v>
                      </c:pt>
                      <c:pt idx="7507">
                        <c:v>521.61513131475374</c:v>
                      </c:pt>
                      <c:pt idx="7508">
                        <c:v>521.61513131475374</c:v>
                      </c:pt>
                      <c:pt idx="7509">
                        <c:v>521.62075335314421</c:v>
                      </c:pt>
                      <c:pt idx="7510">
                        <c:v>523.95068669183183</c:v>
                      </c:pt>
                      <c:pt idx="7511">
                        <c:v>531.51634406874939</c:v>
                      </c:pt>
                      <c:pt idx="7512">
                        <c:v>526.81872941932363</c:v>
                      </c:pt>
                      <c:pt idx="7513">
                        <c:v>526.81872941932363</c:v>
                      </c:pt>
                      <c:pt idx="7514">
                        <c:v>526.81872941932363</c:v>
                      </c:pt>
                      <c:pt idx="7515">
                        <c:v>528.07967231547661</c:v>
                      </c:pt>
                      <c:pt idx="7516">
                        <c:v>520.93647096618747</c:v>
                      </c:pt>
                      <c:pt idx="7517">
                        <c:v>512.0110834471127</c:v>
                      </c:pt>
                      <c:pt idx="7518">
                        <c:v>516.60107621877762</c:v>
                      </c:pt>
                      <c:pt idx="7519">
                        <c:v>508.74789173560362</c:v>
                      </c:pt>
                      <c:pt idx="7520">
                        <c:v>508.74789173560362</c:v>
                      </c:pt>
                      <c:pt idx="7521">
                        <c:v>508.74789173560362</c:v>
                      </c:pt>
                      <c:pt idx="7522">
                        <c:v>516.44847803389291</c:v>
                      </c:pt>
                      <c:pt idx="7523">
                        <c:v>524.72411854469533</c:v>
                      </c:pt>
                      <c:pt idx="7524">
                        <c:v>522.3186892619068</c:v>
                      </c:pt>
                      <c:pt idx="7525">
                        <c:v>527.82025540117274</c:v>
                      </c:pt>
                      <c:pt idx="7526">
                        <c:v>526.45650951730795</c:v>
                      </c:pt>
                      <c:pt idx="7527">
                        <c:v>526.45650951730795</c:v>
                      </c:pt>
                      <c:pt idx="7528">
                        <c:v>526.45650951730795</c:v>
                      </c:pt>
                      <c:pt idx="7529">
                        <c:v>524.38599309292442</c:v>
                      </c:pt>
                      <c:pt idx="7530">
                        <c:v>529.1502690546946</c:v>
                      </c:pt>
                      <c:pt idx="7531">
                        <c:v>527.98168821781405</c:v>
                      </c:pt>
                      <c:pt idx="7532">
                        <c:v>533.22464059111746</c:v>
                      </c:pt>
                      <c:pt idx="7533">
                        <c:v>534.9361497068511</c:v>
                      </c:pt>
                      <c:pt idx="7534">
                        <c:v>534.9361497068511</c:v>
                      </c:pt>
                      <c:pt idx="7535">
                        <c:v>534.9361497068511</c:v>
                      </c:pt>
                      <c:pt idx="7536">
                        <c:v>534.9361497068511</c:v>
                      </c:pt>
                      <c:pt idx="7537">
                        <c:v>535.66540840093194</c:v>
                      </c:pt>
                      <c:pt idx="7538">
                        <c:v>534.63095333708168</c:v>
                      </c:pt>
                      <c:pt idx="7539">
                        <c:v>532.72990121275438</c:v>
                      </c:pt>
                      <c:pt idx="7540">
                        <c:v>535.26704682354864</c:v>
                      </c:pt>
                      <c:pt idx="7541">
                        <c:v>535.26704682354864</c:v>
                      </c:pt>
                      <c:pt idx="7542">
                        <c:v>535.26704682354864</c:v>
                      </c:pt>
                      <c:pt idx="7543">
                        <c:v>534.55947313468835</c:v>
                      </c:pt>
                      <c:pt idx="7544">
                        <c:v>536.70387920648977</c:v>
                      </c:pt>
                      <c:pt idx="7545">
                        <c:v>536.04610071480238</c:v>
                      </c:pt>
                      <c:pt idx="7546">
                        <c:v>534.59079592000671</c:v>
                      </c:pt>
                      <c:pt idx="7547">
                        <c:v>533.49851417556852</c:v>
                      </c:pt>
                      <c:pt idx="7548">
                        <c:v>533.49851417556852</c:v>
                      </c:pt>
                      <c:pt idx="7549">
                        <c:v>533.49851417556852</c:v>
                      </c:pt>
                      <c:pt idx="7550">
                        <c:v>535.48148743072875</c:v>
                      </c:pt>
                      <c:pt idx="7551">
                        <c:v>533.30495542526739</c:v>
                      </c:pt>
                      <c:pt idx="7552">
                        <c:v>530.476266966509</c:v>
                      </c:pt>
                      <c:pt idx="7553">
                        <c:v>530.99590394345864</c:v>
                      </c:pt>
                      <c:pt idx="7554">
                        <c:v>522.84475142558847</c:v>
                      </c:pt>
                      <c:pt idx="7555">
                        <c:v>522.84475142558847</c:v>
                      </c:pt>
                      <c:pt idx="7556">
                        <c:v>522.84475142558847</c:v>
                      </c:pt>
                      <c:pt idx="7557">
                        <c:v>524.90803951489863</c:v>
                      </c:pt>
                      <c:pt idx="7558">
                        <c:v>516.23725002007893</c:v>
                      </c:pt>
                      <c:pt idx="7559">
                        <c:v>515.89671512328357</c:v>
                      </c:pt>
                      <c:pt idx="7560">
                        <c:v>521.58300538109415</c:v>
                      </c:pt>
                      <c:pt idx="7561">
                        <c:v>518.65874226969754</c:v>
                      </c:pt>
                      <c:pt idx="7562">
                        <c:v>518.65874226969754</c:v>
                      </c:pt>
                      <c:pt idx="7563">
                        <c:v>518.65874226969754</c:v>
                      </c:pt>
                      <c:pt idx="7564">
                        <c:v>524.91526784997234</c:v>
                      </c:pt>
                      <c:pt idx="7565">
                        <c:v>522.54919283591721</c:v>
                      </c:pt>
                      <c:pt idx="7566">
                        <c:v>529.44743394104933</c:v>
                      </c:pt>
                      <c:pt idx="7567">
                        <c:v>525.22287366476633</c:v>
                      </c:pt>
                      <c:pt idx="7568">
                        <c:v>530.57666050919647</c:v>
                      </c:pt>
                      <c:pt idx="7569">
                        <c:v>530.57666050919647</c:v>
                      </c:pt>
                      <c:pt idx="7570">
                        <c:v>530.57666050919647</c:v>
                      </c:pt>
                      <c:pt idx="7571">
                        <c:v>530.92201429604097</c:v>
                      </c:pt>
                      <c:pt idx="7572">
                        <c:v>526.80266645249424</c:v>
                      </c:pt>
                      <c:pt idx="7573">
                        <c:v>520.10601558107828</c:v>
                      </c:pt>
                      <c:pt idx="7574">
                        <c:v>518.54148261183877</c:v>
                      </c:pt>
                      <c:pt idx="7575">
                        <c:v>519.41932374909686</c:v>
                      </c:pt>
                      <c:pt idx="7576">
                        <c:v>519.41932374909686</c:v>
                      </c:pt>
                      <c:pt idx="7577">
                        <c:v>519.41932374909686</c:v>
                      </c:pt>
                      <c:pt idx="7578">
                        <c:v>525.98747088587299</c:v>
                      </c:pt>
                      <c:pt idx="7579">
                        <c:v>521.96048510159869</c:v>
                      </c:pt>
                      <c:pt idx="7580">
                        <c:v>520.27467673279295</c:v>
                      </c:pt>
                      <c:pt idx="7581">
                        <c:v>521.99662677696608</c:v>
                      </c:pt>
                      <c:pt idx="7582">
                        <c:v>521.99662677696608</c:v>
                      </c:pt>
                      <c:pt idx="7583">
                        <c:v>521.99662677696608</c:v>
                      </c:pt>
                      <c:pt idx="7584">
                        <c:v>521.99662677696608</c:v>
                      </c:pt>
                      <c:pt idx="7585">
                        <c:v>525.71680989478796</c:v>
                      </c:pt>
                      <c:pt idx="7586">
                        <c:v>524.67352019918121</c:v>
                      </c:pt>
                      <c:pt idx="7587">
                        <c:v>524.55304794795643</c:v>
                      </c:pt>
                      <c:pt idx="7588">
                        <c:v>526.68058790458633</c:v>
                      </c:pt>
                      <c:pt idx="7589">
                        <c:v>530.55899124568339</c:v>
                      </c:pt>
                      <c:pt idx="7590">
                        <c:v>530.55899124568339</c:v>
                      </c:pt>
                      <c:pt idx="7591">
                        <c:v>530.55899124568339</c:v>
                      </c:pt>
                      <c:pt idx="7592">
                        <c:v>528.2507429122162</c:v>
                      </c:pt>
                      <c:pt idx="7593">
                        <c:v>529.9180788691674</c:v>
                      </c:pt>
                      <c:pt idx="7594">
                        <c:v>533.27122319492446</c:v>
                      </c:pt>
                      <c:pt idx="7595">
                        <c:v>533.04634165930486</c:v>
                      </c:pt>
                      <c:pt idx="7596">
                        <c:v>527.91583005381131</c:v>
                      </c:pt>
                      <c:pt idx="7597">
                        <c:v>527.91583005381131</c:v>
                      </c:pt>
                      <c:pt idx="7598">
                        <c:v>527.91583005381131</c:v>
                      </c:pt>
                      <c:pt idx="7599">
                        <c:v>532.29780740502815</c:v>
                      </c:pt>
                      <c:pt idx="7600">
                        <c:v>529.9148662758015</c:v>
                      </c:pt>
                      <c:pt idx="7601">
                        <c:v>532.69616898241145</c:v>
                      </c:pt>
                      <c:pt idx="7602">
                        <c:v>533.76997831499511</c:v>
                      </c:pt>
                      <c:pt idx="7603">
                        <c:v>535.1337241988598</c:v>
                      </c:pt>
                      <c:pt idx="7604">
                        <c:v>535.1337241988598</c:v>
                      </c:pt>
                      <c:pt idx="7605">
                        <c:v>535.1337241988598</c:v>
                      </c:pt>
                      <c:pt idx="7606">
                        <c:v>533.38767970444167</c:v>
                      </c:pt>
                      <c:pt idx="7607">
                        <c:v>537.06609910850557</c:v>
                      </c:pt>
                      <c:pt idx="7608">
                        <c:v>535.74973897678922</c:v>
                      </c:pt>
                      <c:pt idx="7609">
                        <c:v>531.96450084330593</c:v>
                      </c:pt>
                      <c:pt idx="7610">
                        <c:v>536.45891896233252</c:v>
                      </c:pt>
                      <c:pt idx="7611">
                        <c:v>536.45891896233252</c:v>
                      </c:pt>
                      <c:pt idx="7612">
                        <c:v>536.45891896233252</c:v>
                      </c:pt>
                      <c:pt idx="7613">
                        <c:v>538.25074291221608</c:v>
                      </c:pt>
                      <c:pt idx="7614">
                        <c:v>532.70098787246025</c:v>
                      </c:pt>
                      <c:pt idx="7615">
                        <c:v>530.2682515460607</c:v>
                      </c:pt>
                      <c:pt idx="7616">
                        <c:v>531.68018633041527</c:v>
                      </c:pt>
                      <c:pt idx="7617">
                        <c:v>538.82419082804597</c:v>
                      </c:pt>
                      <c:pt idx="7618">
                        <c:v>538.82419082804597</c:v>
                      </c:pt>
                      <c:pt idx="7619">
                        <c:v>538.82419082804597</c:v>
                      </c:pt>
                      <c:pt idx="7620">
                        <c:v>535.72403822986121</c:v>
                      </c:pt>
                      <c:pt idx="7621">
                        <c:v>534.37555216448493</c:v>
                      </c:pt>
                      <c:pt idx="7622">
                        <c:v>534.54903220624863</c:v>
                      </c:pt>
                      <c:pt idx="7623">
                        <c:v>539.45305597943945</c:v>
                      </c:pt>
                      <c:pt idx="7624">
                        <c:v>539.79278772789337</c:v>
                      </c:pt>
                      <c:pt idx="7625">
                        <c:v>539.79278772789337</c:v>
                      </c:pt>
                      <c:pt idx="7626">
                        <c:v>539.79278772789337</c:v>
                      </c:pt>
                      <c:pt idx="7627">
                        <c:v>541.00393542687334</c:v>
                      </c:pt>
                      <c:pt idx="7628">
                        <c:v>541.15251787005059</c:v>
                      </c:pt>
                      <c:pt idx="7629">
                        <c:v>541.15813990844106</c:v>
                      </c:pt>
                      <c:pt idx="7630">
                        <c:v>541.77576098305349</c:v>
                      </c:pt>
                      <c:pt idx="7631">
                        <c:v>539.83776403501724</c:v>
                      </c:pt>
                      <c:pt idx="7632">
                        <c:v>539.83776403501724</c:v>
                      </c:pt>
                      <c:pt idx="7633">
                        <c:v>539.83776403501724</c:v>
                      </c:pt>
                      <c:pt idx="7634">
                        <c:v>539.83776403501724</c:v>
                      </c:pt>
                      <c:pt idx="7635">
                        <c:v>534.72251224801209</c:v>
                      </c:pt>
                      <c:pt idx="7636">
                        <c:v>538.88844269536582</c:v>
                      </c:pt>
                      <c:pt idx="7637">
                        <c:v>538.94385993092931</c:v>
                      </c:pt>
                      <c:pt idx="7638">
                        <c:v>536.35049393623012</c:v>
                      </c:pt>
                      <c:pt idx="7639">
                        <c:v>536.35049393623012</c:v>
                      </c:pt>
                      <c:pt idx="7640">
                        <c:v>536.35049393623012</c:v>
                      </c:pt>
                      <c:pt idx="7641">
                        <c:v>536.65247771263364</c:v>
                      </c:pt>
                      <c:pt idx="7642">
                        <c:v>535.92643161191882</c:v>
                      </c:pt>
                      <c:pt idx="7643">
                        <c:v>536.54565898321437</c:v>
                      </c:pt>
                      <c:pt idx="7644">
                        <c:v>531.54365111236064</c:v>
                      </c:pt>
                      <c:pt idx="7645">
                        <c:v>530.47466066982588</c:v>
                      </c:pt>
                      <c:pt idx="7646">
                        <c:v>530.47466066982588</c:v>
                      </c:pt>
                      <c:pt idx="7647">
                        <c:v>530.47466066982588</c:v>
                      </c:pt>
                      <c:pt idx="7648">
                        <c:v>527.81543651112383</c:v>
                      </c:pt>
                      <c:pt idx="7649">
                        <c:v>528.62340374267148</c:v>
                      </c:pt>
                      <c:pt idx="7650">
                        <c:v>534.89518914143468</c:v>
                      </c:pt>
                      <c:pt idx="7651">
                        <c:v>535.8790458597706</c:v>
                      </c:pt>
                      <c:pt idx="7652">
                        <c:v>531.93719379969514</c:v>
                      </c:pt>
                      <c:pt idx="7653">
                        <c:v>531.93719379969514</c:v>
                      </c:pt>
                      <c:pt idx="7654">
                        <c:v>531.93719379969514</c:v>
                      </c:pt>
                      <c:pt idx="7655">
                        <c:v>529.16633202152468</c:v>
                      </c:pt>
                      <c:pt idx="7656">
                        <c:v>532.38615372259289</c:v>
                      </c:pt>
                      <c:pt idx="7657">
                        <c:v>533.37723877600229</c:v>
                      </c:pt>
                      <c:pt idx="7658">
                        <c:v>538.28447514255924</c:v>
                      </c:pt>
                      <c:pt idx="7659">
                        <c:v>534.99477953578059</c:v>
                      </c:pt>
                      <c:pt idx="7660">
                        <c:v>534.99477953578059</c:v>
                      </c:pt>
                      <c:pt idx="7661">
                        <c:v>534.99477953578059</c:v>
                      </c:pt>
                      <c:pt idx="7662">
                        <c:v>538.1752469681154</c:v>
                      </c:pt>
                      <c:pt idx="7663">
                        <c:v>538.14954622118739</c:v>
                      </c:pt>
                      <c:pt idx="7664">
                        <c:v>534.10971006344903</c:v>
                      </c:pt>
                      <c:pt idx="7665">
                        <c:v>531.7556822745164</c:v>
                      </c:pt>
                      <c:pt idx="7666">
                        <c:v>532.07854790779891</c:v>
                      </c:pt>
                      <c:pt idx="7667">
                        <c:v>532.07854790779891</c:v>
                      </c:pt>
                      <c:pt idx="7668">
                        <c:v>532.07854790779891</c:v>
                      </c:pt>
                      <c:pt idx="7669">
                        <c:v>521.76451690627289</c:v>
                      </c:pt>
                      <c:pt idx="7670">
                        <c:v>522.2640751746851</c:v>
                      </c:pt>
                      <c:pt idx="7671">
                        <c:v>525.73447915830093</c:v>
                      </c:pt>
                      <c:pt idx="7672">
                        <c:v>525.70476266966546</c:v>
                      </c:pt>
                      <c:pt idx="7673">
                        <c:v>525.70476266966546</c:v>
                      </c:pt>
                      <c:pt idx="7674">
                        <c:v>525.70476266966546</c:v>
                      </c:pt>
                      <c:pt idx="7675">
                        <c:v>525.70476266966546</c:v>
                      </c:pt>
                      <c:pt idx="7676">
                        <c:v>523.11059352662471</c:v>
                      </c:pt>
                      <c:pt idx="7677">
                        <c:v>526.42518673198981</c:v>
                      </c:pt>
                      <c:pt idx="7678">
                        <c:v>518.55192354027827</c:v>
                      </c:pt>
                      <c:pt idx="7679">
                        <c:v>519.32133965143396</c:v>
                      </c:pt>
                      <c:pt idx="7680">
                        <c:v>524.66307927074172</c:v>
                      </c:pt>
                      <c:pt idx="7681">
                        <c:v>524.66307927074172</c:v>
                      </c:pt>
                      <c:pt idx="7682">
                        <c:v>524.66307927074172</c:v>
                      </c:pt>
                      <c:pt idx="7683">
                        <c:v>529.42333949080444</c:v>
                      </c:pt>
                      <c:pt idx="7684">
                        <c:v>531.46494257489405</c:v>
                      </c:pt>
                      <c:pt idx="7685">
                        <c:v>531.07059673921822</c:v>
                      </c:pt>
                      <c:pt idx="7686">
                        <c:v>534.97470082724328</c:v>
                      </c:pt>
                      <c:pt idx="7687">
                        <c:v>533.03670387920693</c:v>
                      </c:pt>
                      <c:pt idx="7688">
                        <c:v>533.03670387920693</c:v>
                      </c:pt>
                      <c:pt idx="7689">
                        <c:v>533.03670387920693</c:v>
                      </c:pt>
                      <c:pt idx="7690">
                        <c:v>532.08657939121395</c:v>
                      </c:pt>
                      <c:pt idx="7691">
                        <c:v>529.1968516585016</c:v>
                      </c:pt>
                      <c:pt idx="7692">
                        <c:v>528.04594008513402</c:v>
                      </c:pt>
                      <c:pt idx="7693">
                        <c:v>525.46703076058179</c:v>
                      </c:pt>
                      <c:pt idx="7694">
                        <c:v>519.70444141032885</c:v>
                      </c:pt>
                      <c:pt idx="7695">
                        <c:v>519.70444141032885</c:v>
                      </c:pt>
                      <c:pt idx="7696">
                        <c:v>519.70444141032885</c:v>
                      </c:pt>
                      <c:pt idx="7697">
                        <c:v>517.27973656734434</c:v>
                      </c:pt>
                      <c:pt idx="7698">
                        <c:v>523.05838888442736</c:v>
                      </c:pt>
                      <c:pt idx="7699">
                        <c:v>527.50943699301308</c:v>
                      </c:pt>
                      <c:pt idx="7700">
                        <c:v>527.8523813348329</c:v>
                      </c:pt>
                      <c:pt idx="7701">
                        <c:v>525.97622680909205</c:v>
                      </c:pt>
                      <c:pt idx="7702">
                        <c:v>525.97622680909205</c:v>
                      </c:pt>
                      <c:pt idx="7703">
                        <c:v>525.97622680909205</c:v>
                      </c:pt>
                      <c:pt idx="7704">
                        <c:v>524.37715846116816</c:v>
                      </c:pt>
                      <c:pt idx="7705">
                        <c:v>523.22705003614203</c:v>
                      </c:pt>
                      <c:pt idx="7706">
                        <c:v>525.08955104007759</c:v>
                      </c:pt>
                      <c:pt idx="7707">
                        <c:v>523.07605814794033</c:v>
                      </c:pt>
                      <c:pt idx="7708">
                        <c:v>521.08585655770662</c:v>
                      </c:pt>
                      <c:pt idx="7709">
                        <c:v>521.08585655770662</c:v>
                      </c:pt>
                      <c:pt idx="7710">
                        <c:v>521.08585655770662</c:v>
                      </c:pt>
                      <c:pt idx="7711">
                        <c:v>528.07886916713562</c:v>
                      </c:pt>
                      <c:pt idx="7712">
                        <c:v>523.29853023853559</c:v>
                      </c:pt>
                      <c:pt idx="7713">
                        <c:v>523.92257649988005</c:v>
                      </c:pt>
                      <c:pt idx="7714">
                        <c:v>522.99333386876606</c:v>
                      </c:pt>
                      <c:pt idx="7715">
                        <c:v>525.47265279897249</c:v>
                      </c:pt>
                      <c:pt idx="7716">
                        <c:v>525.47265279897249</c:v>
                      </c:pt>
                      <c:pt idx="7717">
                        <c:v>525.47265279897249</c:v>
                      </c:pt>
                      <c:pt idx="7718">
                        <c:v>527.45723235081573</c:v>
                      </c:pt>
                      <c:pt idx="7719">
                        <c:v>525.86298289294098</c:v>
                      </c:pt>
                      <c:pt idx="7720">
                        <c:v>520.89791984579608</c:v>
                      </c:pt>
                      <c:pt idx="7721">
                        <c:v>511.72034374749074</c:v>
                      </c:pt>
                      <c:pt idx="7722">
                        <c:v>497.10465022889781</c:v>
                      </c:pt>
                      <c:pt idx="7723">
                        <c:v>497.10465022889781</c:v>
                      </c:pt>
                      <c:pt idx="7724">
                        <c:v>497.10465022889781</c:v>
                      </c:pt>
                      <c:pt idx="7725">
                        <c:v>477.06047707011538</c:v>
                      </c:pt>
                      <c:pt idx="7726">
                        <c:v>468.42341980563867</c:v>
                      </c:pt>
                      <c:pt idx="7727">
                        <c:v>485.38751907477371</c:v>
                      </c:pt>
                      <c:pt idx="7728">
                        <c:v>497.50783069633019</c:v>
                      </c:pt>
                      <c:pt idx="7729">
                        <c:v>497.89414504859099</c:v>
                      </c:pt>
                      <c:pt idx="7730">
                        <c:v>497.89414504859099</c:v>
                      </c:pt>
                      <c:pt idx="7731">
                        <c:v>497.89414504859099</c:v>
                      </c:pt>
                      <c:pt idx="7732">
                        <c:v>495.04698417797817</c:v>
                      </c:pt>
                      <c:pt idx="7733">
                        <c:v>479.94458276443709</c:v>
                      </c:pt>
                      <c:pt idx="7734">
                        <c:v>487.27250823227104</c:v>
                      </c:pt>
                      <c:pt idx="7735">
                        <c:v>489.22496185045435</c:v>
                      </c:pt>
                      <c:pt idx="7736">
                        <c:v>480.61601477792999</c:v>
                      </c:pt>
                      <c:pt idx="7737">
                        <c:v>480.61601477792999</c:v>
                      </c:pt>
                      <c:pt idx="7738">
                        <c:v>480.61601477792999</c:v>
                      </c:pt>
                      <c:pt idx="7739">
                        <c:v>480.61601477792999</c:v>
                      </c:pt>
                      <c:pt idx="7740">
                        <c:v>492.54598024255131</c:v>
                      </c:pt>
                      <c:pt idx="7741">
                        <c:v>485.41402297004311</c:v>
                      </c:pt>
                      <c:pt idx="7742">
                        <c:v>487.1873745080722</c:v>
                      </c:pt>
                      <c:pt idx="7743">
                        <c:v>488.61296281423233</c:v>
                      </c:pt>
                      <c:pt idx="7744">
                        <c:v>488.61296281423233</c:v>
                      </c:pt>
                      <c:pt idx="7745">
                        <c:v>488.61296281423233</c:v>
                      </c:pt>
                      <c:pt idx="7746">
                        <c:v>486.69665087141641</c:v>
                      </c:pt>
                      <c:pt idx="7747">
                        <c:v>493.33949080395195</c:v>
                      </c:pt>
                      <c:pt idx="7748">
                        <c:v>498.44028592081008</c:v>
                      </c:pt>
                      <c:pt idx="7749">
                        <c:v>496.3344309694005</c:v>
                      </c:pt>
                      <c:pt idx="7750">
                        <c:v>487.81623965946557</c:v>
                      </c:pt>
                      <c:pt idx="7751">
                        <c:v>487.81623965946557</c:v>
                      </c:pt>
                      <c:pt idx="7752">
                        <c:v>487.81623965946557</c:v>
                      </c:pt>
                      <c:pt idx="7753">
                        <c:v>490.47626696650923</c:v>
                      </c:pt>
                      <c:pt idx="7754">
                        <c:v>484.79399245040611</c:v>
                      </c:pt>
                      <c:pt idx="7755">
                        <c:v>483.5121676973742</c:v>
                      </c:pt>
                      <c:pt idx="7756">
                        <c:v>482.75720825636546</c:v>
                      </c:pt>
                      <c:pt idx="7757">
                        <c:v>484.64300056220429</c:v>
                      </c:pt>
                      <c:pt idx="7758">
                        <c:v>484.64300056220429</c:v>
                      </c:pt>
                      <c:pt idx="7759">
                        <c:v>484.64300056220429</c:v>
                      </c:pt>
                      <c:pt idx="7760">
                        <c:v>474.27756806682237</c:v>
                      </c:pt>
                      <c:pt idx="7761">
                        <c:v>476.23002168500562</c:v>
                      </c:pt>
                      <c:pt idx="7762">
                        <c:v>484.38518994458315</c:v>
                      </c:pt>
                      <c:pt idx="7763">
                        <c:v>484.10569432174162</c:v>
                      </c:pt>
                      <c:pt idx="7764">
                        <c:v>490.78467592964455</c:v>
                      </c:pt>
                      <c:pt idx="7765">
                        <c:v>490.78467592964455</c:v>
                      </c:pt>
                      <c:pt idx="7766">
                        <c:v>490.78467592964455</c:v>
                      </c:pt>
                      <c:pt idx="7767">
                        <c:v>501.20713195727279</c:v>
                      </c:pt>
                      <c:pt idx="7768">
                        <c:v>501.43281664123401</c:v>
                      </c:pt>
                      <c:pt idx="7769">
                        <c:v>506.07421090675484</c:v>
                      </c:pt>
                      <c:pt idx="7770">
                        <c:v>511.08585655770656</c:v>
                      </c:pt>
                      <c:pt idx="7771">
                        <c:v>509.88274034214157</c:v>
                      </c:pt>
                      <c:pt idx="7772">
                        <c:v>509.88274034214157</c:v>
                      </c:pt>
                      <c:pt idx="7773">
                        <c:v>509.88274034214157</c:v>
                      </c:pt>
                      <c:pt idx="7774">
                        <c:v>509.72130752550032</c:v>
                      </c:pt>
                      <c:pt idx="7775">
                        <c:v>506.82836719942213</c:v>
                      </c:pt>
                      <c:pt idx="7776">
                        <c:v>504.91285840494777</c:v>
                      </c:pt>
                      <c:pt idx="7777">
                        <c:v>511.97976066179456</c:v>
                      </c:pt>
                      <c:pt idx="7778">
                        <c:v>514.91687414665523</c:v>
                      </c:pt>
                      <c:pt idx="7779">
                        <c:v>514.91687414665523</c:v>
                      </c:pt>
                      <c:pt idx="7780">
                        <c:v>514.91687414665523</c:v>
                      </c:pt>
                      <c:pt idx="7781">
                        <c:v>513.69528551923577</c:v>
                      </c:pt>
                      <c:pt idx="7782">
                        <c:v>513.60774235001236</c:v>
                      </c:pt>
                      <c:pt idx="7783">
                        <c:v>510.65858164002924</c:v>
                      </c:pt>
                      <c:pt idx="7784">
                        <c:v>520.07951168580871</c:v>
                      </c:pt>
                      <c:pt idx="7785">
                        <c:v>524.74821299494056</c:v>
                      </c:pt>
                      <c:pt idx="7786">
                        <c:v>524.74821299494056</c:v>
                      </c:pt>
                      <c:pt idx="7787">
                        <c:v>524.74821299494056</c:v>
                      </c:pt>
                      <c:pt idx="7788">
                        <c:v>522.51465745723272</c:v>
                      </c:pt>
                      <c:pt idx="7789">
                        <c:v>519.99277166492698</c:v>
                      </c:pt>
                      <c:pt idx="7790">
                        <c:v>527.10063448719018</c:v>
                      </c:pt>
                      <c:pt idx="7791">
                        <c:v>525.30479479559915</c:v>
                      </c:pt>
                      <c:pt idx="7792">
                        <c:v>522.53072042406268</c:v>
                      </c:pt>
                      <c:pt idx="7793">
                        <c:v>522.53072042406268</c:v>
                      </c:pt>
                      <c:pt idx="7794">
                        <c:v>522.53072042406268</c:v>
                      </c:pt>
                      <c:pt idx="7795">
                        <c:v>528.75672636736056</c:v>
                      </c:pt>
                      <c:pt idx="7796">
                        <c:v>530.29073969962292</c:v>
                      </c:pt>
                      <c:pt idx="7797">
                        <c:v>528.63946670950168</c:v>
                      </c:pt>
                      <c:pt idx="7798">
                        <c:v>527.9021765320058</c:v>
                      </c:pt>
                      <c:pt idx="7799">
                        <c:v>527.63633443096978</c:v>
                      </c:pt>
                      <c:pt idx="7800">
                        <c:v>527.63633443096978</c:v>
                      </c:pt>
                      <c:pt idx="7801">
                        <c:v>527.63633443096978</c:v>
                      </c:pt>
                      <c:pt idx="7802">
                        <c:v>522.53393301742869</c:v>
                      </c:pt>
                      <c:pt idx="7803">
                        <c:v>523.52742751586254</c:v>
                      </c:pt>
                      <c:pt idx="7804">
                        <c:v>522.3725002007875</c:v>
                      </c:pt>
                      <c:pt idx="7805">
                        <c:v>514.46389848205001</c:v>
                      </c:pt>
                      <c:pt idx="7806">
                        <c:v>510.4722512248016</c:v>
                      </c:pt>
                      <c:pt idx="7807">
                        <c:v>510.4722512248016</c:v>
                      </c:pt>
                      <c:pt idx="7808">
                        <c:v>510.4722512248016</c:v>
                      </c:pt>
                      <c:pt idx="7809">
                        <c:v>518.64508874789203</c:v>
                      </c:pt>
                      <c:pt idx="7810">
                        <c:v>516.92554814874336</c:v>
                      </c:pt>
                      <c:pt idx="7811">
                        <c:v>523.92739538992885</c:v>
                      </c:pt>
                      <c:pt idx="7812">
                        <c:v>523.87278130270693</c:v>
                      </c:pt>
                      <c:pt idx="7813">
                        <c:v>524.17958396915947</c:v>
                      </c:pt>
                      <c:pt idx="7814">
                        <c:v>524.17958396915947</c:v>
                      </c:pt>
                      <c:pt idx="7815">
                        <c:v>524.17958396915947</c:v>
                      </c:pt>
                      <c:pt idx="7816">
                        <c:v>523.7394586780182</c:v>
                      </c:pt>
                      <c:pt idx="7817">
                        <c:v>525.19556662115531</c:v>
                      </c:pt>
                      <c:pt idx="7818">
                        <c:v>524.3731427194607</c:v>
                      </c:pt>
                      <c:pt idx="7819">
                        <c:v>524.3731427194607</c:v>
                      </c:pt>
                      <c:pt idx="7820">
                        <c:v>524.99076379407325</c:v>
                      </c:pt>
                      <c:pt idx="7821">
                        <c:v>524.99076379407325</c:v>
                      </c:pt>
                      <c:pt idx="7822">
                        <c:v>524.99076379407325</c:v>
                      </c:pt>
                      <c:pt idx="7823">
                        <c:v>523.89446630792759</c:v>
                      </c:pt>
                      <c:pt idx="7824">
                        <c:v>529.31411131636071</c:v>
                      </c:pt>
                      <c:pt idx="7825">
                        <c:v>522.53473616577037</c:v>
                      </c:pt>
                      <c:pt idx="7826">
                        <c:v>515.6838808127867</c:v>
                      </c:pt>
                      <c:pt idx="7827">
                        <c:v>525.00120472251285</c:v>
                      </c:pt>
                      <c:pt idx="7828">
                        <c:v>525.00120472251285</c:v>
                      </c:pt>
                      <c:pt idx="7829">
                        <c:v>525.00120472251285</c:v>
                      </c:pt>
                      <c:pt idx="7830">
                        <c:v>520.51642438358419</c:v>
                      </c:pt>
                      <c:pt idx="7831">
                        <c:v>515.13131475383557</c:v>
                      </c:pt>
                      <c:pt idx="7832">
                        <c:v>513.40293952293041</c:v>
                      </c:pt>
                      <c:pt idx="7833">
                        <c:v>514.0711589430573</c:v>
                      </c:pt>
                      <c:pt idx="7834">
                        <c:v>504.5787486948845</c:v>
                      </c:pt>
                      <c:pt idx="7835">
                        <c:v>504.5787486948845</c:v>
                      </c:pt>
                      <c:pt idx="7836">
                        <c:v>504.5787486948845</c:v>
                      </c:pt>
                      <c:pt idx="7837">
                        <c:v>506.04690386314411</c:v>
                      </c:pt>
                      <c:pt idx="7838">
                        <c:v>513.68966348084552</c:v>
                      </c:pt>
                      <c:pt idx="7839">
                        <c:v>520.77182555618094</c:v>
                      </c:pt>
                      <c:pt idx="7840">
                        <c:v>513.11942815838154</c:v>
                      </c:pt>
                      <c:pt idx="7841">
                        <c:v>504.31611918721455</c:v>
                      </c:pt>
                      <c:pt idx="7842">
                        <c:v>504.31611918721455</c:v>
                      </c:pt>
                      <c:pt idx="7843">
                        <c:v>504.31611918721455</c:v>
                      </c:pt>
                      <c:pt idx="7844">
                        <c:v>508.03871175006094</c:v>
                      </c:pt>
                      <c:pt idx="7845">
                        <c:v>513.31218376034133</c:v>
                      </c:pt>
                      <c:pt idx="7846">
                        <c:v>521.44647016303986</c:v>
                      </c:pt>
                      <c:pt idx="7847">
                        <c:v>520.25781061762177</c:v>
                      </c:pt>
                      <c:pt idx="7848">
                        <c:v>520.25781061762177</c:v>
                      </c:pt>
                      <c:pt idx="7849">
                        <c:v>520.25781061762177</c:v>
                      </c:pt>
                      <c:pt idx="7850">
                        <c:v>520.25781061762177</c:v>
                      </c:pt>
                      <c:pt idx="7851">
                        <c:v>518.35434904826991</c:v>
                      </c:pt>
                      <c:pt idx="7852">
                        <c:v>523.39410489117415</c:v>
                      </c:pt>
                      <c:pt idx="7853">
                        <c:v>519.73255160228166</c:v>
                      </c:pt>
                      <c:pt idx="7854">
                        <c:v>515.36181832784587</c:v>
                      </c:pt>
                      <c:pt idx="7855">
                        <c:v>515.36181832784587</c:v>
                      </c:pt>
                      <c:pt idx="7856">
                        <c:v>515.36181832784587</c:v>
                      </c:pt>
                      <c:pt idx="7857">
                        <c:v>515.36181832784587</c:v>
                      </c:pt>
                      <c:pt idx="7858">
                        <c:v>509.07798570396017</c:v>
                      </c:pt>
                      <c:pt idx="7859">
                        <c:v>510.80073889647485</c:v>
                      </c:pt>
                      <c:pt idx="7860">
                        <c:v>502.62629507670135</c:v>
                      </c:pt>
                      <c:pt idx="7861">
                        <c:v>491.24889567103116</c:v>
                      </c:pt>
                      <c:pt idx="7862">
                        <c:v>485.3955505581888</c:v>
                      </c:pt>
                      <c:pt idx="7863">
                        <c:v>485.3955505581888</c:v>
                      </c:pt>
                      <c:pt idx="7864">
                        <c:v>485.3955505581888</c:v>
                      </c:pt>
                      <c:pt idx="7865">
                        <c:v>485.3208577624294</c:v>
                      </c:pt>
                      <c:pt idx="7866">
                        <c:v>487.80017669263594</c:v>
                      </c:pt>
                      <c:pt idx="7867">
                        <c:v>477.79375150590391</c:v>
                      </c:pt>
                      <c:pt idx="7868">
                        <c:v>486.29668299735044</c:v>
                      </c:pt>
                      <c:pt idx="7869">
                        <c:v>475.67665247771339</c:v>
                      </c:pt>
                      <c:pt idx="7870">
                        <c:v>475.67665247771339</c:v>
                      </c:pt>
                      <c:pt idx="7871">
                        <c:v>475.67665247771339</c:v>
                      </c:pt>
                      <c:pt idx="7872">
                        <c:v>475.67665247771339</c:v>
                      </c:pt>
                      <c:pt idx="7873">
                        <c:v>474.81407115894382</c:v>
                      </c:pt>
                      <c:pt idx="7874">
                        <c:v>467.64275961770215</c:v>
                      </c:pt>
                      <c:pt idx="7875">
                        <c:v>470.96377800979928</c:v>
                      </c:pt>
                      <c:pt idx="7876">
                        <c:v>480.15259818488568</c:v>
                      </c:pt>
                      <c:pt idx="7877">
                        <c:v>480.15259818488568</c:v>
                      </c:pt>
                      <c:pt idx="7878">
                        <c:v>480.15259818488568</c:v>
                      </c:pt>
                      <c:pt idx="7879">
                        <c:v>471.99421733194214</c:v>
                      </c:pt>
                      <c:pt idx="7880">
                        <c:v>480.31162155650236</c:v>
                      </c:pt>
                      <c:pt idx="7881">
                        <c:v>478.07967231547752</c:v>
                      </c:pt>
                      <c:pt idx="7882">
                        <c:v>480.51562123524303</c:v>
                      </c:pt>
                      <c:pt idx="7883">
                        <c:v>492.91944422134867</c:v>
                      </c:pt>
                      <c:pt idx="7884">
                        <c:v>492.91944422134867</c:v>
                      </c:pt>
                      <c:pt idx="7885">
                        <c:v>492.91944422134867</c:v>
                      </c:pt>
                      <c:pt idx="7886">
                        <c:v>491.36695847723172</c:v>
                      </c:pt>
                      <c:pt idx="7887">
                        <c:v>481.90828045940179</c:v>
                      </c:pt>
                      <c:pt idx="7888">
                        <c:v>486.12239980724536</c:v>
                      </c:pt>
                      <c:pt idx="7889">
                        <c:v>487.83230262629604</c:v>
                      </c:pt>
                      <c:pt idx="7890">
                        <c:v>482.12432736326497</c:v>
                      </c:pt>
                      <c:pt idx="7891">
                        <c:v>482.12432736326497</c:v>
                      </c:pt>
                      <c:pt idx="7892">
                        <c:v>482.12432736326497</c:v>
                      </c:pt>
                      <c:pt idx="7893">
                        <c:v>476.56011565336212</c:v>
                      </c:pt>
                      <c:pt idx="7894">
                        <c:v>475.26142478515874</c:v>
                      </c:pt>
                      <c:pt idx="7895">
                        <c:v>473.68886033250436</c:v>
                      </c:pt>
                      <c:pt idx="7896">
                        <c:v>466.45088747891828</c:v>
                      </c:pt>
                      <c:pt idx="7897">
                        <c:v>477.0034535378694</c:v>
                      </c:pt>
                      <c:pt idx="7898">
                        <c:v>477.0034535378694</c:v>
                      </c:pt>
                      <c:pt idx="7899">
                        <c:v>477.0034535378694</c:v>
                      </c:pt>
                      <c:pt idx="7900">
                        <c:v>477.0034535378694</c:v>
                      </c:pt>
                      <c:pt idx="7901">
                        <c:v>484.36912697775375</c:v>
                      </c:pt>
                      <c:pt idx="7902">
                        <c:v>491.22319492410344</c:v>
                      </c:pt>
                      <c:pt idx="7903">
                        <c:v>490.40237731909173</c:v>
                      </c:pt>
                      <c:pt idx="7904">
                        <c:v>489.19283591679471</c:v>
                      </c:pt>
                      <c:pt idx="7905">
                        <c:v>489.19283591679471</c:v>
                      </c:pt>
                      <c:pt idx="7906">
                        <c:v>489.19283591679471</c:v>
                      </c:pt>
                      <c:pt idx="7907">
                        <c:v>496.53923379648307</c:v>
                      </c:pt>
                      <c:pt idx="7908">
                        <c:v>489.75825234920973</c:v>
                      </c:pt>
                      <c:pt idx="7909">
                        <c:v>491.43522608625892</c:v>
                      </c:pt>
                      <c:pt idx="7910">
                        <c:v>497.3929804834961</c:v>
                      </c:pt>
                      <c:pt idx="7911">
                        <c:v>496.3111396674974</c:v>
                      </c:pt>
                      <c:pt idx="7912">
                        <c:v>496.3111396674974</c:v>
                      </c:pt>
                      <c:pt idx="7913">
                        <c:v>496.3111396674974</c:v>
                      </c:pt>
                      <c:pt idx="7914">
                        <c:v>491.96369769496505</c:v>
                      </c:pt>
                      <c:pt idx="7915">
                        <c:v>502.44237410649833</c:v>
                      </c:pt>
                      <c:pt idx="7916">
                        <c:v>506.76813107381031</c:v>
                      </c:pt>
                      <c:pt idx="7917">
                        <c:v>509.03059995181206</c:v>
                      </c:pt>
                      <c:pt idx="7918">
                        <c:v>511.2087382539566</c:v>
                      </c:pt>
                      <c:pt idx="7919">
                        <c:v>511.2087382539566</c:v>
                      </c:pt>
                      <c:pt idx="7920">
                        <c:v>511.2087382539566</c:v>
                      </c:pt>
                      <c:pt idx="7921">
                        <c:v>513.49449843386185</c:v>
                      </c:pt>
                      <c:pt idx="7922">
                        <c:v>506.94080796723262</c:v>
                      </c:pt>
                      <c:pt idx="7923">
                        <c:v>510.27788932615965</c:v>
                      </c:pt>
                      <c:pt idx="7924">
                        <c:v>510.39675528070143</c:v>
                      </c:pt>
                      <c:pt idx="7925">
                        <c:v>518.7334350654578</c:v>
                      </c:pt>
                      <c:pt idx="7926">
                        <c:v>518.7334350654578</c:v>
                      </c:pt>
                      <c:pt idx="7927">
                        <c:v>518.7334350654578</c:v>
                      </c:pt>
                      <c:pt idx="7928">
                        <c:v>517.28776805076018</c:v>
                      </c:pt>
                      <c:pt idx="7929">
                        <c:v>515.76660509196176</c:v>
                      </c:pt>
                      <c:pt idx="7930">
                        <c:v>518.29893181270711</c:v>
                      </c:pt>
                      <c:pt idx="7931">
                        <c:v>522.88490884266457</c:v>
                      </c:pt>
                      <c:pt idx="7932">
                        <c:v>524.79158300538256</c:v>
                      </c:pt>
                      <c:pt idx="7933">
                        <c:v>524.79158300538256</c:v>
                      </c:pt>
                      <c:pt idx="7934">
                        <c:v>524.79158300538256</c:v>
                      </c:pt>
                      <c:pt idx="7935">
                        <c:v>524.99076379407416</c:v>
                      </c:pt>
                      <c:pt idx="7936">
                        <c:v>524.23660750140698</c:v>
                      </c:pt>
                      <c:pt idx="7937">
                        <c:v>520.62163681632137</c:v>
                      </c:pt>
                      <c:pt idx="7938">
                        <c:v>520.50678660348706</c:v>
                      </c:pt>
                      <c:pt idx="7939">
                        <c:v>520.50678660348706</c:v>
                      </c:pt>
                      <c:pt idx="7940">
                        <c:v>520.50678660348706</c:v>
                      </c:pt>
                      <c:pt idx="7941">
                        <c:v>520.50678660348706</c:v>
                      </c:pt>
                      <c:pt idx="7942">
                        <c:v>520.31884989157641</c:v>
                      </c:pt>
                      <c:pt idx="7943">
                        <c:v>523.85350574251208</c:v>
                      </c:pt>
                      <c:pt idx="7944">
                        <c:v>526.05252590153543</c:v>
                      </c:pt>
                      <c:pt idx="7945">
                        <c:v>524.81648060396901</c:v>
                      </c:pt>
                      <c:pt idx="7946">
                        <c:v>526.95285519235551</c:v>
                      </c:pt>
                      <c:pt idx="7947">
                        <c:v>526.95285519235551</c:v>
                      </c:pt>
                      <c:pt idx="7948">
                        <c:v>526.95285519235551</c:v>
                      </c:pt>
                      <c:pt idx="7949">
                        <c:v>525.52566058951231</c:v>
                      </c:pt>
                      <c:pt idx="7950">
                        <c:v>519.41209541402441</c:v>
                      </c:pt>
                      <c:pt idx="7951">
                        <c:v>524.00369448237234</c:v>
                      </c:pt>
                      <c:pt idx="7952">
                        <c:v>518.07244398040473</c:v>
                      </c:pt>
                      <c:pt idx="7953">
                        <c:v>520.24817283752463</c:v>
                      </c:pt>
                      <c:pt idx="7954">
                        <c:v>520.24817283752463</c:v>
                      </c:pt>
                      <c:pt idx="7955">
                        <c:v>520.24817283752463</c:v>
                      </c:pt>
                      <c:pt idx="7956">
                        <c:v>519.2956389045072</c:v>
                      </c:pt>
                      <c:pt idx="7957">
                        <c:v>524.73054373142872</c:v>
                      </c:pt>
                      <c:pt idx="7958">
                        <c:v>529.67633121837764</c:v>
                      </c:pt>
                      <c:pt idx="7959">
                        <c:v>529.90281905068025</c:v>
                      </c:pt>
                      <c:pt idx="7960">
                        <c:v>529.11733997269459</c:v>
                      </c:pt>
                      <c:pt idx="7961">
                        <c:v>529.11733997269459</c:v>
                      </c:pt>
                      <c:pt idx="7962">
                        <c:v>529.11733997269459</c:v>
                      </c:pt>
                      <c:pt idx="7963">
                        <c:v>532.98610553369372</c:v>
                      </c:pt>
                      <c:pt idx="7964">
                        <c:v>536.92474500040328</c:v>
                      </c:pt>
                      <c:pt idx="7965">
                        <c:v>537.28776805076063</c:v>
                      </c:pt>
                      <c:pt idx="7966">
                        <c:v>533.39892378122408</c:v>
                      </c:pt>
                      <c:pt idx="7967">
                        <c:v>535.05983455144337</c:v>
                      </c:pt>
                      <c:pt idx="7968">
                        <c:v>535.05983455144337</c:v>
                      </c:pt>
                      <c:pt idx="7969">
                        <c:v>535.05983455144337</c:v>
                      </c:pt>
                      <c:pt idx="7970">
                        <c:v>533.58123845474427</c:v>
                      </c:pt>
                      <c:pt idx="7971">
                        <c:v>535.28792868042899</c:v>
                      </c:pt>
                      <c:pt idx="7972">
                        <c:v>538.31419163119608</c:v>
                      </c:pt>
                      <c:pt idx="7973">
                        <c:v>533.69287607421268</c:v>
                      </c:pt>
                      <c:pt idx="7974">
                        <c:v>530.80395148984189</c:v>
                      </c:pt>
                      <c:pt idx="7975">
                        <c:v>530.80395148984189</c:v>
                      </c:pt>
                      <c:pt idx="7976">
                        <c:v>530.80395148984189</c:v>
                      </c:pt>
                      <c:pt idx="7977">
                        <c:v>534.35788290097355</c:v>
                      </c:pt>
                      <c:pt idx="7978">
                        <c:v>529.0297968034713</c:v>
                      </c:pt>
                      <c:pt idx="7979">
                        <c:v>525.79069954220711</c:v>
                      </c:pt>
                      <c:pt idx="7980">
                        <c:v>525.72885711991171</c:v>
                      </c:pt>
                      <c:pt idx="7981">
                        <c:v>527.22592562846512</c:v>
                      </c:pt>
                      <c:pt idx="7982">
                        <c:v>527.22592562846512</c:v>
                      </c:pt>
                      <c:pt idx="7983">
                        <c:v>527.22592562846512</c:v>
                      </c:pt>
                      <c:pt idx="7984">
                        <c:v>526.53682435145925</c:v>
                      </c:pt>
                      <c:pt idx="7985">
                        <c:v>533.38286081439389</c:v>
                      </c:pt>
                      <c:pt idx="7986">
                        <c:v>530.11163761946978</c:v>
                      </c:pt>
                      <c:pt idx="7987">
                        <c:v>530.60798329451598</c:v>
                      </c:pt>
                      <c:pt idx="7988">
                        <c:v>525.47907798570532</c:v>
                      </c:pt>
                      <c:pt idx="7989">
                        <c:v>525.47907798570532</c:v>
                      </c:pt>
                      <c:pt idx="7990">
                        <c:v>525.47907798570532</c:v>
                      </c:pt>
                      <c:pt idx="7991">
                        <c:v>530.47867641153459</c:v>
                      </c:pt>
                      <c:pt idx="7992">
                        <c:v>526.1199903622213</c:v>
                      </c:pt>
                      <c:pt idx="7993">
                        <c:v>526.17380130110166</c:v>
                      </c:pt>
                      <c:pt idx="7994">
                        <c:v>524.82210264235937</c:v>
                      </c:pt>
                      <c:pt idx="7995">
                        <c:v>527.59055497550526</c:v>
                      </c:pt>
                      <c:pt idx="7996">
                        <c:v>527.59055497550526</c:v>
                      </c:pt>
                      <c:pt idx="7997">
                        <c:v>527.59055497550526</c:v>
                      </c:pt>
                      <c:pt idx="7998">
                        <c:v>526.41153321018521</c:v>
                      </c:pt>
                      <c:pt idx="7999">
                        <c:v>532.7435547345608</c:v>
                      </c:pt>
                      <c:pt idx="8000">
                        <c:v>537.462854389207</c:v>
                      </c:pt>
                      <c:pt idx="8001">
                        <c:v>537.13035097582656</c:v>
                      </c:pt>
                      <c:pt idx="8002">
                        <c:v>539.57834712071451</c:v>
                      </c:pt>
                      <c:pt idx="8003">
                        <c:v>539.57834712071451</c:v>
                      </c:pt>
                      <c:pt idx="8004">
                        <c:v>539.57834712071451</c:v>
                      </c:pt>
                      <c:pt idx="8005">
                        <c:v>539.57834712071451</c:v>
                      </c:pt>
                      <c:pt idx="8006">
                        <c:v>539.24102481728505</c:v>
                      </c:pt>
                      <c:pt idx="8007">
                        <c:v>539.85864589189748</c:v>
                      </c:pt>
                      <c:pt idx="8008">
                        <c:v>541.54445426070322</c:v>
                      </c:pt>
                      <c:pt idx="8009">
                        <c:v>540.01766926351422</c:v>
                      </c:pt>
                      <c:pt idx="8010">
                        <c:v>540.01766926351422</c:v>
                      </c:pt>
                      <c:pt idx="8011">
                        <c:v>540.01766926351422</c:v>
                      </c:pt>
                      <c:pt idx="8012">
                        <c:v>543.47923861537345</c:v>
                      </c:pt>
                      <c:pt idx="8013">
                        <c:v>545.27588145530592</c:v>
                      </c:pt>
                      <c:pt idx="8014">
                        <c:v>546.71030439322271</c:v>
                      </c:pt>
                      <c:pt idx="8015">
                        <c:v>545.46542446389981</c:v>
                      </c:pt>
                      <c:pt idx="8016">
                        <c:v>540.70195165047119</c:v>
                      </c:pt>
                      <c:pt idx="8017">
                        <c:v>540.70195165047119</c:v>
                      </c:pt>
                      <c:pt idx="8018">
                        <c:v>540.70195165047119</c:v>
                      </c:pt>
                      <c:pt idx="8019">
                        <c:v>536.71672957995474</c:v>
                      </c:pt>
                      <c:pt idx="8020">
                        <c:v>535.12649586378734</c:v>
                      </c:pt>
                      <c:pt idx="8021">
                        <c:v>534.16352100233041</c:v>
                      </c:pt>
                      <c:pt idx="8022">
                        <c:v>536.34808449120681</c:v>
                      </c:pt>
                      <c:pt idx="8023">
                        <c:v>536.51272990121413</c:v>
                      </c:pt>
                      <c:pt idx="8024">
                        <c:v>536.51272990121413</c:v>
                      </c:pt>
                      <c:pt idx="8025">
                        <c:v>536.51272990121413</c:v>
                      </c:pt>
                      <c:pt idx="8026">
                        <c:v>539.2868042727506</c:v>
                      </c:pt>
                      <c:pt idx="8027">
                        <c:v>541.37739940567167</c:v>
                      </c:pt>
                      <c:pt idx="8028">
                        <c:v>540.14215725644669</c:v>
                      </c:pt>
                      <c:pt idx="8029">
                        <c:v>548.17203437475052</c:v>
                      </c:pt>
                      <c:pt idx="8030">
                        <c:v>528.1278612159681</c:v>
                      </c:pt>
                      <c:pt idx="8031">
                        <c:v>528.1278612159681</c:v>
                      </c:pt>
                      <c:pt idx="8032">
                        <c:v>528.1278612159681</c:v>
                      </c:pt>
                      <c:pt idx="8033">
                        <c:v>518.13749899606603</c:v>
                      </c:pt>
                      <c:pt idx="8034">
                        <c:v>527.37129547827635</c:v>
                      </c:pt>
                      <c:pt idx="8035">
                        <c:v>536.66050919605004</c:v>
                      </c:pt>
                      <c:pt idx="8036">
                        <c:v>545.16585013252097</c:v>
                      </c:pt>
                      <c:pt idx="8037">
                        <c:v>545.63006987390736</c:v>
                      </c:pt>
                      <c:pt idx="8038">
                        <c:v>545.63006987390736</c:v>
                      </c:pt>
                      <c:pt idx="8039">
                        <c:v>545.63006987390736</c:v>
                      </c:pt>
                      <c:pt idx="8040">
                        <c:v>545.63006987390736</c:v>
                      </c:pt>
                      <c:pt idx="8041">
                        <c:v>541.09790378283026</c:v>
                      </c:pt>
                      <c:pt idx="8042">
                        <c:v>543.77881294675285</c:v>
                      </c:pt>
                      <c:pt idx="8043">
                        <c:v>542.4247048429861</c:v>
                      </c:pt>
                      <c:pt idx="8044">
                        <c:v>550.51642438358522</c:v>
                      </c:pt>
                      <c:pt idx="8045">
                        <c:v>550.51642438358522</c:v>
                      </c:pt>
                      <c:pt idx="8046">
                        <c:v>550.51642438358522</c:v>
                      </c:pt>
                      <c:pt idx="8047">
                        <c:v>552.26809091639382</c:v>
                      </c:pt>
                      <c:pt idx="8048">
                        <c:v>556.95767408240454</c:v>
                      </c:pt>
                      <c:pt idx="8049">
                        <c:v>557.68934222150983</c:v>
                      </c:pt>
                      <c:pt idx="8050">
                        <c:v>560.54051883383011</c:v>
                      </c:pt>
                      <c:pt idx="8051">
                        <c:v>560.38069231387192</c:v>
                      </c:pt>
                      <c:pt idx="8052">
                        <c:v>560.38069231387192</c:v>
                      </c:pt>
                      <c:pt idx="8053">
                        <c:v>560.38069231387192</c:v>
                      </c:pt>
                      <c:pt idx="8054">
                        <c:v>561.28182475303345</c:v>
                      </c:pt>
                      <c:pt idx="8055">
                        <c:v>560.20159023371764</c:v>
                      </c:pt>
                      <c:pt idx="8056">
                        <c:v>562.41105132118059</c:v>
                      </c:pt>
                      <c:pt idx="8057">
                        <c:v>561.08505340936631</c:v>
                      </c:pt>
                      <c:pt idx="8058">
                        <c:v>564.09204079993742</c:v>
                      </c:pt>
                      <c:pt idx="8059">
                        <c:v>564.09204079993742</c:v>
                      </c:pt>
                      <c:pt idx="8060">
                        <c:v>564.09204079993742</c:v>
                      </c:pt>
                      <c:pt idx="8061">
                        <c:v>561.91068990442704</c:v>
                      </c:pt>
                      <c:pt idx="8062">
                        <c:v>562.16850052204813</c:v>
                      </c:pt>
                      <c:pt idx="8063">
                        <c:v>559.86828367199587</c:v>
                      </c:pt>
                      <c:pt idx="8064">
                        <c:v>559.79439402457797</c:v>
                      </c:pt>
                      <c:pt idx="8065">
                        <c:v>561.10834471126987</c:v>
                      </c:pt>
                      <c:pt idx="8066">
                        <c:v>561.10834471126987</c:v>
                      </c:pt>
                      <c:pt idx="8067">
                        <c:v>561.10834471126987</c:v>
                      </c:pt>
                      <c:pt idx="8068">
                        <c:v>558.22584531363123</c:v>
                      </c:pt>
                      <c:pt idx="8069">
                        <c:v>555.02931491446645</c:v>
                      </c:pt>
                      <c:pt idx="8070">
                        <c:v>557.38735844510654</c:v>
                      </c:pt>
                      <c:pt idx="8071">
                        <c:v>557.45401975745096</c:v>
                      </c:pt>
                      <c:pt idx="8072">
                        <c:v>562.94514496827742</c:v>
                      </c:pt>
                      <c:pt idx="8073">
                        <c:v>562.94514496827742</c:v>
                      </c:pt>
                      <c:pt idx="8074">
                        <c:v>562.94514496827742</c:v>
                      </c:pt>
                      <c:pt idx="8075">
                        <c:v>563.2631917115109</c:v>
                      </c:pt>
                      <c:pt idx="8076">
                        <c:v>563.25756967312043</c:v>
                      </c:pt>
                      <c:pt idx="8077">
                        <c:v>561.16777768854092</c:v>
                      </c:pt>
                      <c:pt idx="8078">
                        <c:v>564.01654485583663</c:v>
                      </c:pt>
                      <c:pt idx="8079">
                        <c:v>563.42462452815209</c:v>
                      </c:pt>
                      <c:pt idx="8080">
                        <c:v>563.42462452815209</c:v>
                      </c:pt>
                      <c:pt idx="8081">
                        <c:v>563.42462452815209</c:v>
                      </c:pt>
                      <c:pt idx="8082">
                        <c:v>565.09436993012787</c:v>
                      </c:pt>
                      <c:pt idx="8083">
                        <c:v>562.48494096859872</c:v>
                      </c:pt>
                      <c:pt idx="8084">
                        <c:v>564.1819934141854</c:v>
                      </c:pt>
                      <c:pt idx="8085">
                        <c:v>566.41474580355168</c:v>
                      </c:pt>
                      <c:pt idx="8086">
                        <c:v>564.82611838406729</c:v>
                      </c:pt>
                      <c:pt idx="8087">
                        <c:v>564.82611838406729</c:v>
                      </c:pt>
                      <c:pt idx="8088">
                        <c:v>564.82611838406729</c:v>
                      </c:pt>
                      <c:pt idx="8089">
                        <c:v>564.07919042647359</c:v>
                      </c:pt>
                      <c:pt idx="8090">
                        <c:v>565.09356678178631</c:v>
                      </c:pt>
                      <c:pt idx="8091">
                        <c:v>562.93229459481336</c:v>
                      </c:pt>
                      <c:pt idx="8092">
                        <c:v>563.01019998393872</c:v>
                      </c:pt>
                      <c:pt idx="8093">
                        <c:v>561.64324150670802</c:v>
                      </c:pt>
                      <c:pt idx="8094">
                        <c:v>561.64324150670802</c:v>
                      </c:pt>
                      <c:pt idx="8095">
                        <c:v>561.64324150670802</c:v>
                      </c:pt>
                      <c:pt idx="8096">
                        <c:v>565.63167617059037</c:v>
                      </c:pt>
                      <c:pt idx="8097">
                        <c:v>565.27266886194047</c:v>
                      </c:pt>
                      <c:pt idx="8098">
                        <c:v>563.91695446149072</c:v>
                      </c:pt>
                      <c:pt idx="8099">
                        <c:v>563.50493936230191</c:v>
                      </c:pt>
                      <c:pt idx="8100">
                        <c:v>566.25170669022748</c:v>
                      </c:pt>
                      <c:pt idx="8101">
                        <c:v>566.25170669022748</c:v>
                      </c:pt>
                      <c:pt idx="8102">
                        <c:v>566.25170669022748</c:v>
                      </c:pt>
                      <c:pt idx="8103">
                        <c:v>566.25170669022748</c:v>
                      </c:pt>
                      <c:pt idx="8104">
                        <c:v>568.03951489840358</c:v>
                      </c:pt>
                      <c:pt idx="8105">
                        <c:v>568.15034936953043</c:v>
                      </c:pt>
                      <c:pt idx="8106">
                        <c:v>568.40976628383453</c:v>
                      </c:pt>
                      <c:pt idx="8107">
                        <c:v>554.60284314513069</c:v>
                      </c:pt>
                      <c:pt idx="8108">
                        <c:v>554.60284314513069</c:v>
                      </c:pt>
                      <c:pt idx="8109">
                        <c:v>554.60284314513069</c:v>
                      </c:pt>
                      <c:pt idx="8110">
                        <c:v>562.52831097903959</c:v>
                      </c:pt>
                      <c:pt idx="8111">
                        <c:v>552.92827885310589</c:v>
                      </c:pt>
                      <c:pt idx="8112">
                        <c:v>551.4649425748953</c:v>
                      </c:pt>
                      <c:pt idx="8113">
                        <c:v>556.62517066902433</c:v>
                      </c:pt>
                      <c:pt idx="8114">
                        <c:v>554.33619789575312</c:v>
                      </c:pt>
                      <c:pt idx="8115">
                        <c:v>554.33619789575312</c:v>
                      </c:pt>
                      <c:pt idx="8116">
                        <c:v>554.33619789575312</c:v>
                      </c:pt>
                      <c:pt idx="8117">
                        <c:v>554.94739378363352</c:v>
                      </c:pt>
                      <c:pt idx="8118">
                        <c:v>554.46068588868536</c:v>
                      </c:pt>
                      <c:pt idx="8119">
                        <c:v>560.93325837282327</c:v>
                      </c:pt>
                      <c:pt idx="8120">
                        <c:v>564.12818247530492</c:v>
                      </c:pt>
                      <c:pt idx="8121">
                        <c:v>561.09629748614736</c:v>
                      </c:pt>
                      <c:pt idx="8122">
                        <c:v>561.09629748614736</c:v>
                      </c:pt>
                      <c:pt idx="8123">
                        <c:v>561.09629748614736</c:v>
                      </c:pt>
                      <c:pt idx="8124">
                        <c:v>555.88868363987001</c:v>
                      </c:pt>
                      <c:pt idx="8125">
                        <c:v>558.78563970765572</c:v>
                      </c:pt>
                      <c:pt idx="8126">
                        <c:v>563.41498674805405</c:v>
                      </c:pt>
                      <c:pt idx="8127">
                        <c:v>558.20335716006912</c:v>
                      </c:pt>
                      <c:pt idx="8128">
                        <c:v>562.82226327202795</c:v>
                      </c:pt>
                      <c:pt idx="8129">
                        <c:v>562.82226327202795</c:v>
                      </c:pt>
                      <c:pt idx="8130">
                        <c:v>562.82226327202795</c:v>
                      </c:pt>
                      <c:pt idx="8131">
                        <c:v>560.88988836238218</c:v>
                      </c:pt>
                      <c:pt idx="8132">
                        <c:v>557.58653923379813</c:v>
                      </c:pt>
                      <c:pt idx="8133">
                        <c:v>561.21195084732312</c:v>
                      </c:pt>
                      <c:pt idx="8134">
                        <c:v>561.08103766765896</c:v>
                      </c:pt>
                      <c:pt idx="8135">
                        <c:v>559.78234679945558</c:v>
                      </c:pt>
                      <c:pt idx="8136">
                        <c:v>559.78234679945558</c:v>
                      </c:pt>
                      <c:pt idx="8137">
                        <c:v>559.78234679945558</c:v>
                      </c:pt>
                      <c:pt idx="8138">
                        <c:v>562.5829250662614</c:v>
                      </c:pt>
                      <c:pt idx="8139">
                        <c:v>555.81800658581801</c:v>
                      </c:pt>
                      <c:pt idx="8140">
                        <c:v>555.86217974460044</c:v>
                      </c:pt>
                      <c:pt idx="8141">
                        <c:v>554.09766283832778</c:v>
                      </c:pt>
                      <c:pt idx="8142">
                        <c:v>553.92257649988107</c:v>
                      </c:pt>
                      <c:pt idx="8143">
                        <c:v>553.92257649988107</c:v>
                      </c:pt>
                      <c:pt idx="8144">
                        <c:v>553.92257649988107</c:v>
                      </c:pt>
                      <c:pt idx="8145">
                        <c:v>552.64476748855668</c:v>
                      </c:pt>
                      <c:pt idx="8146">
                        <c:v>555.34736165769982</c:v>
                      </c:pt>
                      <c:pt idx="8147">
                        <c:v>556.69263512971008</c:v>
                      </c:pt>
                      <c:pt idx="8148">
                        <c:v>555.42205445345917</c:v>
                      </c:pt>
                      <c:pt idx="8149">
                        <c:v>554.6952052044029</c:v>
                      </c:pt>
                      <c:pt idx="8150">
                        <c:v>554.6952052044029</c:v>
                      </c:pt>
                      <c:pt idx="8151">
                        <c:v>554.6952052044029</c:v>
                      </c:pt>
                      <c:pt idx="8152">
                        <c:v>556.33362782106008</c:v>
                      </c:pt>
                      <c:pt idx="8153">
                        <c:v>555.78427435547496</c:v>
                      </c:pt>
                      <c:pt idx="8154">
                        <c:v>556.26857280539878</c:v>
                      </c:pt>
                      <c:pt idx="8155">
                        <c:v>555.20922014296195</c:v>
                      </c:pt>
                      <c:pt idx="8156">
                        <c:v>553.88241908280622</c:v>
                      </c:pt>
                      <c:pt idx="8157">
                        <c:v>553.88241908280622</c:v>
                      </c:pt>
                      <c:pt idx="8158">
                        <c:v>553.88241908280622</c:v>
                      </c:pt>
                      <c:pt idx="8159">
                        <c:v>554.42052847161028</c:v>
                      </c:pt>
                      <c:pt idx="8160">
                        <c:v>551.11316360131866</c:v>
                      </c:pt>
                      <c:pt idx="8161">
                        <c:v>546.82435145771581</c:v>
                      </c:pt>
                      <c:pt idx="8162">
                        <c:v>545.79391213557301</c:v>
                      </c:pt>
                      <c:pt idx="8163">
                        <c:v>544.54983535459155</c:v>
                      </c:pt>
                      <c:pt idx="8164">
                        <c:v>544.54983535459155</c:v>
                      </c:pt>
                      <c:pt idx="8165">
                        <c:v>544.54983535459155</c:v>
                      </c:pt>
                      <c:pt idx="8166">
                        <c:v>556.24608465183678</c:v>
                      </c:pt>
                      <c:pt idx="8167">
                        <c:v>558.20656975343502</c:v>
                      </c:pt>
                      <c:pt idx="8168">
                        <c:v>566.2733916954478</c:v>
                      </c:pt>
                      <c:pt idx="8169">
                        <c:v>569.31170187133728</c:v>
                      </c:pt>
                      <c:pt idx="8170">
                        <c:v>568.17685326479966</c:v>
                      </c:pt>
                      <c:pt idx="8171">
                        <c:v>568.17685326479966</c:v>
                      </c:pt>
                      <c:pt idx="8172">
                        <c:v>568.17685326479966</c:v>
                      </c:pt>
                      <c:pt idx="8173">
                        <c:v>570.82643964340389</c:v>
                      </c:pt>
                      <c:pt idx="8174">
                        <c:v>575.54573929805008</c:v>
                      </c:pt>
                      <c:pt idx="8175">
                        <c:v>572.55883061601651</c:v>
                      </c:pt>
                      <c:pt idx="8176">
                        <c:v>574.12978877198782</c:v>
                      </c:pt>
                      <c:pt idx="8177">
                        <c:v>573.46237250020249</c:v>
                      </c:pt>
                      <c:pt idx="8178">
                        <c:v>573.46237250020249</c:v>
                      </c:pt>
                      <c:pt idx="8179">
                        <c:v>573.46237250020249</c:v>
                      </c:pt>
                      <c:pt idx="8180">
                        <c:v>577.33756324793364</c:v>
                      </c:pt>
                      <c:pt idx="8181">
                        <c:v>578.51256927154623</c:v>
                      </c:pt>
                      <c:pt idx="8182">
                        <c:v>579.44100875431866</c:v>
                      </c:pt>
                      <c:pt idx="8183">
                        <c:v>579.44100875431866</c:v>
                      </c:pt>
                      <c:pt idx="8184">
                        <c:v>582.11067384146031</c:v>
                      </c:pt>
                      <c:pt idx="8185">
                        <c:v>582.11067384146031</c:v>
                      </c:pt>
                      <c:pt idx="8186">
                        <c:v>582.11067384146031</c:v>
                      </c:pt>
                      <c:pt idx="8187">
                        <c:v>579.08922978074224</c:v>
                      </c:pt>
                      <c:pt idx="8188">
                        <c:v>578.90129306883159</c:v>
                      </c:pt>
                      <c:pt idx="8189">
                        <c:v>580.91960485101777</c:v>
                      </c:pt>
                      <c:pt idx="8190">
                        <c:v>580.9035418841878</c:v>
                      </c:pt>
                      <c:pt idx="8191">
                        <c:v>580.67384145851918</c:v>
                      </c:pt>
                      <c:pt idx="8192">
                        <c:v>580.67384145851918</c:v>
                      </c:pt>
                      <c:pt idx="8193">
                        <c:v>580.67384145851918</c:v>
                      </c:pt>
                      <c:pt idx="8194">
                        <c:v>584.16030840896497</c:v>
                      </c:pt>
                      <c:pt idx="8195">
                        <c:v>586.68620994297828</c:v>
                      </c:pt>
                      <c:pt idx="8196">
                        <c:v>594.97229138222008</c:v>
                      </c:pt>
                      <c:pt idx="8197">
                        <c:v>596.67175327283121</c:v>
                      </c:pt>
                      <c:pt idx="8198">
                        <c:v>599.89559071560689</c:v>
                      </c:pt>
                      <c:pt idx="8199">
                        <c:v>599.89559071560689</c:v>
                      </c:pt>
                      <c:pt idx="8200">
                        <c:v>599.89559071560689</c:v>
                      </c:pt>
                      <c:pt idx="8201">
                        <c:v>600.58951088266167</c:v>
                      </c:pt>
                      <c:pt idx="8202">
                        <c:v>604.04063930608152</c:v>
                      </c:pt>
                      <c:pt idx="8203">
                        <c:v>598.01542044815847</c:v>
                      </c:pt>
                      <c:pt idx="8204">
                        <c:v>600.84410890691674</c:v>
                      </c:pt>
                      <c:pt idx="8205">
                        <c:v>600.51401493856076</c:v>
                      </c:pt>
                      <c:pt idx="8206">
                        <c:v>600.51401493856076</c:v>
                      </c:pt>
                      <c:pt idx="8207">
                        <c:v>600.51401493856076</c:v>
                      </c:pt>
                      <c:pt idx="8208">
                        <c:v>601.68741466549034</c:v>
                      </c:pt>
                      <c:pt idx="8209">
                        <c:v>604.06955264637543</c:v>
                      </c:pt>
                      <c:pt idx="8210">
                        <c:v>602.48494096859849</c:v>
                      </c:pt>
                      <c:pt idx="8211">
                        <c:v>601.9163119428174</c:v>
                      </c:pt>
                      <c:pt idx="8212">
                        <c:v>602.75560195968353</c:v>
                      </c:pt>
                      <c:pt idx="8213">
                        <c:v>602.75560195968353</c:v>
                      </c:pt>
                      <c:pt idx="8214">
                        <c:v>602.75560195968353</c:v>
                      </c:pt>
                      <c:pt idx="8215">
                        <c:v>602.75560195968353</c:v>
                      </c:pt>
                      <c:pt idx="8216">
                        <c:v>603.60774235001372</c:v>
                      </c:pt>
                      <c:pt idx="8217">
                        <c:v>598.52943538671752</c:v>
                      </c:pt>
                      <c:pt idx="8218">
                        <c:v>598.46678981608068</c:v>
                      </c:pt>
                      <c:pt idx="8219">
                        <c:v>596.95205204401418</c:v>
                      </c:pt>
                      <c:pt idx="8220">
                        <c:v>596.95205204401418</c:v>
                      </c:pt>
                      <c:pt idx="8221">
                        <c:v>596.95205204401418</c:v>
                      </c:pt>
                      <c:pt idx="8222">
                        <c:v>596.95205204401418</c:v>
                      </c:pt>
                      <c:pt idx="8223">
                        <c:v>601.81591840013027</c:v>
                      </c:pt>
                      <c:pt idx="8224">
                        <c:v>604.71287446791598</c:v>
                      </c:pt>
                      <c:pt idx="8225">
                        <c:v>602.71946028431626</c:v>
                      </c:pt>
                      <c:pt idx="8226">
                        <c:v>603.25516022809586</c:v>
                      </c:pt>
                      <c:pt idx="8227">
                        <c:v>603.25516022809586</c:v>
                      </c:pt>
                      <c:pt idx="8228">
                        <c:v>603.25516022809586</c:v>
                      </c:pt>
                      <c:pt idx="8229">
                        <c:v>599.5108826600291</c:v>
                      </c:pt>
                      <c:pt idx="8230">
                        <c:v>599.26993815757953</c:v>
                      </c:pt>
                      <c:pt idx="8231">
                        <c:v>601.28262790137524</c:v>
                      </c:pt>
                      <c:pt idx="8232">
                        <c:v>599.55666211549465</c:v>
                      </c:pt>
                      <c:pt idx="8233">
                        <c:v>600.32607822665045</c:v>
                      </c:pt>
                      <c:pt idx="8234">
                        <c:v>600.32607822665045</c:v>
                      </c:pt>
                      <c:pt idx="8235">
                        <c:v>600.32607822665045</c:v>
                      </c:pt>
                      <c:pt idx="8236">
                        <c:v>600.32607822665045</c:v>
                      </c:pt>
                      <c:pt idx="8237">
                        <c:v>597.5688699702855</c:v>
                      </c:pt>
                      <c:pt idx="8238">
                        <c:v>598.6523170829671</c:v>
                      </c:pt>
                      <c:pt idx="8239">
                        <c:v>596.06858886836585</c:v>
                      </c:pt>
                      <c:pt idx="8240">
                        <c:v>598.69729339009109</c:v>
                      </c:pt>
                      <c:pt idx="8241">
                        <c:v>598.69729339009109</c:v>
                      </c:pt>
                      <c:pt idx="8242">
                        <c:v>598.69729339009109</c:v>
                      </c:pt>
                      <c:pt idx="8243">
                        <c:v>595.73769175166842</c:v>
                      </c:pt>
                      <c:pt idx="8244">
                        <c:v>599.99277166492845</c:v>
                      </c:pt>
                      <c:pt idx="8245">
                        <c:v>604.85985061441045</c:v>
                      </c:pt>
                      <c:pt idx="8246">
                        <c:v>603.79407276524171</c:v>
                      </c:pt>
                      <c:pt idx="8247">
                        <c:v>603.34671913902696</c:v>
                      </c:pt>
                      <c:pt idx="8248">
                        <c:v>603.34671913902696</c:v>
                      </c:pt>
                      <c:pt idx="8249">
                        <c:v>603.34671913902696</c:v>
                      </c:pt>
                      <c:pt idx="8250">
                        <c:v>599.59842582925262</c:v>
                      </c:pt>
                      <c:pt idx="8251">
                        <c:v>599.60324471930164</c:v>
                      </c:pt>
                      <c:pt idx="8252">
                        <c:v>598.01381415147569</c:v>
                      </c:pt>
                      <c:pt idx="8253">
                        <c:v>598.79929322946145</c:v>
                      </c:pt>
                      <c:pt idx="8254">
                        <c:v>604.30567825877642</c:v>
                      </c:pt>
                      <c:pt idx="8255">
                        <c:v>604.30567825877642</c:v>
                      </c:pt>
                      <c:pt idx="8256">
                        <c:v>604.30567825877642</c:v>
                      </c:pt>
                      <c:pt idx="8257">
                        <c:v>602.81342864027192</c:v>
                      </c:pt>
                      <c:pt idx="8258">
                        <c:v>602.21026423580645</c:v>
                      </c:pt>
                      <c:pt idx="8259">
                        <c:v>601.74845393944474</c:v>
                      </c:pt>
                      <c:pt idx="8260">
                        <c:v>605.29355071881992</c:v>
                      </c:pt>
                      <c:pt idx="8261">
                        <c:v>607.32471287447004</c:v>
                      </c:pt>
                      <c:pt idx="8262">
                        <c:v>607.32471287447004</c:v>
                      </c:pt>
                      <c:pt idx="8263">
                        <c:v>607.32471287447004</c:v>
                      </c:pt>
                      <c:pt idx="8264">
                        <c:v>611.11798249136837</c:v>
                      </c:pt>
                      <c:pt idx="8265">
                        <c:v>613.94345835676074</c:v>
                      </c:pt>
                      <c:pt idx="8266">
                        <c:v>616.91510722030591</c:v>
                      </c:pt>
                      <c:pt idx="8267">
                        <c:v>617.08135892699613</c:v>
                      </c:pt>
                      <c:pt idx="8268">
                        <c:v>617.3737049233016</c:v>
                      </c:pt>
                      <c:pt idx="8269">
                        <c:v>617.3737049233016</c:v>
                      </c:pt>
                      <c:pt idx="8270">
                        <c:v>617.3737049233016</c:v>
                      </c:pt>
                      <c:pt idx="8271">
                        <c:v>617.3737049233016</c:v>
                      </c:pt>
                      <c:pt idx="8272">
                        <c:v>621.02401413541304</c:v>
                      </c:pt>
                      <c:pt idx="8273">
                        <c:v>620.06666131234658</c:v>
                      </c:pt>
                      <c:pt idx="8274">
                        <c:v>621.84001285037562</c:v>
                      </c:pt>
                      <c:pt idx="8275">
                        <c:v>622.04079993575021</c:v>
                      </c:pt>
                      <c:pt idx="8276">
                        <c:v>622.04079993575021</c:v>
                      </c:pt>
                      <c:pt idx="8277">
                        <c:v>622.04079993575021</c:v>
                      </c:pt>
                      <c:pt idx="8278">
                        <c:v>622.40462613444925</c:v>
                      </c:pt>
                      <c:pt idx="8279">
                        <c:v>621.15894305678478</c:v>
                      </c:pt>
                      <c:pt idx="8280">
                        <c:v>629.49642598988248</c:v>
                      </c:pt>
                      <c:pt idx="8281">
                        <c:v>625.33451128423633</c:v>
                      </c:pt>
                      <c:pt idx="8282">
                        <c:v>625.6854871094713</c:v>
                      </c:pt>
                      <c:pt idx="8283">
                        <c:v>625.6854871094713</c:v>
                      </c:pt>
                      <c:pt idx="8284">
                        <c:v>625.6854871094713</c:v>
                      </c:pt>
                      <c:pt idx="8285">
                        <c:v>623.35073488073465</c:v>
                      </c:pt>
                      <c:pt idx="8286">
                        <c:v>621.3372419885975</c:v>
                      </c:pt>
                      <c:pt idx="8287">
                        <c:v>619.25387519074991</c:v>
                      </c:pt>
                      <c:pt idx="8288">
                        <c:v>619.74459882740553</c:v>
                      </c:pt>
                      <c:pt idx="8289">
                        <c:v>621.85928841057171</c:v>
                      </c:pt>
                      <c:pt idx="8290">
                        <c:v>621.85928841057171</c:v>
                      </c:pt>
                      <c:pt idx="8291">
                        <c:v>621.85928841057171</c:v>
                      </c:pt>
                      <c:pt idx="8292">
                        <c:v>621.48341498675029</c:v>
                      </c:pt>
                      <c:pt idx="8293">
                        <c:v>619.67231547667075</c:v>
                      </c:pt>
                      <c:pt idx="8294">
                        <c:v>624.96185045378104</c:v>
                      </c:pt>
                      <c:pt idx="8295">
                        <c:v>623.83744277568292</c:v>
                      </c:pt>
                      <c:pt idx="8296">
                        <c:v>622.36527186571584</c:v>
                      </c:pt>
                      <c:pt idx="8297">
                        <c:v>622.36527186571584</c:v>
                      </c:pt>
                      <c:pt idx="8298">
                        <c:v>622.36527186571584</c:v>
                      </c:pt>
                      <c:pt idx="8299">
                        <c:v>620.44173158782655</c:v>
                      </c:pt>
                      <c:pt idx="8300">
                        <c:v>612.27933499317544</c:v>
                      </c:pt>
                      <c:pt idx="8301">
                        <c:v>612.70901935587733</c:v>
                      </c:pt>
                      <c:pt idx="8302">
                        <c:v>612.53875190747965</c:v>
                      </c:pt>
                      <c:pt idx="8303">
                        <c:v>611.82475303188733</c:v>
                      </c:pt>
                      <c:pt idx="8304">
                        <c:v>611.82475303188733</c:v>
                      </c:pt>
                      <c:pt idx="8305">
                        <c:v>611.82475303188733</c:v>
                      </c:pt>
                      <c:pt idx="8306">
                        <c:v>610.79270741306152</c:v>
                      </c:pt>
                      <c:pt idx="8307">
                        <c:v>615.55377078146569</c:v>
                      </c:pt>
                      <c:pt idx="8308">
                        <c:v>615.45096779375388</c:v>
                      </c:pt>
                      <c:pt idx="8309">
                        <c:v>618.41458517388412</c:v>
                      </c:pt>
                      <c:pt idx="8310">
                        <c:v>616.44365914384639</c:v>
                      </c:pt>
                      <c:pt idx="8311">
                        <c:v>616.44365914384639</c:v>
                      </c:pt>
                      <c:pt idx="8312">
                        <c:v>616.44365914384639</c:v>
                      </c:pt>
                      <c:pt idx="8313">
                        <c:v>614.92490563007243</c:v>
                      </c:pt>
                      <c:pt idx="8314">
                        <c:v>615.81961288250181</c:v>
                      </c:pt>
                      <c:pt idx="8315">
                        <c:v>613.74106497470325</c:v>
                      </c:pt>
                      <c:pt idx="8316">
                        <c:v>615.13613364388652</c:v>
                      </c:pt>
                      <c:pt idx="8317">
                        <c:v>614.2261665729684</c:v>
                      </c:pt>
                      <c:pt idx="8318">
                        <c:v>614.2261665729684</c:v>
                      </c:pt>
                      <c:pt idx="8319">
                        <c:v>614.2261665729684</c:v>
                      </c:pt>
                      <c:pt idx="8320">
                        <c:v>614.43739458678249</c:v>
                      </c:pt>
                      <c:pt idx="8321">
                        <c:v>614.09364709662111</c:v>
                      </c:pt>
                      <c:pt idx="8322">
                        <c:v>611.78218616978791</c:v>
                      </c:pt>
                      <c:pt idx="8323">
                        <c:v>606.83238294113153</c:v>
                      </c:pt>
                      <c:pt idx="8324">
                        <c:v>606.83238294113153</c:v>
                      </c:pt>
                      <c:pt idx="8325">
                        <c:v>606.83238294113153</c:v>
                      </c:pt>
                      <c:pt idx="8326">
                        <c:v>606.83238294113153</c:v>
                      </c:pt>
                      <c:pt idx="8327">
                        <c:v>611.8303750702778</c:v>
                      </c:pt>
                      <c:pt idx="8328">
                        <c:v>609.54220544534803</c:v>
                      </c:pt>
                      <c:pt idx="8329">
                        <c:v>607.33676009959265</c:v>
                      </c:pt>
                      <c:pt idx="8330">
                        <c:v>611.38784033411207</c:v>
                      </c:pt>
                      <c:pt idx="8331">
                        <c:v>608.63304152277158</c:v>
                      </c:pt>
                      <c:pt idx="8332">
                        <c:v>608.63304152277158</c:v>
                      </c:pt>
                      <c:pt idx="8333">
                        <c:v>608.63304152277158</c:v>
                      </c:pt>
                      <c:pt idx="8334">
                        <c:v>615.53690466629416</c:v>
                      </c:pt>
                      <c:pt idx="8335">
                        <c:v>619.46269375953966</c:v>
                      </c:pt>
                      <c:pt idx="8336">
                        <c:v>618.9655449361519</c:v>
                      </c:pt>
                      <c:pt idx="8337">
                        <c:v>618.15677455626269</c:v>
                      </c:pt>
                      <c:pt idx="8338">
                        <c:v>615.46462131555904</c:v>
                      </c:pt>
                      <c:pt idx="8339">
                        <c:v>615.46462131555904</c:v>
                      </c:pt>
                      <c:pt idx="8340">
                        <c:v>615.46462131555904</c:v>
                      </c:pt>
                      <c:pt idx="8341">
                        <c:v>615.88868363987035</c:v>
                      </c:pt>
                      <c:pt idx="8342">
                        <c:v>615.57304634166132</c:v>
                      </c:pt>
                      <c:pt idx="8343">
                        <c:v>615.64854228576212</c:v>
                      </c:pt>
                      <c:pt idx="8344">
                        <c:v>615.35940888282266</c:v>
                      </c:pt>
                      <c:pt idx="8345">
                        <c:v>617.8628222632741</c:v>
                      </c:pt>
                      <c:pt idx="8346">
                        <c:v>617.8628222632741</c:v>
                      </c:pt>
                      <c:pt idx="8347">
                        <c:v>617.8628222632741</c:v>
                      </c:pt>
                      <c:pt idx="8348">
                        <c:v>617.26287045217452</c:v>
                      </c:pt>
                      <c:pt idx="8349">
                        <c:v>615.0959762268111</c:v>
                      </c:pt>
                      <c:pt idx="8350">
                        <c:v>616.2003051963718</c:v>
                      </c:pt>
                      <c:pt idx="8351">
                        <c:v>614.36591438438882</c:v>
                      </c:pt>
                      <c:pt idx="8352">
                        <c:v>612.56686209943177</c:v>
                      </c:pt>
                      <c:pt idx="8353">
                        <c:v>612.56686209943177</c:v>
                      </c:pt>
                      <c:pt idx="8354">
                        <c:v>612.56686209943177</c:v>
                      </c:pt>
                      <c:pt idx="8355">
                        <c:v>616.04449441812108</c:v>
                      </c:pt>
                      <c:pt idx="8356">
                        <c:v>615.92241587021329</c:v>
                      </c:pt>
                      <c:pt idx="8357">
                        <c:v>605.41081037667857</c:v>
                      </c:pt>
                      <c:pt idx="8358">
                        <c:v>606.26616336037466</c:v>
                      </c:pt>
                      <c:pt idx="8359">
                        <c:v>610.59754236607705</c:v>
                      </c:pt>
                      <c:pt idx="8360">
                        <c:v>610.59754236607705</c:v>
                      </c:pt>
                      <c:pt idx="8361">
                        <c:v>610.59754236607705</c:v>
                      </c:pt>
                      <c:pt idx="8362">
                        <c:v>613.08569592803997</c:v>
                      </c:pt>
                      <c:pt idx="8363">
                        <c:v>615.40036944823919</c:v>
                      </c:pt>
                      <c:pt idx="8364">
                        <c:v>616.16817926271187</c:v>
                      </c:pt>
                      <c:pt idx="8365">
                        <c:v>617.50622439964866</c:v>
                      </c:pt>
                      <c:pt idx="8366">
                        <c:v>617.48453939442823</c:v>
                      </c:pt>
                      <c:pt idx="8367">
                        <c:v>617.48453939442823</c:v>
                      </c:pt>
                      <c:pt idx="8368">
                        <c:v>617.48453939442823</c:v>
                      </c:pt>
                      <c:pt idx="8369">
                        <c:v>617.48453939442823</c:v>
                      </c:pt>
                      <c:pt idx="8370">
                        <c:v>616.51915508794673</c:v>
                      </c:pt>
                      <c:pt idx="8371">
                        <c:v>615.86137659625933</c:v>
                      </c:pt>
                      <c:pt idx="8372">
                        <c:v>621.33322624688981</c:v>
                      </c:pt>
                      <c:pt idx="8373">
                        <c:v>622.17171311541438</c:v>
                      </c:pt>
                      <c:pt idx="8374">
                        <c:v>622.17171311541438</c:v>
                      </c:pt>
                      <c:pt idx="8375">
                        <c:v>622.17171311541438</c:v>
                      </c:pt>
                      <c:pt idx="8376">
                        <c:v>621.54686370572847</c:v>
                      </c:pt>
                      <c:pt idx="8377">
                        <c:v>620.46823548309567</c:v>
                      </c:pt>
                      <c:pt idx="8378">
                        <c:v>620.94048670789687</c:v>
                      </c:pt>
                      <c:pt idx="8379">
                        <c:v>621.72757208256553</c:v>
                      </c:pt>
                      <c:pt idx="8380">
                        <c:v>627.18416191470749</c:v>
                      </c:pt>
                      <c:pt idx="8381">
                        <c:v>627.18416191470749</c:v>
                      </c:pt>
                      <c:pt idx="8382">
                        <c:v>627.18416191470749</c:v>
                      </c:pt>
                      <c:pt idx="8383">
                        <c:v>628.71817524696996</c:v>
                      </c:pt>
                      <c:pt idx="8384">
                        <c:v>630.07549594410273</c:v>
                      </c:pt>
                      <c:pt idx="8385">
                        <c:v>629.5711187856416</c:v>
                      </c:pt>
                      <c:pt idx="8386">
                        <c:v>628.97437956790804</c:v>
                      </c:pt>
                      <c:pt idx="8387">
                        <c:v>630.08914946590824</c:v>
                      </c:pt>
                      <c:pt idx="8388">
                        <c:v>630.08914946590824</c:v>
                      </c:pt>
                      <c:pt idx="8389">
                        <c:v>630.08914946590824</c:v>
                      </c:pt>
                      <c:pt idx="8390">
                        <c:v>633.30013653521996</c:v>
                      </c:pt>
                      <c:pt idx="8391">
                        <c:v>629.25869408079859</c:v>
                      </c:pt>
                      <c:pt idx="8392">
                        <c:v>626.36173801301288</c:v>
                      </c:pt>
                      <c:pt idx="8393">
                        <c:v>625.89269938157759</c:v>
                      </c:pt>
                      <c:pt idx="8394">
                        <c:v>626.29909244237592</c:v>
                      </c:pt>
                      <c:pt idx="8395">
                        <c:v>626.29909244237592</c:v>
                      </c:pt>
                      <c:pt idx="8396">
                        <c:v>626.29909244237592</c:v>
                      </c:pt>
                      <c:pt idx="8397">
                        <c:v>628.06039675528257</c:v>
                      </c:pt>
                      <c:pt idx="8398">
                        <c:v>624.70564613284262</c:v>
                      </c:pt>
                      <c:pt idx="8399">
                        <c:v>629.3735442936329</c:v>
                      </c:pt>
                      <c:pt idx="8400">
                        <c:v>626.3649506063789</c:v>
                      </c:pt>
                      <c:pt idx="8401">
                        <c:v>627.13115412416857</c:v>
                      </c:pt>
                      <c:pt idx="8402">
                        <c:v>627.13115412416857</c:v>
                      </c:pt>
                      <c:pt idx="8403">
                        <c:v>627.13115412416857</c:v>
                      </c:pt>
                      <c:pt idx="8404">
                        <c:v>631.59505260621825</c:v>
                      </c:pt>
                      <c:pt idx="8405">
                        <c:v>631.59505260621825</c:v>
                      </c:pt>
                      <c:pt idx="8406">
                        <c:v>630.59352662436947</c:v>
                      </c:pt>
                      <c:pt idx="8407">
                        <c:v>624.39643402136562</c:v>
                      </c:pt>
                      <c:pt idx="8408">
                        <c:v>626.77214681551868</c:v>
                      </c:pt>
                      <c:pt idx="8409">
                        <c:v>626.77214681551868</c:v>
                      </c:pt>
                      <c:pt idx="8410">
                        <c:v>626.77214681551868</c:v>
                      </c:pt>
                      <c:pt idx="8411">
                        <c:v>626.05895108826792</c:v>
                      </c:pt>
                      <c:pt idx="8412">
                        <c:v>624.8759135812403</c:v>
                      </c:pt>
                      <c:pt idx="8413">
                        <c:v>628.20656975343536</c:v>
                      </c:pt>
                      <c:pt idx="8414">
                        <c:v>629.75423660750323</c:v>
                      </c:pt>
                      <c:pt idx="8415">
                        <c:v>631.90024897598778</c:v>
                      </c:pt>
                      <c:pt idx="8416">
                        <c:v>631.90024897598778</c:v>
                      </c:pt>
                      <c:pt idx="8417">
                        <c:v>631.90024897598778</c:v>
                      </c:pt>
                      <c:pt idx="8418">
                        <c:v>631.75889486788401</c:v>
                      </c:pt>
                      <c:pt idx="8419">
                        <c:v>630.79029796803673</c:v>
                      </c:pt>
                      <c:pt idx="8420">
                        <c:v>633.86796241265961</c:v>
                      </c:pt>
                      <c:pt idx="8421">
                        <c:v>634.1755682274536</c:v>
                      </c:pt>
                      <c:pt idx="8422">
                        <c:v>633.08087703799094</c:v>
                      </c:pt>
                      <c:pt idx="8423">
                        <c:v>633.08087703799094</c:v>
                      </c:pt>
                      <c:pt idx="8424">
                        <c:v>633.08087703799094</c:v>
                      </c:pt>
                      <c:pt idx="8425">
                        <c:v>631.4296040478697</c:v>
                      </c:pt>
                      <c:pt idx="8426">
                        <c:v>635.43811742028959</c:v>
                      </c:pt>
                      <c:pt idx="8427">
                        <c:v>634.17155248574613</c:v>
                      </c:pt>
                      <c:pt idx="8428">
                        <c:v>635.55778652317292</c:v>
                      </c:pt>
                      <c:pt idx="8429">
                        <c:v>634.6839611276223</c:v>
                      </c:pt>
                      <c:pt idx="8430">
                        <c:v>634.6839611276223</c:v>
                      </c:pt>
                      <c:pt idx="8431">
                        <c:v>634.6839611276223</c:v>
                      </c:pt>
                      <c:pt idx="8432">
                        <c:v>635.85977029957644</c:v>
                      </c:pt>
                      <c:pt idx="8433">
                        <c:v>637.47891735603775</c:v>
                      </c:pt>
                      <c:pt idx="8434">
                        <c:v>636.76893422215289</c:v>
                      </c:pt>
                      <c:pt idx="8435">
                        <c:v>635.78347120713408</c:v>
                      </c:pt>
                      <c:pt idx="8436">
                        <c:v>637.10625652558235</c:v>
                      </c:pt>
                      <c:pt idx="8437">
                        <c:v>637.10625652558235</c:v>
                      </c:pt>
                      <c:pt idx="8438">
                        <c:v>637.10625652558235</c:v>
                      </c:pt>
                      <c:pt idx="8439">
                        <c:v>637.09902819050899</c:v>
                      </c:pt>
                      <c:pt idx="8440">
                        <c:v>635.7730302786947</c:v>
                      </c:pt>
                      <c:pt idx="8441">
                        <c:v>635.29033812545401</c:v>
                      </c:pt>
                      <c:pt idx="8442">
                        <c:v>627.87486948839671</c:v>
                      </c:pt>
                      <c:pt idx="8443">
                        <c:v>626.67657216288069</c:v>
                      </c:pt>
                      <c:pt idx="8444">
                        <c:v>626.67657216288069</c:v>
                      </c:pt>
                      <c:pt idx="8445">
                        <c:v>626.67657216288069</c:v>
                      </c:pt>
                      <c:pt idx="8446">
                        <c:v>632.14039033009612</c:v>
                      </c:pt>
                      <c:pt idx="8447">
                        <c:v>631.90265842101246</c:v>
                      </c:pt>
                      <c:pt idx="8448">
                        <c:v>632.14601236848671</c:v>
                      </c:pt>
                      <c:pt idx="8449">
                        <c:v>622.70821620753577</c:v>
                      </c:pt>
                      <c:pt idx="8450">
                        <c:v>621.3870371857704</c:v>
                      </c:pt>
                      <c:pt idx="8451">
                        <c:v>621.3870371857704</c:v>
                      </c:pt>
                      <c:pt idx="8452">
                        <c:v>621.3870371857704</c:v>
                      </c:pt>
                      <c:pt idx="8453">
                        <c:v>622.06971327604435</c:v>
                      </c:pt>
                      <c:pt idx="8454">
                        <c:v>626.52477712633754</c:v>
                      </c:pt>
                      <c:pt idx="8455">
                        <c:v>625.51040077102471</c:v>
                      </c:pt>
                      <c:pt idx="8456">
                        <c:v>624.81889004899438</c:v>
                      </c:pt>
                      <c:pt idx="8457">
                        <c:v>626.4396434021387</c:v>
                      </c:pt>
                      <c:pt idx="8458">
                        <c:v>626.4396434021387</c:v>
                      </c:pt>
                      <c:pt idx="8459">
                        <c:v>626.4396434021387</c:v>
                      </c:pt>
                      <c:pt idx="8460">
                        <c:v>625.69191229620344</c:v>
                      </c:pt>
                      <c:pt idx="8461">
                        <c:v>625.03734639788206</c:v>
                      </c:pt>
                      <c:pt idx="8462">
                        <c:v>626.63962733917185</c:v>
                      </c:pt>
                      <c:pt idx="8463">
                        <c:v>629.67793751506133</c:v>
                      </c:pt>
                      <c:pt idx="8464">
                        <c:v>631.9556662115516</c:v>
                      </c:pt>
                      <c:pt idx="8465">
                        <c:v>631.9556662115516</c:v>
                      </c:pt>
                      <c:pt idx="8466">
                        <c:v>631.9556662115516</c:v>
                      </c:pt>
                      <c:pt idx="8467">
                        <c:v>631.9556662115516</c:v>
                      </c:pt>
                      <c:pt idx="8468">
                        <c:v>625.98586458919192</c:v>
                      </c:pt>
                      <c:pt idx="8469">
                        <c:v>628.36559312505256</c:v>
                      </c:pt>
                      <c:pt idx="8470">
                        <c:v>626.52477712633754</c:v>
                      </c:pt>
                      <c:pt idx="8471">
                        <c:v>626.72154847000468</c:v>
                      </c:pt>
                      <c:pt idx="8472">
                        <c:v>626.72154847000468</c:v>
                      </c:pt>
                      <c:pt idx="8473">
                        <c:v>626.72154847000468</c:v>
                      </c:pt>
                      <c:pt idx="8474">
                        <c:v>634.34021363746103</c:v>
                      </c:pt>
                      <c:pt idx="8475">
                        <c:v>637.67809814472946</c:v>
                      </c:pt>
                      <c:pt idx="8476">
                        <c:v>638.6354509677958</c:v>
                      </c:pt>
                      <c:pt idx="8477">
                        <c:v>639.3398120632902</c:v>
                      </c:pt>
                      <c:pt idx="8478">
                        <c:v>641.14127379327169</c:v>
                      </c:pt>
                      <c:pt idx="8479">
                        <c:v>641.14127379327169</c:v>
                      </c:pt>
                      <c:pt idx="8480">
                        <c:v>641.14127379327169</c:v>
                      </c:pt>
                      <c:pt idx="8481">
                        <c:v>643.24873504136417</c:v>
                      </c:pt>
                      <c:pt idx="8482">
                        <c:v>644.4622921853686</c:v>
                      </c:pt>
                      <c:pt idx="8483">
                        <c:v>644.83977190587291</c:v>
                      </c:pt>
                      <c:pt idx="8484">
                        <c:v>643.47602602200811</c:v>
                      </c:pt>
                      <c:pt idx="8485">
                        <c:v>644.18119026584395</c:v>
                      </c:pt>
                      <c:pt idx="8486">
                        <c:v>644.18119026584395</c:v>
                      </c:pt>
                      <c:pt idx="8487">
                        <c:v>644.18119026584395</c:v>
                      </c:pt>
                      <c:pt idx="8488">
                        <c:v>645.63890450566419</c:v>
                      </c:pt>
                      <c:pt idx="8489">
                        <c:v>644.93374026182823</c:v>
                      </c:pt>
                      <c:pt idx="8490">
                        <c:v>645.87984900811364</c:v>
                      </c:pt>
                      <c:pt idx="8491">
                        <c:v>646.9552646373802</c:v>
                      </c:pt>
                      <c:pt idx="8492">
                        <c:v>647.98650710786455</c:v>
                      </c:pt>
                      <c:pt idx="8493">
                        <c:v>647.98650710786455</c:v>
                      </c:pt>
                      <c:pt idx="8494">
                        <c:v>647.98650710786455</c:v>
                      </c:pt>
                      <c:pt idx="8495">
                        <c:v>651.66492651192857</c:v>
                      </c:pt>
                      <c:pt idx="8496">
                        <c:v>652.97968034696191</c:v>
                      </c:pt>
                      <c:pt idx="8497">
                        <c:v>653.70893904104275</c:v>
                      </c:pt>
                      <c:pt idx="8498">
                        <c:v>656.86049313308354</c:v>
                      </c:pt>
                      <c:pt idx="8499">
                        <c:v>655.42928278853299</c:v>
                      </c:pt>
                      <c:pt idx="8500">
                        <c:v>655.42928278853299</c:v>
                      </c:pt>
                      <c:pt idx="8501">
                        <c:v>655.42928278853299</c:v>
                      </c:pt>
                      <c:pt idx="8502">
                        <c:v>653.87278130270852</c:v>
                      </c:pt>
                      <c:pt idx="8503">
                        <c:v>656.5986667737551</c:v>
                      </c:pt>
                      <c:pt idx="8504">
                        <c:v>656.90145369850006</c:v>
                      </c:pt>
                      <c:pt idx="8505">
                        <c:v>654.69279575937878</c:v>
                      </c:pt>
                      <c:pt idx="8506">
                        <c:v>654.7458035499177</c:v>
                      </c:pt>
                      <c:pt idx="8507">
                        <c:v>654.7458035499177</c:v>
                      </c:pt>
                      <c:pt idx="8508">
                        <c:v>654.7458035499177</c:v>
                      </c:pt>
                      <c:pt idx="8509">
                        <c:v>655.8276443659164</c:v>
                      </c:pt>
                      <c:pt idx="8510">
                        <c:v>655.98506144085013</c:v>
                      </c:pt>
                      <c:pt idx="8511">
                        <c:v>657.15123283270623</c:v>
                      </c:pt>
                      <c:pt idx="8512">
                        <c:v>658.69327764838363</c:v>
                      </c:pt>
                      <c:pt idx="8513">
                        <c:v>662.18938237892746</c:v>
                      </c:pt>
                      <c:pt idx="8514">
                        <c:v>662.18938237892746</c:v>
                      </c:pt>
                      <c:pt idx="8515">
                        <c:v>662.18938237892746</c:v>
                      </c:pt>
                      <c:pt idx="8516">
                        <c:v>660.27869247450201</c:v>
                      </c:pt>
                      <c:pt idx="8517">
                        <c:v>661.01437635531499</c:v>
                      </c:pt>
                      <c:pt idx="8518">
                        <c:v>657.13276042085181</c:v>
                      </c:pt>
                      <c:pt idx="8519">
                        <c:v>658.76395470243574</c:v>
                      </c:pt>
                      <c:pt idx="8520">
                        <c:v>659.5478274837385</c:v>
                      </c:pt>
                      <c:pt idx="8521">
                        <c:v>659.5478274837385</c:v>
                      </c:pt>
                      <c:pt idx="8522">
                        <c:v>659.5478274837385</c:v>
                      </c:pt>
                      <c:pt idx="8523">
                        <c:v>655.99469922094829</c:v>
                      </c:pt>
                      <c:pt idx="8524">
                        <c:v>655.65818006586039</c:v>
                      </c:pt>
                      <c:pt idx="8525">
                        <c:v>657.65801943619203</c:v>
                      </c:pt>
                      <c:pt idx="8526">
                        <c:v>658.16962492972675</c:v>
                      </c:pt>
                      <c:pt idx="8527">
                        <c:v>658.84748212995157</c:v>
                      </c:pt>
                      <c:pt idx="8528">
                        <c:v>658.84748212995157</c:v>
                      </c:pt>
                      <c:pt idx="8529">
                        <c:v>658.84748212995157</c:v>
                      </c:pt>
                      <c:pt idx="8530">
                        <c:v>658.66757690145585</c:v>
                      </c:pt>
                      <c:pt idx="8531">
                        <c:v>657.57529515701765</c:v>
                      </c:pt>
                      <c:pt idx="8532">
                        <c:v>657.95116858083895</c:v>
                      </c:pt>
                      <c:pt idx="8533">
                        <c:v>656.30230503574217</c:v>
                      </c:pt>
                      <c:pt idx="8534">
                        <c:v>655.22929885149995</c:v>
                      </c:pt>
                      <c:pt idx="8535">
                        <c:v>655.22929885149995</c:v>
                      </c:pt>
                      <c:pt idx="8536">
                        <c:v>655.22929885149995</c:v>
                      </c:pt>
                      <c:pt idx="8537">
                        <c:v>655.61400690707774</c:v>
                      </c:pt>
                      <c:pt idx="8538">
                        <c:v>653.97960003212791</c:v>
                      </c:pt>
                      <c:pt idx="8539">
                        <c:v>651.39988755923423</c:v>
                      </c:pt>
                      <c:pt idx="8540">
                        <c:v>655.76499879527967</c:v>
                      </c:pt>
                      <c:pt idx="8541">
                        <c:v>654.6582603806944</c:v>
                      </c:pt>
                      <c:pt idx="8542">
                        <c:v>654.6582603806944</c:v>
                      </c:pt>
                      <c:pt idx="8543">
                        <c:v>654.6582603806944</c:v>
                      </c:pt>
                      <c:pt idx="8544">
                        <c:v>655.50236928760944</c:v>
                      </c:pt>
                      <c:pt idx="8545">
                        <c:v>657.91422375713</c:v>
                      </c:pt>
                      <c:pt idx="8546">
                        <c:v>657.58894867882316</c:v>
                      </c:pt>
                      <c:pt idx="8547">
                        <c:v>657.58894867882316</c:v>
                      </c:pt>
                      <c:pt idx="8548">
                        <c:v>658.21701068187497</c:v>
                      </c:pt>
                      <c:pt idx="8549">
                        <c:v>658.21701068187497</c:v>
                      </c:pt>
                      <c:pt idx="8550">
                        <c:v>658.21701068187497</c:v>
                      </c:pt>
                      <c:pt idx="8551">
                        <c:v>657.34720102803203</c:v>
                      </c:pt>
                      <c:pt idx="8552">
                        <c:v>666.28704521725388</c:v>
                      </c:pt>
                      <c:pt idx="8553">
                        <c:v>670.78788852301238</c:v>
                      </c:pt>
                      <c:pt idx="8554">
                        <c:v>674.85744116938622</c:v>
                      </c:pt>
                      <c:pt idx="8555">
                        <c:v>675.00281101919734</c:v>
                      </c:pt>
                      <c:pt idx="8556">
                        <c:v>675.00281101919734</c:v>
                      </c:pt>
                      <c:pt idx="8557">
                        <c:v>675.00281101919734</c:v>
                      </c:pt>
                      <c:pt idx="8558">
                        <c:v>677.52148421813718</c:v>
                      </c:pt>
                      <c:pt idx="8559">
                        <c:v>673.72982089792197</c:v>
                      </c:pt>
                      <c:pt idx="8560">
                        <c:v>672.60220062645772</c:v>
                      </c:pt>
                      <c:pt idx="8561">
                        <c:v>672.99333386876754</c:v>
                      </c:pt>
                      <c:pt idx="8562">
                        <c:v>676.95365834069753</c:v>
                      </c:pt>
                      <c:pt idx="8563">
                        <c:v>676.95365834069753</c:v>
                      </c:pt>
                      <c:pt idx="8564">
                        <c:v>676.95365834069753</c:v>
                      </c:pt>
                      <c:pt idx="8565">
                        <c:v>679.02819050678863</c:v>
                      </c:pt>
                      <c:pt idx="8566">
                        <c:v>681.23524214922702</c:v>
                      </c:pt>
                      <c:pt idx="8567">
                        <c:v>679.96546462131766</c:v>
                      </c:pt>
                      <c:pt idx="8568">
                        <c:v>676.04851015982854</c:v>
                      </c:pt>
                      <c:pt idx="8569">
                        <c:v>681.77174524134819</c:v>
                      </c:pt>
                      <c:pt idx="8570">
                        <c:v>681.77174524134819</c:v>
                      </c:pt>
                      <c:pt idx="8571">
                        <c:v>681.77174524134819</c:v>
                      </c:pt>
                      <c:pt idx="8572">
                        <c:v>685.17709420930248</c:v>
                      </c:pt>
                      <c:pt idx="8573">
                        <c:v>682.99494016545054</c:v>
                      </c:pt>
                      <c:pt idx="8574">
                        <c:v>682.47771263352558</c:v>
                      </c:pt>
                      <c:pt idx="8575">
                        <c:v>684.69038631435444</c:v>
                      </c:pt>
                      <c:pt idx="8576">
                        <c:v>684.88715765802158</c:v>
                      </c:pt>
                      <c:pt idx="8577">
                        <c:v>684.88715765802158</c:v>
                      </c:pt>
                      <c:pt idx="8578">
                        <c:v>684.88715765802158</c:v>
                      </c:pt>
                      <c:pt idx="8579">
                        <c:v>684.88715765802158</c:v>
                      </c:pt>
                      <c:pt idx="8580">
                        <c:v>684.57392980483701</c:v>
                      </c:pt>
                      <c:pt idx="8581">
                        <c:v>684.89599228977795</c:v>
                      </c:pt>
                      <c:pt idx="8582">
                        <c:v>686.19227371295688</c:v>
                      </c:pt>
                      <c:pt idx="8583">
                        <c:v>683.0575857360875</c:v>
                      </c:pt>
                      <c:pt idx="8584">
                        <c:v>683.0575857360875</c:v>
                      </c:pt>
                      <c:pt idx="8585">
                        <c:v>683.0575857360875</c:v>
                      </c:pt>
                      <c:pt idx="8586">
                        <c:v>683.0575857360875</c:v>
                      </c:pt>
                      <c:pt idx="8587">
                        <c:v>686.83720183118021</c:v>
                      </c:pt>
                      <c:pt idx="8588">
                        <c:v>689.22174925708987</c:v>
                      </c:pt>
                      <c:pt idx="8589">
                        <c:v>692.15725644526742</c:v>
                      </c:pt>
                      <c:pt idx="8590">
                        <c:v>694.97871656895234</c:v>
                      </c:pt>
                      <c:pt idx="8591">
                        <c:v>694.97871656895234</c:v>
                      </c:pt>
                      <c:pt idx="8592">
                        <c:v>694.97871656895234</c:v>
                      </c:pt>
                      <c:pt idx="8593">
                        <c:v>695.85655770621042</c:v>
                      </c:pt>
                      <c:pt idx="8594">
                        <c:v>696.64283993253764</c:v>
                      </c:pt>
                      <c:pt idx="8595">
                        <c:v>696.17862019115148</c:v>
                      </c:pt>
                      <c:pt idx="8596">
                        <c:v>700.87382539555267</c:v>
                      </c:pt>
                      <c:pt idx="8597">
                        <c:v>704.44462292185585</c:v>
                      </c:pt>
                      <c:pt idx="8598">
                        <c:v>704.44462292185585</c:v>
                      </c:pt>
                      <c:pt idx="8599">
                        <c:v>704.44462292185585</c:v>
                      </c:pt>
                      <c:pt idx="8600">
                        <c:v>704.44462292185585</c:v>
                      </c:pt>
                      <c:pt idx="8601">
                        <c:v>702.43032688137703</c:v>
                      </c:pt>
                      <c:pt idx="8602">
                        <c:v>707.69817685326677</c:v>
                      </c:pt>
                      <c:pt idx="8603">
                        <c:v>705.88145530479687</c:v>
                      </c:pt>
                      <c:pt idx="8604">
                        <c:v>708.82419082804802</c:v>
                      </c:pt>
                      <c:pt idx="8605">
                        <c:v>708.82419082804802</c:v>
                      </c:pt>
                      <c:pt idx="8606">
                        <c:v>708.82419082804802</c:v>
                      </c:pt>
                      <c:pt idx="8607">
                        <c:v>714.51931571761509</c:v>
                      </c:pt>
                      <c:pt idx="8608">
                        <c:v>714.42615051000121</c:v>
                      </c:pt>
                      <c:pt idx="8609">
                        <c:v>715.55457392980702</c:v>
                      </c:pt>
                      <c:pt idx="8610">
                        <c:v>715.5601959681976</c:v>
                      </c:pt>
                      <c:pt idx="8611">
                        <c:v>723.44390008834853</c:v>
                      </c:pt>
                      <c:pt idx="8612">
                        <c:v>723.44390008834853</c:v>
                      </c:pt>
                      <c:pt idx="8613">
                        <c:v>723.44390008834853</c:v>
                      </c:pt>
                      <c:pt idx="8614">
                        <c:v>718.7093406152137</c:v>
                      </c:pt>
                      <c:pt idx="8615">
                        <c:v>709.85061440848335</c:v>
                      </c:pt>
                      <c:pt idx="8616">
                        <c:v>708.65552967633323</c:v>
                      </c:pt>
                      <c:pt idx="8617">
                        <c:v>709.20648943860135</c:v>
                      </c:pt>
                      <c:pt idx="8618">
                        <c:v>694.37073327443784</c:v>
                      </c:pt>
                      <c:pt idx="8619">
                        <c:v>694.37073327443784</c:v>
                      </c:pt>
                      <c:pt idx="8620">
                        <c:v>694.37073327443784</c:v>
                      </c:pt>
                      <c:pt idx="8621">
                        <c:v>665.07188177656599</c:v>
                      </c:pt>
                      <c:pt idx="8622">
                        <c:v>674.14504859047656</c:v>
                      </c:pt>
                      <c:pt idx="8623">
                        <c:v>672.60461007148206</c:v>
                      </c:pt>
                      <c:pt idx="8624">
                        <c:v>649.20648943860112</c:v>
                      </c:pt>
                      <c:pt idx="8625">
                        <c:v>657.94715283913126</c:v>
                      </c:pt>
                      <c:pt idx="8626">
                        <c:v>657.94715283913126</c:v>
                      </c:pt>
                      <c:pt idx="8627">
                        <c:v>657.94715283913126</c:v>
                      </c:pt>
                      <c:pt idx="8628">
                        <c:v>666.21556501486009</c:v>
                      </c:pt>
                      <c:pt idx="8629">
                        <c:v>667.88450726849442</c:v>
                      </c:pt>
                      <c:pt idx="8630">
                        <c:v>675.56421170990495</c:v>
                      </c:pt>
                      <c:pt idx="8631">
                        <c:v>682.14119347843757</c:v>
                      </c:pt>
                      <c:pt idx="8632">
                        <c:v>683.07043610955157</c:v>
                      </c:pt>
                      <c:pt idx="8633">
                        <c:v>683.07043610955157</c:v>
                      </c:pt>
                      <c:pt idx="8634">
                        <c:v>683.07043610955157</c:v>
                      </c:pt>
                      <c:pt idx="8635">
                        <c:v>683.07043610955157</c:v>
                      </c:pt>
                      <c:pt idx="8636">
                        <c:v>676.60268251546267</c:v>
                      </c:pt>
                      <c:pt idx="8637">
                        <c:v>671.81029636174003</c:v>
                      </c:pt>
                      <c:pt idx="8638">
                        <c:v>671.7870050598367</c:v>
                      </c:pt>
                      <c:pt idx="8639">
                        <c:v>682.41426391454718</c:v>
                      </c:pt>
                      <c:pt idx="8640">
                        <c:v>682.41426391454718</c:v>
                      </c:pt>
                      <c:pt idx="8641">
                        <c:v>682.41426391454718</c:v>
                      </c:pt>
                      <c:pt idx="8642">
                        <c:v>689.73415789896603</c:v>
                      </c:pt>
                      <c:pt idx="8643">
                        <c:v>681.21596658903104</c:v>
                      </c:pt>
                      <c:pt idx="8644">
                        <c:v>672.518673198942</c:v>
                      </c:pt>
                      <c:pt idx="8645">
                        <c:v>664.97148823387886</c:v>
                      </c:pt>
                      <c:pt idx="8646">
                        <c:v>668.13107380933457</c:v>
                      </c:pt>
                      <c:pt idx="8647">
                        <c:v>668.13107380933457</c:v>
                      </c:pt>
                      <c:pt idx="8648">
                        <c:v>668.13107380933457</c:v>
                      </c:pt>
                      <c:pt idx="8649">
                        <c:v>675.96417958397126</c:v>
                      </c:pt>
                      <c:pt idx="8650">
                        <c:v>677.36406714320344</c:v>
                      </c:pt>
                      <c:pt idx="8651">
                        <c:v>675.50156613926799</c:v>
                      </c:pt>
                      <c:pt idx="8652">
                        <c:v>678.37282146012569</c:v>
                      </c:pt>
                      <c:pt idx="8653">
                        <c:v>688.9326158541503</c:v>
                      </c:pt>
                      <c:pt idx="8654">
                        <c:v>688.9326158541503</c:v>
                      </c:pt>
                      <c:pt idx="8655">
                        <c:v>688.9326158541503</c:v>
                      </c:pt>
                      <c:pt idx="8656">
                        <c:v>687.63874387599594</c:v>
                      </c:pt>
                      <c:pt idx="8657">
                        <c:v>684.3763553128282</c:v>
                      </c:pt>
                      <c:pt idx="8658">
                        <c:v>679.04264717693547</c:v>
                      </c:pt>
                      <c:pt idx="8659">
                        <c:v>678.21861697855786</c:v>
                      </c:pt>
                      <c:pt idx="8660">
                        <c:v>680.37908601718925</c:v>
                      </c:pt>
                      <c:pt idx="8661">
                        <c:v>680.37908601718925</c:v>
                      </c:pt>
                      <c:pt idx="8662">
                        <c:v>680.37908601718925</c:v>
                      </c:pt>
                      <c:pt idx="8663">
                        <c:v>671.68821781383213</c:v>
                      </c:pt>
                      <c:pt idx="8664">
                        <c:v>670.39354268733621</c:v>
                      </c:pt>
                      <c:pt idx="8665">
                        <c:v>670.65295960164019</c:v>
                      </c:pt>
                      <c:pt idx="8666">
                        <c:v>655.3875190747749</c:v>
                      </c:pt>
                      <c:pt idx="8667">
                        <c:v>641.68982411051502</c:v>
                      </c:pt>
                      <c:pt idx="8668">
                        <c:v>641.68982411051502</c:v>
                      </c:pt>
                      <c:pt idx="8669">
                        <c:v>641.68982411051502</c:v>
                      </c:pt>
                      <c:pt idx="8670">
                        <c:v>657.09581559714252</c:v>
                      </c:pt>
                      <c:pt idx="8671">
                        <c:v>650.5565818006603</c:v>
                      </c:pt>
                      <c:pt idx="8672">
                        <c:v>650.98465986667907</c:v>
                      </c:pt>
                      <c:pt idx="8673">
                        <c:v>658.0957352823084</c:v>
                      </c:pt>
                      <c:pt idx="8674">
                        <c:v>658.0957352823084</c:v>
                      </c:pt>
                      <c:pt idx="8675">
                        <c:v>658.0957352823084</c:v>
                      </c:pt>
                      <c:pt idx="8676">
                        <c:v>658.0957352823084</c:v>
                      </c:pt>
                      <c:pt idx="8677">
                        <c:v>643.68645088748053</c:v>
                      </c:pt>
                      <c:pt idx="8678">
                        <c:v>652.65601156533774</c:v>
                      </c:pt>
                      <c:pt idx="8679">
                        <c:v>659.53015822022485</c:v>
                      </c:pt>
                      <c:pt idx="8680">
                        <c:v>664.1675367440381</c:v>
                      </c:pt>
                      <c:pt idx="8681">
                        <c:v>651.12199823307515</c:v>
                      </c:pt>
                      <c:pt idx="8682">
                        <c:v>651.12199823307515</c:v>
                      </c:pt>
                      <c:pt idx="8683">
                        <c:v>651.12199823307515</c:v>
                      </c:pt>
                      <c:pt idx="8684">
                        <c:v>653.55232511445013</c:v>
                      </c:pt>
                      <c:pt idx="8685">
                        <c:v>663.81897036382759</c:v>
                      </c:pt>
                      <c:pt idx="8686">
                        <c:v>660.23451931571913</c:v>
                      </c:pt>
                      <c:pt idx="8687">
                        <c:v>665.15621235242315</c:v>
                      </c:pt>
                      <c:pt idx="8688">
                        <c:v>663.53064010922992</c:v>
                      </c:pt>
                      <c:pt idx="8689">
                        <c:v>663.53064010922992</c:v>
                      </c:pt>
                      <c:pt idx="8690">
                        <c:v>663.53064010922992</c:v>
                      </c:pt>
                      <c:pt idx="8691">
                        <c:v>669.00650550156774</c:v>
                      </c:pt>
                      <c:pt idx="8692">
                        <c:v>672.35001204722687</c:v>
                      </c:pt>
                      <c:pt idx="8693">
                        <c:v>671.08344711268342</c:v>
                      </c:pt>
                      <c:pt idx="8694">
                        <c:v>667.79535780258777</c:v>
                      </c:pt>
                      <c:pt idx="8695">
                        <c:v>663.87519074773286</c:v>
                      </c:pt>
                      <c:pt idx="8696">
                        <c:v>663.87519074773286</c:v>
                      </c:pt>
                      <c:pt idx="8697">
                        <c:v>663.87519074773286</c:v>
                      </c:pt>
                      <c:pt idx="8698">
                        <c:v>664.78435467030943</c:v>
                      </c:pt>
                      <c:pt idx="8699">
                        <c:v>660.21444060718193</c:v>
                      </c:pt>
                      <c:pt idx="8700">
                        <c:v>661.31796642840106</c:v>
                      </c:pt>
                      <c:pt idx="8701">
                        <c:v>664.50004015741888</c:v>
                      </c:pt>
                      <c:pt idx="8702">
                        <c:v>666.00433700104588</c:v>
                      </c:pt>
                      <c:pt idx="8703">
                        <c:v>666.00433700104588</c:v>
                      </c:pt>
                      <c:pt idx="8704">
                        <c:v>666.00433700104588</c:v>
                      </c:pt>
                      <c:pt idx="8705">
                        <c:v>659.19444221347851</c:v>
                      </c:pt>
                      <c:pt idx="8706">
                        <c:v>657.97124728937604</c:v>
                      </c:pt>
                      <c:pt idx="8707">
                        <c:v>651.22319492410418</c:v>
                      </c:pt>
                      <c:pt idx="8708">
                        <c:v>648.6226005943314</c:v>
                      </c:pt>
                      <c:pt idx="8709">
                        <c:v>655.59874708858888</c:v>
                      </c:pt>
                      <c:pt idx="8710">
                        <c:v>655.59874708858888</c:v>
                      </c:pt>
                      <c:pt idx="8711">
                        <c:v>655.59874708858888</c:v>
                      </c:pt>
                      <c:pt idx="8712">
                        <c:v>656.91591036864679</c:v>
                      </c:pt>
                      <c:pt idx="8713">
                        <c:v>656.3336278210603</c:v>
                      </c:pt>
                      <c:pt idx="8714">
                        <c:v>662.35884667898347</c:v>
                      </c:pt>
                      <c:pt idx="8715">
                        <c:v>668.8105373062424</c:v>
                      </c:pt>
                      <c:pt idx="8716">
                        <c:v>670.19918078869352</c:v>
                      </c:pt>
                      <c:pt idx="8717">
                        <c:v>670.19918078869352</c:v>
                      </c:pt>
                      <c:pt idx="8718">
                        <c:v>670.19918078869352</c:v>
                      </c:pt>
                      <c:pt idx="8719">
                        <c:v>671.15412416673553</c:v>
                      </c:pt>
                      <c:pt idx="8720">
                        <c:v>667.88370412015286</c:v>
                      </c:pt>
                      <c:pt idx="8721">
                        <c:v>670.41040880250773</c:v>
                      </c:pt>
                      <c:pt idx="8722">
                        <c:v>670.17749578347298</c:v>
                      </c:pt>
                      <c:pt idx="8723">
                        <c:v>666.94241426391636</c:v>
                      </c:pt>
                      <c:pt idx="8724">
                        <c:v>666.94241426391636</c:v>
                      </c:pt>
                      <c:pt idx="8725">
                        <c:v>666.94241426391636</c:v>
                      </c:pt>
                      <c:pt idx="8726">
                        <c:v>672.05124086418925</c:v>
                      </c:pt>
                      <c:pt idx="8727">
                        <c:v>671.09469118946436</c:v>
                      </c:pt>
                      <c:pt idx="8728">
                        <c:v>671.50670628865328</c:v>
                      </c:pt>
                      <c:pt idx="8729">
                        <c:v>669.13581238454913</c:v>
                      </c:pt>
                      <c:pt idx="8730">
                        <c:v>666.78419404064095</c:v>
                      </c:pt>
                      <c:pt idx="8731">
                        <c:v>666.78419404064095</c:v>
                      </c:pt>
                      <c:pt idx="8732">
                        <c:v>666.78419404064095</c:v>
                      </c:pt>
                      <c:pt idx="8733">
                        <c:v>666.78419404064095</c:v>
                      </c:pt>
                      <c:pt idx="8734">
                        <c:v>657.54798811340618</c:v>
                      </c:pt>
                      <c:pt idx="8735">
                        <c:v>667.04039836157892</c:v>
                      </c:pt>
                      <c:pt idx="8736">
                        <c:v>661.72034374749171</c:v>
                      </c:pt>
                      <c:pt idx="8737">
                        <c:v>667.62268090916552</c:v>
                      </c:pt>
                      <c:pt idx="8738">
                        <c:v>667.62268090916552</c:v>
                      </c:pt>
                      <c:pt idx="8739">
                        <c:v>667.62268090916552</c:v>
                      </c:pt>
                      <c:pt idx="8740">
                        <c:v>668.99847401815282</c:v>
                      </c:pt>
                      <c:pt idx="8741">
                        <c:v>668.02184563489038</c:v>
                      </c:pt>
                      <c:pt idx="8742">
                        <c:v>674.35065456589996</c:v>
                      </c:pt>
                      <c:pt idx="8743">
                        <c:v>676.35852541964664</c:v>
                      </c:pt>
                      <c:pt idx="8744">
                        <c:v>678.53987631515702</c:v>
                      </c:pt>
                      <c:pt idx="8745">
                        <c:v>678.53987631515702</c:v>
                      </c:pt>
                      <c:pt idx="8746">
                        <c:v>678.53987631515702</c:v>
                      </c:pt>
                      <c:pt idx="8747">
                        <c:v>679.12697775279253</c:v>
                      </c:pt>
                      <c:pt idx="8748">
                        <c:v>679.0675447755217</c:v>
                      </c:pt>
                      <c:pt idx="8749">
                        <c:v>675.71279415308175</c:v>
                      </c:pt>
                      <c:pt idx="8750">
                        <c:v>676.03967552807171</c:v>
                      </c:pt>
                      <c:pt idx="8751">
                        <c:v>675.97943940245932</c:v>
                      </c:pt>
                      <c:pt idx="8752">
                        <c:v>675.97943940245932</c:v>
                      </c:pt>
                      <c:pt idx="8753">
                        <c:v>675.97943940245932</c:v>
                      </c:pt>
                      <c:pt idx="8754">
                        <c:v>672.89856236447031</c:v>
                      </c:pt>
                      <c:pt idx="8755">
                        <c:v>671.79423339490961</c:v>
                      </c:pt>
                      <c:pt idx="8756">
                        <c:v>671.5404385189961</c:v>
                      </c:pt>
                      <c:pt idx="8757">
                        <c:v>667.98249136615686</c:v>
                      </c:pt>
                      <c:pt idx="8758">
                        <c:v>671.72195004417483</c:v>
                      </c:pt>
                      <c:pt idx="8759">
                        <c:v>671.72195004417483</c:v>
                      </c:pt>
                      <c:pt idx="8760">
                        <c:v>671.72195004417483</c:v>
                      </c:pt>
                      <c:pt idx="8761">
                        <c:v>665.77062083366968</c:v>
                      </c:pt>
                      <c:pt idx="8762">
                        <c:v>665.79310898723168</c:v>
                      </c:pt>
                      <c:pt idx="8763">
                        <c:v>661.70829652236932</c:v>
                      </c:pt>
                      <c:pt idx="8764">
                        <c:v>664.99156694241583</c:v>
                      </c:pt>
                      <c:pt idx="8765">
                        <c:v>665.03413380451525</c:v>
                      </c:pt>
                      <c:pt idx="8766">
                        <c:v>665.03413380451525</c:v>
                      </c:pt>
                      <c:pt idx="8767">
                        <c:v>665.03413380451525</c:v>
                      </c:pt>
                      <c:pt idx="8768">
                        <c:v>665.47104650229062</c:v>
                      </c:pt>
                      <c:pt idx="8769">
                        <c:v>664.40044976307286</c:v>
                      </c:pt>
                      <c:pt idx="8770">
                        <c:v>664.40044976307286</c:v>
                      </c:pt>
                      <c:pt idx="8771">
                        <c:v>669.61448879608224</c:v>
                      </c:pt>
                      <c:pt idx="8772">
                        <c:v>674.10890691510883</c:v>
                      </c:pt>
                      <c:pt idx="8773">
                        <c:v>674.10890691510883</c:v>
                      </c:pt>
                      <c:pt idx="8774">
                        <c:v>674.10890691510883</c:v>
                      </c:pt>
                      <c:pt idx="8775">
                        <c:v>679.46269375953898</c:v>
                      </c:pt>
                      <c:pt idx="8776">
                        <c:v>682.57168098948046</c:v>
                      </c:pt>
                      <c:pt idx="8777">
                        <c:v>676.44124969882103</c:v>
                      </c:pt>
                      <c:pt idx="8778">
                        <c:v>679.35105614007057</c:v>
                      </c:pt>
                      <c:pt idx="8779">
                        <c:v>678.81937193799831</c:v>
                      </c:pt>
                      <c:pt idx="8780">
                        <c:v>678.81937193799831</c:v>
                      </c:pt>
                      <c:pt idx="8781">
                        <c:v>678.81937193799831</c:v>
                      </c:pt>
                      <c:pt idx="8782">
                        <c:v>679.26351297084705</c:v>
                      </c:pt>
                      <c:pt idx="8783">
                        <c:v>680.96136856477517</c:v>
                      </c:pt>
                      <c:pt idx="8784">
                        <c:v>681.76371375793224</c:v>
                      </c:pt>
                      <c:pt idx="8785">
                        <c:v>679.72773271223321</c:v>
                      </c:pt>
                      <c:pt idx="8786">
                        <c:v>678.51497871657023</c:v>
                      </c:pt>
                      <c:pt idx="8787">
                        <c:v>678.51497871657023</c:v>
                      </c:pt>
                      <c:pt idx="8788">
                        <c:v>678.51497871657023</c:v>
                      </c:pt>
                      <c:pt idx="8789">
                        <c:v>680.29154284796516</c:v>
                      </c:pt>
                      <c:pt idx="8790">
                        <c:v>683.62380531684312</c:v>
                      </c:pt>
                      <c:pt idx="8791">
                        <c:v>687.72066500682786</c:v>
                      </c:pt>
                      <c:pt idx="8792">
                        <c:v>690.65858164003009</c:v>
                      </c:pt>
                      <c:pt idx="8793">
                        <c:v>689.10529274757164</c:v>
                      </c:pt>
                      <c:pt idx="8794">
                        <c:v>689.10529274757164</c:v>
                      </c:pt>
                      <c:pt idx="8795">
                        <c:v>689.10529274757164</c:v>
                      </c:pt>
                      <c:pt idx="8796">
                        <c:v>690.2104248654739</c:v>
                      </c:pt>
                      <c:pt idx="8797">
                        <c:v>693.1539635370666</c:v>
                      </c:pt>
                      <c:pt idx="8798">
                        <c:v>689.2900168661165</c:v>
                      </c:pt>
                      <c:pt idx="8799">
                        <c:v>690.05541723556462</c:v>
                      </c:pt>
                      <c:pt idx="8800">
                        <c:v>695.05180306802788</c:v>
                      </c:pt>
                      <c:pt idx="8801">
                        <c:v>695.05180306802788</c:v>
                      </c:pt>
                      <c:pt idx="8802">
                        <c:v>695.05180306802788</c:v>
                      </c:pt>
                      <c:pt idx="8803">
                        <c:v>695.94731346879894</c:v>
                      </c:pt>
                      <c:pt idx="8804">
                        <c:v>697.61143683238413</c:v>
                      </c:pt>
                      <c:pt idx="8805">
                        <c:v>696.61472974058427</c:v>
                      </c:pt>
                      <c:pt idx="8806">
                        <c:v>695.18753513774118</c:v>
                      </c:pt>
                      <c:pt idx="8807">
                        <c:v>690.33089711669857</c:v>
                      </c:pt>
                      <c:pt idx="8808">
                        <c:v>690.33089711669857</c:v>
                      </c:pt>
                      <c:pt idx="8809">
                        <c:v>690.33089711669857</c:v>
                      </c:pt>
                      <c:pt idx="8810">
                        <c:v>686.34567504618212</c:v>
                      </c:pt>
                      <c:pt idx="8811">
                        <c:v>690.3493695285531</c:v>
                      </c:pt>
                      <c:pt idx="8812">
                        <c:v>686.65087141595166</c:v>
                      </c:pt>
                      <c:pt idx="8813">
                        <c:v>694.5634888763966</c:v>
                      </c:pt>
                      <c:pt idx="8814">
                        <c:v>697.99694803630348</c:v>
                      </c:pt>
                      <c:pt idx="8815">
                        <c:v>697.99694803630348</c:v>
                      </c:pt>
                      <c:pt idx="8816">
                        <c:v>697.99694803630348</c:v>
                      </c:pt>
                      <c:pt idx="8817">
                        <c:v>700.09477150429791</c:v>
                      </c:pt>
                      <c:pt idx="8818">
                        <c:v>701.3918560758184</c:v>
                      </c:pt>
                      <c:pt idx="8819">
                        <c:v>699.26351297084693</c:v>
                      </c:pt>
                      <c:pt idx="8820">
                        <c:v>697.16408320616927</c:v>
                      </c:pt>
                      <c:pt idx="8821">
                        <c:v>700.01927556019712</c:v>
                      </c:pt>
                      <c:pt idx="8822">
                        <c:v>700.01927556019712</c:v>
                      </c:pt>
                      <c:pt idx="8823">
                        <c:v>700.01927556019712</c:v>
                      </c:pt>
                      <c:pt idx="8824">
                        <c:v>704.76668540679566</c:v>
                      </c:pt>
                      <c:pt idx="8825">
                        <c:v>704.31049714882454</c:v>
                      </c:pt>
                      <c:pt idx="8826">
                        <c:v>705.93847883704223</c:v>
                      </c:pt>
                      <c:pt idx="8827">
                        <c:v>702.37089390410506</c:v>
                      </c:pt>
                      <c:pt idx="8828">
                        <c:v>701.95245361818434</c:v>
                      </c:pt>
                      <c:pt idx="8829">
                        <c:v>701.95245361818434</c:v>
                      </c:pt>
                      <c:pt idx="8830">
                        <c:v>701.95245361818434</c:v>
                      </c:pt>
                      <c:pt idx="8831">
                        <c:v>701.95245361818434</c:v>
                      </c:pt>
                      <c:pt idx="8832">
                        <c:v>700.3180467432345</c:v>
                      </c:pt>
                      <c:pt idx="8833">
                        <c:v>703.13388482852872</c:v>
                      </c:pt>
                      <c:pt idx="8834">
                        <c:v>701.17500602361349</c:v>
                      </c:pt>
                      <c:pt idx="8835">
                        <c:v>699.73335475062333</c:v>
                      </c:pt>
                      <c:pt idx="8836">
                        <c:v>699.73335475062333</c:v>
                      </c:pt>
                      <c:pt idx="8837">
                        <c:v>699.73335475062333</c:v>
                      </c:pt>
                      <c:pt idx="8838">
                        <c:v>701.33643884025469</c:v>
                      </c:pt>
                      <c:pt idx="8839">
                        <c:v>701.23363585254276</c:v>
                      </c:pt>
                      <c:pt idx="8840">
                        <c:v>702.58854710465107</c:v>
                      </c:pt>
                      <c:pt idx="8841">
                        <c:v>705.14818086900732</c:v>
                      </c:pt>
                      <c:pt idx="8842">
                        <c:v>705.91518753513867</c:v>
                      </c:pt>
                      <c:pt idx="8843">
                        <c:v>705.91518753513867</c:v>
                      </c:pt>
                      <c:pt idx="8844">
                        <c:v>705.91518753513867</c:v>
                      </c:pt>
                      <c:pt idx="8845">
                        <c:v>705.6485422857611</c:v>
                      </c:pt>
                      <c:pt idx="8846">
                        <c:v>708.41297887719952</c:v>
                      </c:pt>
                      <c:pt idx="8847">
                        <c:v>710.20239338205852</c:v>
                      </c:pt>
                      <c:pt idx="8848">
                        <c:v>716.12320295558686</c:v>
                      </c:pt>
                      <c:pt idx="8849">
                        <c:v>717.44518512569357</c:v>
                      </c:pt>
                      <c:pt idx="8850">
                        <c:v>717.44518512569357</c:v>
                      </c:pt>
                      <c:pt idx="8851">
                        <c:v>717.44518512569357</c:v>
                      </c:pt>
                      <c:pt idx="8852">
                        <c:v>711.67295799534259</c:v>
                      </c:pt>
                      <c:pt idx="8853">
                        <c:v>708.40735683880882</c:v>
                      </c:pt>
                      <c:pt idx="8854">
                        <c:v>704.60525259015424</c:v>
                      </c:pt>
                      <c:pt idx="8855">
                        <c:v>704.36752068107057</c:v>
                      </c:pt>
                      <c:pt idx="8856">
                        <c:v>704.52092201429684</c:v>
                      </c:pt>
                      <c:pt idx="8857">
                        <c:v>704.52092201429684</c:v>
                      </c:pt>
                      <c:pt idx="8858">
                        <c:v>704.52092201429684</c:v>
                      </c:pt>
                      <c:pt idx="8859">
                        <c:v>707.38414585173962</c:v>
                      </c:pt>
                      <c:pt idx="8860">
                        <c:v>709.47233153963623</c:v>
                      </c:pt>
                      <c:pt idx="8861">
                        <c:v>709.55826841217663</c:v>
                      </c:pt>
                      <c:pt idx="8862">
                        <c:v>708.60252188579318</c:v>
                      </c:pt>
                      <c:pt idx="8863">
                        <c:v>706.44044655047867</c:v>
                      </c:pt>
                      <c:pt idx="8864">
                        <c:v>706.44044655047867</c:v>
                      </c:pt>
                      <c:pt idx="8865">
                        <c:v>706.44044655047867</c:v>
                      </c:pt>
                      <c:pt idx="8866">
                        <c:v>709.32937113484957</c:v>
                      </c:pt>
                      <c:pt idx="8867">
                        <c:v>706.9054694402065</c:v>
                      </c:pt>
                      <c:pt idx="8868">
                        <c:v>690.05220464219826</c:v>
                      </c:pt>
                      <c:pt idx="8869">
                        <c:v>672.94032607822749</c:v>
                      </c:pt>
                      <c:pt idx="8870">
                        <c:v>677.24600433700175</c:v>
                      </c:pt>
                      <c:pt idx="8871">
                        <c:v>677.24600433700175</c:v>
                      </c:pt>
                      <c:pt idx="8872">
                        <c:v>677.24600433700175</c:v>
                      </c:pt>
                      <c:pt idx="8873">
                        <c:v>675.8404947393791</c:v>
                      </c:pt>
                      <c:pt idx="8874">
                        <c:v>687.01228816962566</c:v>
                      </c:pt>
                      <c:pt idx="8875">
                        <c:v>688.25556180226556</c:v>
                      </c:pt>
                      <c:pt idx="8876">
                        <c:v>682.0311621556508</c:v>
                      </c:pt>
                      <c:pt idx="8877">
                        <c:v>683.54188418600995</c:v>
                      </c:pt>
                      <c:pt idx="8878">
                        <c:v>683.54188418600995</c:v>
                      </c:pt>
                      <c:pt idx="8879">
                        <c:v>683.54188418600995</c:v>
                      </c:pt>
                      <c:pt idx="8880">
                        <c:v>677.89735764195723</c:v>
                      </c:pt>
                      <c:pt idx="8881">
                        <c:v>674.46952052044082</c:v>
                      </c:pt>
                      <c:pt idx="8882">
                        <c:v>658.70693117018777</c:v>
                      </c:pt>
                      <c:pt idx="8883">
                        <c:v>666.77294996385899</c:v>
                      </c:pt>
                      <c:pt idx="8884">
                        <c:v>658.15918400128567</c:v>
                      </c:pt>
                      <c:pt idx="8885">
                        <c:v>658.15918400128567</c:v>
                      </c:pt>
                      <c:pt idx="8886">
                        <c:v>658.15918400128567</c:v>
                      </c:pt>
                      <c:pt idx="8887">
                        <c:v>660.28833025459869</c:v>
                      </c:pt>
                      <c:pt idx="8888">
                        <c:v>670.69793590876304</c:v>
                      </c:pt>
                      <c:pt idx="8889">
                        <c:v>673.39731748453994</c:v>
                      </c:pt>
                      <c:pt idx="8890">
                        <c:v>678.28447514255947</c:v>
                      </c:pt>
                      <c:pt idx="8891">
                        <c:v>676.11517147217148</c:v>
                      </c:pt>
                      <c:pt idx="8892">
                        <c:v>676.11517147217148</c:v>
                      </c:pt>
                      <c:pt idx="8893">
                        <c:v>676.11517147217148</c:v>
                      </c:pt>
                      <c:pt idx="8894">
                        <c:v>682.92185366637284</c:v>
                      </c:pt>
                      <c:pt idx="8895">
                        <c:v>686.85968998474084</c:v>
                      </c:pt>
                      <c:pt idx="8896">
                        <c:v>697.14239820094838</c:v>
                      </c:pt>
                      <c:pt idx="8897">
                        <c:v>696.28543892056928</c:v>
                      </c:pt>
                      <c:pt idx="8898">
                        <c:v>691.88097341579055</c:v>
                      </c:pt>
                      <c:pt idx="8899">
                        <c:v>691.88097341579055</c:v>
                      </c:pt>
                      <c:pt idx="8900">
                        <c:v>691.88097341579055</c:v>
                      </c:pt>
                      <c:pt idx="8901">
                        <c:v>682.56766524777186</c:v>
                      </c:pt>
                      <c:pt idx="8902">
                        <c:v>681.45530479479623</c:v>
                      </c:pt>
                      <c:pt idx="8903">
                        <c:v>676.63079270741378</c:v>
                      </c:pt>
                      <c:pt idx="8904">
                        <c:v>682.76764918480512</c:v>
                      </c:pt>
                      <c:pt idx="8905">
                        <c:v>686.3761946831587</c:v>
                      </c:pt>
                      <c:pt idx="8906">
                        <c:v>686.3761946831587</c:v>
                      </c:pt>
                      <c:pt idx="8907">
                        <c:v>686.3761946831587</c:v>
                      </c:pt>
                      <c:pt idx="8908">
                        <c:v>682.98208979198523</c:v>
                      </c:pt>
                      <c:pt idx="8909">
                        <c:v>670.50518030680325</c:v>
                      </c:pt>
                      <c:pt idx="8910">
                        <c:v>670.76058147939978</c:v>
                      </c:pt>
                      <c:pt idx="8911">
                        <c:v>670.76058147939978</c:v>
                      </c:pt>
                      <c:pt idx="8912">
                        <c:v>667.05083929001751</c:v>
                      </c:pt>
                      <c:pt idx="8913">
                        <c:v>667.05083929001751</c:v>
                      </c:pt>
                      <c:pt idx="8914">
                        <c:v>667.05083929001751</c:v>
                      </c:pt>
                      <c:pt idx="8915">
                        <c:v>675.26945626857344</c:v>
                      </c:pt>
                      <c:pt idx="8916">
                        <c:v>677.96160950927685</c:v>
                      </c:pt>
                      <c:pt idx="8917">
                        <c:v>688.25154606055798</c:v>
                      </c:pt>
                      <c:pt idx="8918">
                        <c:v>686.98417797767297</c:v>
                      </c:pt>
                      <c:pt idx="8919">
                        <c:v>692.95237330334976</c:v>
                      </c:pt>
                      <c:pt idx="8920">
                        <c:v>692.95237330334976</c:v>
                      </c:pt>
                      <c:pt idx="8921">
                        <c:v>692.95237330334976</c:v>
                      </c:pt>
                      <c:pt idx="8922">
                        <c:v>697.64597221106794</c:v>
                      </c:pt>
                      <c:pt idx="8923">
                        <c:v>678.34712071319632</c:v>
                      </c:pt>
                      <c:pt idx="8924">
                        <c:v>678.34712071319632</c:v>
                      </c:pt>
                      <c:pt idx="8925">
                        <c:v>675.31523572403887</c:v>
                      </c:pt>
                      <c:pt idx="8926">
                        <c:v>663.32021524375614</c:v>
                      </c:pt>
                      <c:pt idx="8927">
                        <c:v>663.32021524375614</c:v>
                      </c:pt>
                      <c:pt idx="8928">
                        <c:v>663.32021524375614</c:v>
                      </c:pt>
                      <c:pt idx="8929">
                        <c:v>661.34607662035239</c:v>
                      </c:pt>
                      <c:pt idx="8930">
                        <c:v>660.4682354830943</c:v>
                      </c:pt>
                      <c:pt idx="8931">
                        <c:v>662.36366556903124</c:v>
                      </c:pt>
                      <c:pt idx="8932">
                        <c:v>662.63432656011628</c:v>
                      </c:pt>
                      <c:pt idx="8933">
                        <c:v>652.22231146092747</c:v>
                      </c:pt>
                      <c:pt idx="8934">
                        <c:v>652.22231146092747</c:v>
                      </c:pt>
                      <c:pt idx="8935">
                        <c:v>652.22231146092747</c:v>
                      </c:pt>
                      <c:pt idx="8936">
                        <c:v>640.30278692474565</c:v>
                      </c:pt>
                      <c:pt idx="8937">
                        <c:v>637.00265038952762</c:v>
                      </c:pt>
                      <c:pt idx="8938">
                        <c:v>628.9759858645898</c:v>
                      </c:pt>
                      <c:pt idx="8939">
                        <c:v>621.2464862260066</c:v>
                      </c:pt>
                      <c:pt idx="8940">
                        <c:v>612.18697293390153</c:v>
                      </c:pt>
                      <c:pt idx="8941">
                        <c:v>612.18697293390153</c:v>
                      </c:pt>
                      <c:pt idx="8942">
                        <c:v>612.18697293390153</c:v>
                      </c:pt>
                      <c:pt idx="8943">
                        <c:v>594.03501726768991</c:v>
                      </c:pt>
                      <c:pt idx="8944">
                        <c:v>594.03501726768991</c:v>
                      </c:pt>
                      <c:pt idx="8945">
                        <c:v>618.60734077584186</c:v>
                      </c:pt>
                      <c:pt idx="8946">
                        <c:v>624.2775680668226</c:v>
                      </c:pt>
                      <c:pt idx="8947">
                        <c:v>623.73624608465252</c:v>
                      </c:pt>
                      <c:pt idx="8948">
                        <c:v>623.73624608465252</c:v>
                      </c:pt>
                      <c:pt idx="8949">
                        <c:v>623.73624608465252</c:v>
                      </c:pt>
                      <c:pt idx="8950">
                        <c:v>628.70853746687089</c:v>
                      </c:pt>
                      <c:pt idx="8951">
                        <c:v>628.70853746687089</c:v>
                      </c:pt>
                      <c:pt idx="8952">
                        <c:v>629.75744920086811</c:v>
                      </c:pt>
                      <c:pt idx="8953">
                        <c:v>619.05308810537383</c:v>
                      </c:pt>
                      <c:pt idx="8954">
                        <c:v>637.47008272428002</c:v>
                      </c:pt>
                      <c:pt idx="8955">
                        <c:v>637.47008272428002</c:v>
                      </c:pt>
                      <c:pt idx="8956">
                        <c:v>637.47008272428002</c:v>
                      </c:pt>
                      <c:pt idx="8957">
                        <c:v>640.28913340294037</c:v>
                      </c:pt>
                      <c:pt idx="8958">
                        <c:v>645.77624287205936</c:v>
                      </c:pt>
                      <c:pt idx="8959">
                        <c:v>646.84121757288665</c:v>
                      </c:pt>
                      <c:pt idx="8960">
                        <c:v>649.84097662838417</c:v>
                      </c:pt>
                      <c:pt idx="8961">
                        <c:v>651.22480122078639</c:v>
                      </c:pt>
                      <c:pt idx="8962">
                        <c:v>651.22480122078639</c:v>
                      </c:pt>
                      <c:pt idx="8963">
                        <c:v>651.22480122078639</c:v>
                      </c:pt>
                      <c:pt idx="8964">
                        <c:v>648.49329371134945</c:v>
                      </c:pt>
                      <c:pt idx="8965">
                        <c:v>652.47771263352433</c:v>
                      </c:pt>
                      <c:pt idx="8966">
                        <c:v>654.45185125692808</c:v>
                      </c:pt>
                      <c:pt idx="8967">
                        <c:v>659.78475624447924</c:v>
                      </c:pt>
                      <c:pt idx="8968">
                        <c:v>668.5318448317413</c:v>
                      </c:pt>
                      <c:pt idx="8969">
                        <c:v>668.5318448317413</c:v>
                      </c:pt>
                      <c:pt idx="8970">
                        <c:v>668.5318448317413</c:v>
                      </c:pt>
                      <c:pt idx="8971">
                        <c:v>668.5318448317413</c:v>
                      </c:pt>
                      <c:pt idx="8972">
                        <c:v>660.35338527026022</c:v>
                      </c:pt>
                      <c:pt idx="8973">
                        <c:v>662.48815356196371</c:v>
                      </c:pt>
                      <c:pt idx="8974">
                        <c:v>662.60380692313959</c:v>
                      </c:pt>
                      <c:pt idx="8975">
                        <c:v>665.6605895108836</c:v>
                      </c:pt>
                      <c:pt idx="8976">
                        <c:v>665.6605895108836</c:v>
                      </c:pt>
                      <c:pt idx="8977">
                        <c:v>665.6605895108836</c:v>
                      </c:pt>
                      <c:pt idx="8978">
                        <c:v>662.1468155168269</c:v>
                      </c:pt>
                      <c:pt idx="8979">
                        <c:v>663.47522287366576</c:v>
                      </c:pt>
                      <c:pt idx="8980">
                        <c:v>668.82499397638844</c:v>
                      </c:pt>
                      <c:pt idx="8981">
                        <c:v>673.4864669504467</c:v>
                      </c:pt>
                      <c:pt idx="8982">
                        <c:v>675.89671512328425</c:v>
                      </c:pt>
                      <c:pt idx="8983">
                        <c:v>675.89671512328425</c:v>
                      </c:pt>
                      <c:pt idx="8984">
                        <c:v>675.89671512328425</c:v>
                      </c:pt>
                      <c:pt idx="8985">
                        <c:v>677.64275961770227</c:v>
                      </c:pt>
                      <c:pt idx="8986">
                        <c:v>678.88523010200072</c:v>
                      </c:pt>
                      <c:pt idx="8987">
                        <c:v>678.87318287687822</c:v>
                      </c:pt>
                      <c:pt idx="8988">
                        <c:v>673.52260862581409</c:v>
                      </c:pt>
                      <c:pt idx="8989">
                        <c:v>673.60613605332992</c:v>
                      </c:pt>
                      <c:pt idx="8990">
                        <c:v>673.60613605332992</c:v>
                      </c:pt>
                      <c:pt idx="8991">
                        <c:v>673.60613605332992</c:v>
                      </c:pt>
                      <c:pt idx="8992">
                        <c:v>674.44221347683003</c:v>
                      </c:pt>
                      <c:pt idx="8993">
                        <c:v>682.34198056381103</c:v>
                      </c:pt>
                      <c:pt idx="8994">
                        <c:v>684.79077985704043</c:v>
                      </c:pt>
                      <c:pt idx="8995">
                        <c:v>681.77174524134693</c:v>
                      </c:pt>
                      <c:pt idx="8996">
                        <c:v>690.9702031965312</c:v>
                      </c:pt>
                      <c:pt idx="8997">
                        <c:v>690.9702031965312</c:v>
                      </c:pt>
                      <c:pt idx="8998">
                        <c:v>690.9702031965312</c:v>
                      </c:pt>
                      <c:pt idx="8999">
                        <c:v>690.9702031965312</c:v>
                      </c:pt>
                      <c:pt idx="9000">
                        <c:v>692.53875190747806</c:v>
                      </c:pt>
                      <c:pt idx="9001">
                        <c:v>694.91928359168026</c:v>
                      </c:pt>
                      <c:pt idx="9002">
                        <c:v>692.7307043610964</c:v>
                      </c:pt>
                      <c:pt idx="9003">
                        <c:v>695.86699863464855</c:v>
                      </c:pt>
                      <c:pt idx="9004">
                        <c:v>695.86699863464855</c:v>
                      </c:pt>
                      <c:pt idx="9005">
                        <c:v>695.86699863464855</c:v>
                      </c:pt>
                      <c:pt idx="9006">
                        <c:v>696.92956389045128</c:v>
                      </c:pt>
                      <c:pt idx="9007">
                        <c:v>695.70717211469037</c:v>
                      </c:pt>
                      <c:pt idx="9008">
                        <c:v>695.65175487912688</c:v>
                      </c:pt>
                      <c:pt idx="9009">
                        <c:v>694.10649747008347</c:v>
                      </c:pt>
                      <c:pt idx="9010">
                        <c:v>697.21307525500038</c:v>
                      </c:pt>
                      <c:pt idx="9011">
                        <c:v>697.21307525500038</c:v>
                      </c:pt>
                      <c:pt idx="9012">
                        <c:v>697.21307525500038</c:v>
                      </c:pt>
                      <c:pt idx="9013">
                        <c:v>695.14737772066587</c:v>
                      </c:pt>
                      <c:pt idx="9014">
                        <c:v>693.81816721548546</c:v>
                      </c:pt>
                      <c:pt idx="9015">
                        <c:v>688.88844269536662</c:v>
                      </c:pt>
                      <c:pt idx="9016">
                        <c:v>684.78837041201575</c:v>
                      </c:pt>
                      <c:pt idx="9017">
                        <c:v>683.27443578829093</c:v>
                      </c:pt>
                      <c:pt idx="9018">
                        <c:v>683.27443578829093</c:v>
                      </c:pt>
                      <c:pt idx="9019">
                        <c:v>683.27443578829093</c:v>
                      </c:pt>
                      <c:pt idx="9020">
                        <c:v>691.79503654325038</c:v>
                      </c:pt>
                      <c:pt idx="9021">
                        <c:v>693.35876636414821</c:v>
                      </c:pt>
                      <c:pt idx="9022">
                        <c:v>697.75038149546288</c:v>
                      </c:pt>
                      <c:pt idx="9023">
                        <c:v>697.19620913982885</c:v>
                      </c:pt>
                      <c:pt idx="9024">
                        <c:v>700.72203035900804</c:v>
                      </c:pt>
                      <c:pt idx="9025">
                        <c:v>700.72203035900804</c:v>
                      </c:pt>
                      <c:pt idx="9026">
                        <c:v>700.72203035900804</c:v>
                      </c:pt>
                      <c:pt idx="9027">
                        <c:v>703.41819934141904</c:v>
                      </c:pt>
                      <c:pt idx="9028">
                        <c:v>702.21267368082954</c:v>
                      </c:pt>
                      <c:pt idx="9029">
                        <c:v>696.54003694482446</c:v>
                      </c:pt>
                      <c:pt idx="9030">
                        <c:v>702.66645249377621</c:v>
                      </c:pt>
                      <c:pt idx="9031">
                        <c:v>691.1139667496592</c:v>
                      </c:pt>
                      <c:pt idx="9032">
                        <c:v>691.1139667496592</c:v>
                      </c:pt>
                      <c:pt idx="9033">
                        <c:v>691.1139667496592</c:v>
                      </c:pt>
                      <c:pt idx="9034">
                        <c:v>689.77752790940542</c:v>
                      </c:pt>
                      <c:pt idx="9035">
                        <c:v>696.76652477712685</c:v>
                      </c:pt>
                      <c:pt idx="9036">
                        <c:v>693.72660830455436</c:v>
                      </c:pt>
                      <c:pt idx="9037">
                        <c:v>695.54573929804883</c:v>
                      </c:pt>
                      <c:pt idx="9038">
                        <c:v>699.23781222391824</c:v>
                      </c:pt>
                      <c:pt idx="9039">
                        <c:v>699.23781222391824</c:v>
                      </c:pt>
                      <c:pt idx="9040">
                        <c:v>699.23781222391824</c:v>
                      </c:pt>
                      <c:pt idx="9041">
                        <c:v>707.18416191470612</c:v>
                      </c:pt>
                      <c:pt idx="9042">
                        <c:v>705.57465263834285</c:v>
                      </c:pt>
                      <c:pt idx="9043">
                        <c:v>706.14408481246539</c:v>
                      </c:pt>
                      <c:pt idx="9044">
                        <c:v>708.42020721227266</c:v>
                      </c:pt>
                      <c:pt idx="9045">
                        <c:v>711.33724198859591</c:v>
                      </c:pt>
                      <c:pt idx="9046">
                        <c:v>711.33724198859591</c:v>
                      </c:pt>
                      <c:pt idx="9047">
                        <c:v>711.33724198859591</c:v>
                      </c:pt>
                      <c:pt idx="9048">
                        <c:v>711.97815436511189</c:v>
                      </c:pt>
                      <c:pt idx="9049">
                        <c:v>706.46775359408946</c:v>
                      </c:pt>
                      <c:pt idx="9050">
                        <c:v>708.92779696410003</c:v>
                      </c:pt>
                      <c:pt idx="9051">
                        <c:v>709.56148100554242</c:v>
                      </c:pt>
                      <c:pt idx="9052">
                        <c:v>714.59320536503162</c:v>
                      </c:pt>
                      <c:pt idx="9053">
                        <c:v>714.59320536503162</c:v>
                      </c:pt>
                      <c:pt idx="9054">
                        <c:v>714.59320536503162</c:v>
                      </c:pt>
                      <c:pt idx="9055">
                        <c:v>713.56437233957183</c:v>
                      </c:pt>
                      <c:pt idx="9056">
                        <c:v>715.66219580756626</c:v>
                      </c:pt>
                      <c:pt idx="9057">
                        <c:v>714.13219821701136</c:v>
                      </c:pt>
                      <c:pt idx="9058">
                        <c:v>714.15227692554879</c:v>
                      </c:pt>
                      <c:pt idx="9059">
                        <c:v>714.15227692554879</c:v>
                      </c:pt>
                      <c:pt idx="9060">
                        <c:v>714.15227692554879</c:v>
                      </c:pt>
                      <c:pt idx="9061">
                        <c:v>714.15227692554879</c:v>
                      </c:pt>
                      <c:pt idx="9062">
                        <c:v>713.58605734479227</c:v>
                      </c:pt>
                      <c:pt idx="9063">
                        <c:v>717.34398843466442</c:v>
                      </c:pt>
                      <c:pt idx="9064">
                        <c:v>715.76660509196108</c:v>
                      </c:pt>
                      <c:pt idx="9065">
                        <c:v>713.18930206409186</c:v>
                      </c:pt>
                      <c:pt idx="9066">
                        <c:v>716.16898241105196</c:v>
                      </c:pt>
                      <c:pt idx="9067">
                        <c:v>716.16898241105196</c:v>
                      </c:pt>
                      <c:pt idx="9068">
                        <c:v>716.16898241105196</c:v>
                      </c:pt>
                      <c:pt idx="9069">
                        <c:v>717.06368966348145</c:v>
                      </c:pt>
                      <c:pt idx="9070">
                        <c:v>721.32439161513184</c:v>
                      </c:pt>
                      <c:pt idx="9071">
                        <c:v>715.50317243594941</c:v>
                      </c:pt>
                      <c:pt idx="9072">
                        <c:v>714.06955264637418</c:v>
                      </c:pt>
                      <c:pt idx="9073">
                        <c:v>720.17749578347161</c:v>
                      </c:pt>
                      <c:pt idx="9074">
                        <c:v>720.17749578347161</c:v>
                      </c:pt>
                      <c:pt idx="9075">
                        <c:v>720.17749578347161</c:v>
                      </c:pt>
                      <c:pt idx="9076">
                        <c:v>716.87816239659503</c:v>
                      </c:pt>
                      <c:pt idx="9077">
                        <c:v>706.322383744278</c:v>
                      </c:pt>
                      <c:pt idx="9078">
                        <c:v>703.83262388563207</c:v>
                      </c:pt>
                      <c:pt idx="9079">
                        <c:v>702.21347682917076</c:v>
                      </c:pt>
                      <c:pt idx="9080">
                        <c:v>706.00514014938597</c:v>
                      </c:pt>
                      <c:pt idx="9081">
                        <c:v>706.00514014938597</c:v>
                      </c:pt>
                      <c:pt idx="9082">
                        <c:v>706.00514014938597</c:v>
                      </c:pt>
                      <c:pt idx="9083">
                        <c:v>692.04160308409007</c:v>
                      </c:pt>
                      <c:pt idx="9084">
                        <c:v>697.3648702915433</c:v>
                      </c:pt>
                      <c:pt idx="9085">
                        <c:v>698.80652156453357</c:v>
                      </c:pt>
                      <c:pt idx="9086">
                        <c:v>704.14826118384121</c:v>
                      </c:pt>
                      <c:pt idx="9087">
                        <c:v>700.91317966428448</c:v>
                      </c:pt>
                      <c:pt idx="9088">
                        <c:v>700.91317966428448</c:v>
                      </c:pt>
                      <c:pt idx="9089">
                        <c:v>700.91317966428448</c:v>
                      </c:pt>
                      <c:pt idx="9090">
                        <c:v>698.25395550558233</c:v>
                      </c:pt>
                      <c:pt idx="9091">
                        <c:v>703.52260862581375</c:v>
                      </c:pt>
                      <c:pt idx="9092">
                        <c:v>701.4400449763076</c:v>
                      </c:pt>
                      <c:pt idx="9093">
                        <c:v>694.47032366878216</c:v>
                      </c:pt>
                      <c:pt idx="9094">
                        <c:v>695.73849490000839</c:v>
                      </c:pt>
                      <c:pt idx="9095">
                        <c:v>695.73849490000839</c:v>
                      </c:pt>
                      <c:pt idx="9096">
                        <c:v>695.73849490000839</c:v>
                      </c:pt>
                      <c:pt idx="9097">
                        <c:v>695.73849490000839</c:v>
                      </c:pt>
                      <c:pt idx="9098">
                        <c:v>686.59625732872894</c:v>
                      </c:pt>
                      <c:pt idx="9099">
                        <c:v>682.60782266484659</c:v>
                      </c:pt>
                      <c:pt idx="9100">
                        <c:v>681.98377640350213</c:v>
                      </c:pt>
                      <c:pt idx="9101">
                        <c:v>673.71937996948077</c:v>
                      </c:pt>
                      <c:pt idx="9102">
                        <c:v>673.71937996948077</c:v>
                      </c:pt>
                      <c:pt idx="9103">
                        <c:v>673.71937996948077</c:v>
                      </c:pt>
                      <c:pt idx="9104">
                        <c:v>680.17508633844716</c:v>
                      </c:pt>
                      <c:pt idx="9105">
                        <c:v>692.61665729660319</c:v>
                      </c:pt>
                      <c:pt idx="9106">
                        <c:v>696.35531282627937</c:v>
                      </c:pt>
                      <c:pt idx="9107">
                        <c:v>700.35258212191832</c:v>
                      </c:pt>
                      <c:pt idx="9108">
                        <c:v>703.87599389607294</c:v>
                      </c:pt>
                      <c:pt idx="9109">
                        <c:v>703.87599389607294</c:v>
                      </c:pt>
                      <c:pt idx="9110">
                        <c:v>703.87599389607294</c:v>
                      </c:pt>
                      <c:pt idx="9111">
                        <c:v>705.73608545498405</c:v>
                      </c:pt>
                      <c:pt idx="9112">
                        <c:v>706.33603726608351</c:v>
                      </c:pt>
                      <c:pt idx="9113">
                        <c:v>705.08553529837002</c:v>
                      </c:pt>
                      <c:pt idx="9114">
                        <c:v>708.64508874789215</c:v>
                      </c:pt>
                      <c:pt idx="9115">
                        <c:v>707.78812946751304</c:v>
                      </c:pt>
                      <c:pt idx="9116">
                        <c:v>707.78812946751304</c:v>
                      </c:pt>
                      <c:pt idx="9117">
                        <c:v>707.78812946751304</c:v>
                      </c:pt>
                      <c:pt idx="9118">
                        <c:v>706.78098144727369</c:v>
                      </c:pt>
                      <c:pt idx="9119">
                        <c:v>712.72508232270548</c:v>
                      </c:pt>
                      <c:pt idx="9120">
                        <c:v>714.01011966910346</c:v>
                      </c:pt>
                      <c:pt idx="9121">
                        <c:v>720.56541643241565</c:v>
                      </c:pt>
                      <c:pt idx="9122">
                        <c:v>719.85543329853078</c:v>
                      </c:pt>
                      <c:pt idx="9123">
                        <c:v>719.85543329853078</c:v>
                      </c:pt>
                      <c:pt idx="9124">
                        <c:v>719.85543329853078</c:v>
                      </c:pt>
                      <c:pt idx="9125">
                        <c:v>718.40414424544269</c:v>
                      </c:pt>
                      <c:pt idx="9126">
                        <c:v>714.13942655208473</c:v>
                      </c:pt>
                      <c:pt idx="9127">
                        <c:v>711.58059593606993</c:v>
                      </c:pt>
                      <c:pt idx="9128">
                        <c:v>714.02859208095799</c:v>
                      </c:pt>
                      <c:pt idx="9129">
                        <c:v>719.3486466950452</c:v>
                      </c:pt>
                      <c:pt idx="9130">
                        <c:v>719.3486466950452</c:v>
                      </c:pt>
                      <c:pt idx="9131">
                        <c:v>719.3486466950452</c:v>
                      </c:pt>
                      <c:pt idx="9132">
                        <c:v>724.05429282788589</c:v>
                      </c:pt>
                      <c:pt idx="9133">
                        <c:v>725.70556581800713</c:v>
                      </c:pt>
                      <c:pt idx="9134">
                        <c:v>731.54124166733652</c:v>
                      </c:pt>
                      <c:pt idx="9135">
                        <c:v>731.54124166733652</c:v>
                      </c:pt>
                      <c:pt idx="9136">
                        <c:v>730.01204722512296</c:v>
                      </c:pt>
                      <c:pt idx="9137">
                        <c:v>730.01204722512296</c:v>
                      </c:pt>
                      <c:pt idx="9138">
                        <c:v>730.01204722512296</c:v>
                      </c:pt>
                      <c:pt idx="9139">
                        <c:v>726.68701309131848</c:v>
                      </c:pt>
                      <c:pt idx="9140">
                        <c:v>726.56332824672779</c:v>
                      </c:pt>
                      <c:pt idx="9141">
                        <c:v>728.6499076379414</c:v>
                      </c:pt>
                      <c:pt idx="9142">
                        <c:v>729.32776483816622</c:v>
                      </c:pt>
                      <c:pt idx="9143">
                        <c:v>732.31065777849221</c:v>
                      </c:pt>
                      <c:pt idx="9144">
                        <c:v>732.31065777849221</c:v>
                      </c:pt>
                      <c:pt idx="9145">
                        <c:v>732.31065777849221</c:v>
                      </c:pt>
                      <c:pt idx="9146">
                        <c:v>731.82957192193453</c:v>
                      </c:pt>
                      <c:pt idx="9147">
                        <c:v>729.67713436671795</c:v>
                      </c:pt>
                      <c:pt idx="9148">
                        <c:v>724.92008674002136</c:v>
                      </c:pt>
                      <c:pt idx="9149">
                        <c:v>729.17436350493983</c:v>
                      </c:pt>
                      <c:pt idx="9150">
                        <c:v>725.25660589510926</c:v>
                      </c:pt>
                      <c:pt idx="9151">
                        <c:v>725.25660589510926</c:v>
                      </c:pt>
                      <c:pt idx="9152">
                        <c:v>725.25660589510926</c:v>
                      </c:pt>
                      <c:pt idx="9153">
                        <c:v>725.29836960886723</c:v>
                      </c:pt>
                      <c:pt idx="9154">
                        <c:v>731.00152598184934</c:v>
                      </c:pt>
                      <c:pt idx="9155">
                        <c:v>734.22134768291755</c:v>
                      </c:pt>
                      <c:pt idx="9156">
                        <c:v>731.29949401654528</c:v>
                      </c:pt>
                      <c:pt idx="9157">
                        <c:v>735.15701550076358</c:v>
                      </c:pt>
                      <c:pt idx="9158">
                        <c:v>735.15701550076358</c:v>
                      </c:pt>
                      <c:pt idx="9159">
                        <c:v>735.15701550076358</c:v>
                      </c:pt>
                      <c:pt idx="9160">
                        <c:v>735.21805477471753</c:v>
                      </c:pt>
                      <c:pt idx="9161">
                        <c:v>733.92659224158763</c:v>
                      </c:pt>
                      <c:pt idx="9162">
                        <c:v>726.2693759537392</c:v>
                      </c:pt>
                      <c:pt idx="9163">
                        <c:v>718.15034936952907</c:v>
                      </c:pt>
                      <c:pt idx="9164">
                        <c:v>714.71046502289028</c:v>
                      </c:pt>
                      <c:pt idx="9165">
                        <c:v>714.71046502289028</c:v>
                      </c:pt>
                      <c:pt idx="9166">
                        <c:v>714.71046502289028</c:v>
                      </c:pt>
                      <c:pt idx="9167">
                        <c:v>695.62364468717419</c:v>
                      </c:pt>
                      <c:pt idx="9168">
                        <c:v>702.65440526865359</c:v>
                      </c:pt>
                      <c:pt idx="9169">
                        <c:v>701.21596658902945</c:v>
                      </c:pt>
                      <c:pt idx="9170">
                        <c:v>712.42149224961895</c:v>
                      </c:pt>
                      <c:pt idx="9171">
                        <c:v>708.82017508633885</c:v>
                      </c:pt>
                      <c:pt idx="9172">
                        <c:v>708.82017508633885</c:v>
                      </c:pt>
                      <c:pt idx="9173">
                        <c:v>708.82017508633885</c:v>
                      </c:pt>
                      <c:pt idx="9174">
                        <c:v>700.13171632800618</c:v>
                      </c:pt>
                      <c:pt idx="9175">
                        <c:v>708.64107300618468</c:v>
                      </c:pt>
                      <c:pt idx="9176">
                        <c:v>688.46518351939642</c:v>
                      </c:pt>
                      <c:pt idx="9177">
                        <c:v>688.75351377399454</c:v>
                      </c:pt>
                      <c:pt idx="9178">
                        <c:v>699.4273552325119</c:v>
                      </c:pt>
                      <c:pt idx="9179">
                        <c:v>699.4273552325119</c:v>
                      </c:pt>
                      <c:pt idx="9180">
                        <c:v>699.4273552325119</c:v>
                      </c:pt>
                      <c:pt idx="9181">
                        <c:v>707.45161031242515</c:v>
                      </c:pt>
                      <c:pt idx="9182">
                        <c:v>700.65697534334629</c:v>
                      </c:pt>
                      <c:pt idx="9183">
                        <c:v>705.33852702594208</c:v>
                      </c:pt>
                      <c:pt idx="9184">
                        <c:v>706.08786442856035</c:v>
                      </c:pt>
                      <c:pt idx="9185">
                        <c:v>688.5374668701312</c:v>
                      </c:pt>
                      <c:pt idx="9186">
                        <c:v>688.5374668701312</c:v>
                      </c:pt>
                      <c:pt idx="9187">
                        <c:v>688.5374668701312</c:v>
                      </c:pt>
                      <c:pt idx="9188">
                        <c:v>695.29997590555001</c:v>
                      </c:pt>
                      <c:pt idx="9189">
                        <c:v>692.4664685567426</c:v>
                      </c:pt>
                      <c:pt idx="9190">
                        <c:v>697.946349690788</c:v>
                      </c:pt>
                      <c:pt idx="9191">
                        <c:v>705.02128343104982</c:v>
                      </c:pt>
                      <c:pt idx="9192">
                        <c:v>706.76090273873592</c:v>
                      </c:pt>
                      <c:pt idx="9193">
                        <c:v>706.76090273873592</c:v>
                      </c:pt>
                      <c:pt idx="9194">
                        <c:v>706.76090273873592</c:v>
                      </c:pt>
                      <c:pt idx="9195">
                        <c:v>706.76090273873592</c:v>
                      </c:pt>
                      <c:pt idx="9196">
                        <c:v>704.27596177013913</c:v>
                      </c:pt>
                      <c:pt idx="9197">
                        <c:v>712.24399646614745</c:v>
                      </c:pt>
                      <c:pt idx="9198">
                        <c:v>719.57111878563978</c:v>
                      </c:pt>
                      <c:pt idx="9199">
                        <c:v>721.41113163601335</c:v>
                      </c:pt>
                      <c:pt idx="9200">
                        <c:v>721.41113163601335</c:v>
                      </c:pt>
                      <c:pt idx="9201">
                        <c:v>721.41113163601335</c:v>
                      </c:pt>
                      <c:pt idx="9202">
                        <c:v>725.8734238213799</c:v>
                      </c:pt>
                      <c:pt idx="9203">
                        <c:v>729.46108746285449</c:v>
                      </c:pt>
                      <c:pt idx="9204">
                        <c:v>734.87912617460449</c:v>
                      </c:pt>
                      <c:pt idx="9205">
                        <c:v>735.68066821942023</c:v>
                      </c:pt>
                      <c:pt idx="9206">
                        <c:v>735.71199100473882</c:v>
                      </c:pt>
                      <c:pt idx="9207">
                        <c:v>735.71199100473882</c:v>
                      </c:pt>
                      <c:pt idx="9208">
                        <c:v>735.71199100473882</c:v>
                      </c:pt>
                      <c:pt idx="9209">
                        <c:v>733.96273391695468</c:v>
                      </c:pt>
                      <c:pt idx="9210">
                        <c:v>734.32656011565359</c:v>
                      </c:pt>
                      <c:pt idx="9211">
                        <c:v>734.55465424463921</c:v>
                      </c:pt>
                      <c:pt idx="9212">
                        <c:v>733.82298610553391</c:v>
                      </c:pt>
                      <c:pt idx="9213">
                        <c:v>732.68010601558126</c:v>
                      </c:pt>
                      <c:pt idx="9214">
                        <c:v>732.68010601558126</c:v>
                      </c:pt>
                      <c:pt idx="9215">
                        <c:v>732.68010601558126</c:v>
                      </c:pt>
                      <c:pt idx="9216">
                        <c:v>733.12745964179601</c:v>
                      </c:pt>
                      <c:pt idx="9217">
                        <c:v>728.41538832222329</c:v>
                      </c:pt>
                      <c:pt idx="9218">
                        <c:v>731.34848606537651</c:v>
                      </c:pt>
                      <c:pt idx="9219">
                        <c:v>729.50767006666149</c:v>
                      </c:pt>
                      <c:pt idx="9220">
                        <c:v>728.92779696409934</c:v>
                      </c:pt>
                      <c:pt idx="9221">
                        <c:v>728.92779696409934</c:v>
                      </c:pt>
                      <c:pt idx="9222">
                        <c:v>728.92779696409934</c:v>
                      </c:pt>
                      <c:pt idx="9223">
                        <c:v>731.11396674965886</c:v>
                      </c:pt>
                      <c:pt idx="9224">
                        <c:v>720.56541643241519</c:v>
                      </c:pt>
                      <c:pt idx="9225">
                        <c:v>707.83390892297814</c:v>
                      </c:pt>
                      <c:pt idx="9226">
                        <c:v>712.30262629507672</c:v>
                      </c:pt>
                      <c:pt idx="9227">
                        <c:v>722.16368163199752</c:v>
                      </c:pt>
                      <c:pt idx="9228">
                        <c:v>722.16368163199752</c:v>
                      </c:pt>
                      <c:pt idx="9229">
                        <c:v>722.16368163199752</c:v>
                      </c:pt>
                      <c:pt idx="9230">
                        <c:v>718.45474259095658</c:v>
                      </c:pt>
                      <c:pt idx="9231">
                        <c:v>706.71512328327049</c:v>
                      </c:pt>
                      <c:pt idx="9232">
                        <c:v>711.79102080154212</c:v>
                      </c:pt>
                      <c:pt idx="9233">
                        <c:v>716.51915508794468</c:v>
                      </c:pt>
                      <c:pt idx="9234">
                        <c:v>724.3104971488234</c:v>
                      </c:pt>
                      <c:pt idx="9235">
                        <c:v>724.3104971488234</c:v>
                      </c:pt>
                      <c:pt idx="9236">
                        <c:v>724.3104971488234</c:v>
                      </c:pt>
                      <c:pt idx="9237">
                        <c:v>722.85599550236941</c:v>
                      </c:pt>
                      <c:pt idx="9238">
                        <c:v>728.84186009155894</c:v>
                      </c:pt>
                      <c:pt idx="9239">
                        <c:v>727.91823949883542</c:v>
                      </c:pt>
                      <c:pt idx="9240">
                        <c:v>729.90442534736167</c:v>
                      </c:pt>
                      <c:pt idx="9241">
                        <c:v>729.36631595855749</c:v>
                      </c:pt>
                      <c:pt idx="9242">
                        <c:v>729.36631595855749</c:v>
                      </c:pt>
                      <c:pt idx="9243">
                        <c:v>729.36631595855749</c:v>
                      </c:pt>
                      <c:pt idx="9244">
                        <c:v>734.77632318689268</c:v>
                      </c:pt>
                      <c:pt idx="9245">
                        <c:v>735.69833748293308</c:v>
                      </c:pt>
                      <c:pt idx="9246">
                        <c:v>737.73672797365668</c:v>
                      </c:pt>
                      <c:pt idx="9247">
                        <c:v>735.86699863464787</c:v>
                      </c:pt>
                      <c:pt idx="9248">
                        <c:v>738.81615934463093</c:v>
                      </c:pt>
                      <c:pt idx="9249">
                        <c:v>738.81615934463093</c:v>
                      </c:pt>
                      <c:pt idx="9250">
                        <c:v>738.81615934463093</c:v>
                      </c:pt>
                      <c:pt idx="9251">
                        <c:v>741.15492731507516</c:v>
                      </c:pt>
                      <c:pt idx="9252">
                        <c:v>742.70179102080147</c:v>
                      </c:pt>
                      <c:pt idx="9253">
                        <c:v>743.93221427997753</c:v>
                      </c:pt>
                      <c:pt idx="9254">
                        <c:v>741.1814312103445</c:v>
                      </c:pt>
                      <c:pt idx="9255">
                        <c:v>748.4643803710544</c:v>
                      </c:pt>
                      <c:pt idx="9256">
                        <c:v>748.4643803710544</c:v>
                      </c:pt>
                      <c:pt idx="9257">
                        <c:v>748.4643803710544</c:v>
                      </c:pt>
                      <c:pt idx="9258">
                        <c:v>751.91149305276667</c:v>
                      </c:pt>
                      <c:pt idx="9259">
                        <c:v>752.15324070355769</c:v>
                      </c:pt>
                      <c:pt idx="9260">
                        <c:v>752.86563328246712</c:v>
                      </c:pt>
                      <c:pt idx="9261">
                        <c:v>755.11685808368782</c:v>
                      </c:pt>
                      <c:pt idx="9262">
                        <c:v>757.3961930768611</c:v>
                      </c:pt>
                      <c:pt idx="9263">
                        <c:v>757.3961930768611</c:v>
                      </c:pt>
                      <c:pt idx="9264">
                        <c:v>757.3961930768611</c:v>
                      </c:pt>
                      <c:pt idx="9265">
                        <c:v>754.86707894948177</c:v>
                      </c:pt>
                      <c:pt idx="9266">
                        <c:v>755.03493695285488</c:v>
                      </c:pt>
                      <c:pt idx="9267">
                        <c:v>755.62364468717351</c:v>
                      </c:pt>
                      <c:pt idx="9268">
                        <c:v>754.69922094610854</c:v>
                      </c:pt>
                      <c:pt idx="9269">
                        <c:v>759.65464621315527</c:v>
                      </c:pt>
                      <c:pt idx="9270">
                        <c:v>759.65464621315527</c:v>
                      </c:pt>
                      <c:pt idx="9271">
                        <c:v>759.65464621315527</c:v>
                      </c:pt>
                      <c:pt idx="9272">
                        <c:v>759.72612641554883</c:v>
                      </c:pt>
                      <c:pt idx="9273">
                        <c:v>758.1535619628944</c:v>
                      </c:pt>
                      <c:pt idx="9274">
                        <c:v>755.92482531523558</c:v>
                      </c:pt>
                      <c:pt idx="9275">
                        <c:v>756.230021685005</c:v>
                      </c:pt>
                      <c:pt idx="9276">
                        <c:v>758.83222231146067</c:v>
                      </c:pt>
                      <c:pt idx="9277">
                        <c:v>758.83222231146067</c:v>
                      </c:pt>
                      <c:pt idx="9278">
                        <c:v>758.83222231146067</c:v>
                      </c:pt>
                      <c:pt idx="9279">
                        <c:v>762.42149224961827</c:v>
                      </c:pt>
                      <c:pt idx="9280">
                        <c:v>763.30334912858382</c:v>
                      </c:pt>
                      <c:pt idx="9281">
                        <c:v>765.66942414263906</c:v>
                      </c:pt>
                      <c:pt idx="9282">
                        <c:v>765.66942414263906</c:v>
                      </c:pt>
                      <c:pt idx="9283">
                        <c:v>762.69697213075244</c:v>
                      </c:pt>
                      <c:pt idx="9284">
                        <c:v>762.69697213075244</c:v>
                      </c:pt>
                      <c:pt idx="9285">
                        <c:v>762.69697213075244</c:v>
                      </c:pt>
                      <c:pt idx="9286">
                        <c:v>758.21299494016534</c:v>
                      </c:pt>
                      <c:pt idx="9287">
                        <c:v>752.23435868604918</c:v>
                      </c:pt>
                      <c:pt idx="9288">
                        <c:v>758.03389286001118</c:v>
                      </c:pt>
                      <c:pt idx="9289">
                        <c:v>759.09003292908187</c:v>
                      </c:pt>
                      <c:pt idx="9290">
                        <c:v>765.99630551762891</c:v>
                      </c:pt>
                      <c:pt idx="9291">
                        <c:v>765.99630551762891</c:v>
                      </c:pt>
                      <c:pt idx="9292">
                        <c:v>765.99630551762891</c:v>
                      </c:pt>
                      <c:pt idx="9293">
                        <c:v>764.26230824833328</c:v>
                      </c:pt>
                      <c:pt idx="9294">
                        <c:v>763.31860894707233</c:v>
                      </c:pt>
                      <c:pt idx="9295">
                        <c:v>764.50485904746586</c:v>
                      </c:pt>
                      <c:pt idx="9296">
                        <c:v>773.4944984338606</c:v>
                      </c:pt>
                      <c:pt idx="9297">
                        <c:v>771.06176210746105</c:v>
                      </c:pt>
                      <c:pt idx="9298">
                        <c:v>771.06176210746105</c:v>
                      </c:pt>
                      <c:pt idx="9299">
                        <c:v>771.06176210746105</c:v>
                      </c:pt>
                      <c:pt idx="9300">
                        <c:v>776.13685647739112</c:v>
                      </c:pt>
                      <c:pt idx="9301">
                        <c:v>776.78178459561445</c:v>
                      </c:pt>
                      <c:pt idx="9302">
                        <c:v>775.76419564693583</c:v>
                      </c:pt>
                      <c:pt idx="9303">
                        <c:v>777.8170428078065</c:v>
                      </c:pt>
                      <c:pt idx="9304">
                        <c:v>782.2753192514657</c:v>
                      </c:pt>
                      <c:pt idx="9305">
                        <c:v>782.2753192514657</c:v>
                      </c:pt>
                      <c:pt idx="9306">
                        <c:v>782.2753192514657</c:v>
                      </c:pt>
                      <c:pt idx="9307">
                        <c:v>782.31788611356501</c:v>
                      </c:pt>
                      <c:pt idx="9308">
                        <c:v>782.21026423580417</c:v>
                      </c:pt>
                      <c:pt idx="9309">
                        <c:v>782.21026423580417</c:v>
                      </c:pt>
                      <c:pt idx="9310">
                        <c:v>784.28881214360274</c:v>
                      </c:pt>
                      <c:pt idx="9311">
                        <c:v>784.3185286322381</c:v>
                      </c:pt>
                      <c:pt idx="9312">
                        <c:v>784.3185286322381</c:v>
                      </c:pt>
                      <c:pt idx="9313">
                        <c:v>784.3185286322381</c:v>
                      </c:pt>
                      <c:pt idx="9314">
                        <c:v>780.66741627178521</c:v>
                      </c:pt>
                      <c:pt idx="9315">
                        <c:v>783.45915990683454</c:v>
                      </c:pt>
                      <c:pt idx="9316">
                        <c:v>783.45915990683454</c:v>
                      </c:pt>
                      <c:pt idx="9317">
                        <c:v>786.41956469359855</c:v>
                      </c:pt>
                      <c:pt idx="9318">
                        <c:v>780.60718014617271</c:v>
                      </c:pt>
                      <c:pt idx="9319">
                        <c:v>780.60718014617271</c:v>
                      </c:pt>
                      <c:pt idx="9320">
                        <c:v>780.60718014617271</c:v>
                      </c:pt>
                      <c:pt idx="9321">
                        <c:v>781.4263914545013</c:v>
                      </c:pt>
                      <c:pt idx="9322">
                        <c:v>778.77278933418961</c:v>
                      </c:pt>
                      <c:pt idx="9323">
                        <c:v>780.16464541000676</c:v>
                      </c:pt>
                      <c:pt idx="9324">
                        <c:v>783.66155328889204</c:v>
                      </c:pt>
                      <c:pt idx="9325">
                        <c:v>780.65135330495491</c:v>
                      </c:pt>
                      <c:pt idx="9326">
                        <c:v>780.65135330495491</c:v>
                      </c:pt>
                      <c:pt idx="9327">
                        <c:v>780.65135330495491</c:v>
                      </c:pt>
                      <c:pt idx="9328">
                        <c:v>784.9570315637294</c:v>
                      </c:pt>
                      <c:pt idx="9329">
                        <c:v>785.9224158702109</c:v>
                      </c:pt>
                      <c:pt idx="9330">
                        <c:v>785.97462051240836</c:v>
                      </c:pt>
                      <c:pt idx="9331">
                        <c:v>791.50991888201713</c:v>
                      </c:pt>
                      <c:pt idx="9332">
                        <c:v>793.56838808127816</c:v>
                      </c:pt>
                      <c:pt idx="9333">
                        <c:v>793.56838808127816</c:v>
                      </c:pt>
                      <c:pt idx="9334">
                        <c:v>793.56838808127816</c:v>
                      </c:pt>
                      <c:pt idx="9335">
                        <c:v>793.56838808127816</c:v>
                      </c:pt>
                      <c:pt idx="9336">
                        <c:v>790.1967713436668</c:v>
                      </c:pt>
                      <c:pt idx="9337">
                        <c:v>790.51080234519281</c:v>
                      </c:pt>
                      <c:pt idx="9338">
                        <c:v>789.91807886916695</c:v>
                      </c:pt>
                      <c:pt idx="9339">
                        <c:v>782.29539796000302</c:v>
                      </c:pt>
                      <c:pt idx="9340">
                        <c:v>782.29539796000302</c:v>
                      </c:pt>
                      <c:pt idx="9341">
                        <c:v>782.29539796000302</c:v>
                      </c:pt>
                      <c:pt idx="9342">
                        <c:v>771.55569833748268</c:v>
                      </c:pt>
                      <c:pt idx="9343">
                        <c:v>776.72154847000218</c:v>
                      </c:pt>
                      <c:pt idx="9344">
                        <c:v>773.30495542526694</c:v>
                      </c:pt>
                      <c:pt idx="9345">
                        <c:v>776.89984740181501</c:v>
                      </c:pt>
                      <c:pt idx="9346">
                        <c:v>763.45353786844419</c:v>
                      </c:pt>
                      <c:pt idx="9347">
                        <c:v>763.45353786844419</c:v>
                      </c:pt>
                      <c:pt idx="9348">
                        <c:v>763.45353786844419</c:v>
                      </c:pt>
                      <c:pt idx="9349">
                        <c:v>766.00433700104395</c:v>
                      </c:pt>
                      <c:pt idx="9350">
                        <c:v>775.13693679222524</c:v>
                      </c:pt>
                      <c:pt idx="9351">
                        <c:v>787.67649184804407</c:v>
                      </c:pt>
                      <c:pt idx="9352">
                        <c:v>787.73110593526599</c:v>
                      </c:pt>
                      <c:pt idx="9353">
                        <c:v>783.43185286322353</c:v>
                      </c:pt>
                      <c:pt idx="9354">
                        <c:v>783.43185286322353</c:v>
                      </c:pt>
                      <c:pt idx="9355">
                        <c:v>783.43185286322353</c:v>
                      </c:pt>
                      <c:pt idx="9356">
                        <c:v>786.25572243193278</c:v>
                      </c:pt>
                      <c:pt idx="9357">
                        <c:v>789.31170187133523</c:v>
                      </c:pt>
                      <c:pt idx="9358">
                        <c:v>791.99742992530685</c:v>
                      </c:pt>
                      <c:pt idx="9359">
                        <c:v>790.10601558107749</c:v>
                      </c:pt>
                      <c:pt idx="9360">
                        <c:v>789.51650469841752</c:v>
                      </c:pt>
                      <c:pt idx="9361">
                        <c:v>789.51650469841752</c:v>
                      </c:pt>
                      <c:pt idx="9362">
                        <c:v>789.51650469841752</c:v>
                      </c:pt>
                      <c:pt idx="9363">
                        <c:v>789.51650469841752</c:v>
                      </c:pt>
                      <c:pt idx="9364">
                        <c:v>784.94900008031448</c:v>
                      </c:pt>
                      <c:pt idx="9365">
                        <c:v>787.09099670709134</c:v>
                      </c:pt>
                      <c:pt idx="9366">
                        <c:v>787.14882338767927</c:v>
                      </c:pt>
                      <c:pt idx="9367">
                        <c:v>783.37322303429403</c:v>
                      </c:pt>
                      <c:pt idx="9368">
                        <c:v>783.37322303429403</c:v>
                      </c:pt>
                      <c:pt idx="9369">
                        <c:v>783.37322303429403</c:v>
                      </c:pt>
                      <c:pt idx="9370">
                        <c:v>760.49714882338731</c:v>
                      </c:pt>
                      <c:pt idx="9371">
                        <c:v>737.10866597060431</c:v>
                      </c:pt>
                      <c:pt idx="9372">
                        <c:v>730.50357401011922</c:v>
                      </c:pt>
                      <c:pt idx="9373">
                        <c:v>699.43378041924302</c:v>
                      </c:pt>
                      <c:pt idx="9374">
                        <c:v>688.82820656975309</c:v>
                      </c:pt>
                      <c:pt idx="9375">
                        <c:v>688.82820656975309</c:v>
                      </c:pt>
                      <c:pt idx="9376">
                        <c:v>688.82820656975309</c:v>
                      </c:pt>
                      <c:pt idx="9377">
                        <c:v>718.4226166572962</c:v>
                      </c:pt>
                      <c:pt idx="9378">
                        <c:v>699.62733916954426</c:v>
                      </c:pt>
                      <c:pt idx="9379">
                        <c:v>727.36567343988406</c:v>
                      </c:pt>
                      <c:pt idx="9380">
                        <c:v>702.98369608866733</c:v>
                      </c:pt>
                      <c:pt idx="9381">
                        <c:v>690.29555858967137</c:v>
                      </c:pt>
                      <c:pt idx="9382">
                        <c:v>690.29555858967137</c:v>
                      </c:pt>
                      <c:pt idx="9383">
                        <c:v>690.29555858967137</c:v>
                      </c:pt>
                      <c:pt idx="9384">
                        <c:v>632.72990121275382</c:v>
                      </c:pt>
                      <c:pt idx="9385">
                        <c:v>660.36221990201568</c:v>
                      </c:pt>
                      <c:pt idx="9386">
                        <c:v>626.12400610392717</c:v>
                      </c:pt>
                      <c:pt idx="9387">
                        <c:v>563.69046662918629</c:v>
                      </c:pt>
                      <c:pt idx="9388">
                        <c:v>615.4332985302384</c:v>
                      </c:pt>
                      <c:pt idx="9389">
                        <c:v>615.4332985302384</c:v>
                      </c:pt>
                      <c:pt idx="9390">
                        <c:v>615.4332985302384</c:v>
                      </c:pt>
                      <c:pt idx="9391">
                        <c:v>544.56348887639524</c:v>
                      </c:pt>
                      <c:pt idx="9392">
                        <c:v>579.20648943859908</c:v>
                      </c:pt>
                      <c:pt idx="9393">
                        <c:v>544.3048751104327</c:v>
                      </c:pt>
                      <c:pt idx="9394">
                        <c:v>543.62541161352476</c:v>
                      </c:pt>
                      <c:pt idx="9395">
                        <c:v>519.05710384708027</c:v>
                      </c:pt>
                      <c:pt idx="9396">
                        <c:v>519.05710384708027</c:v>
                      </c:pt>
                      <c:pt idx="9397">
                        <c:v>519.05710384708027</c:v>
                      </c:pt>
                      <c:pt idx="9398">
                        <c:v>497.56244478355126</c:v>
                      </c:pt>
                      <c:pt idx="9399">
                        <c:v>544.85985061440829</c:v>
                      </c:pt>
                      <c:pt idx="9400">
                        <c:v>554.7393783631835</c:v>
                      </c:pt>
                      <c:pt idx="9401">
                        <c:v>590.8890852140388</c:v>
                      </c:pt>
                      <c:pt idx="9402">
                        <c:v>573.36278210585465</c:v>
                      </c:pt>
                      <c:pt idx="9403">
                        <c:v>573.36278210585465</c:v>
                      </c:pt>
                      <c:pt idx="9404">
                        <c:v>573.36278210585465</c:v>
                      </c:pt>
                      <c:pt idx="9405">
                        <c:v>591.55730463416558</c:v>
                      </c:pt>
                      <c:pt idx="9406">
                        <c:v>580.39836157738307</c:v>
                      </c:pt>
                      <c:pt idx="9407">
                        <c:v>554.62372500200763</c:v>
                      </c:pt>
                      <c:pt idx="9408">
                        <c:v>569.75664605252564</c:v>
                      </c:pt>
                      <c:pt idx="9409">
                        <c:v>561.38462774074344</c:v>
                      </c:pt>
                      <c:pt idx="9410">
                        <c:v>561.38462774074344</c:v>
                      </c:pt>
                      <c:pt idx="9411">
                        <c:v>561.38462774074344</c:v>
                      </c:pt>
                      <c:pt idx="9412">
                        <c:v>596.88619388000927</c:v>
                      </c:pt>
                      <c:pt idx="9413">
                        <c:v>598.33908922978037</c:v>
                      </c:pt>
                      <c:pt idx="9414">
                        <c:v>621.49626536021162</c:v>
                      </c:pt>
                      <c:pt idx="9415">
                        <c:v>635.14577142398161</c:v>
                      </c:pt>
                      <c:pt idx="9416">
                        <c:v>635.14577142398161</c:v>
                      </c:pt>
                      <c:pt idx="9417">
                        <c:v>635.14577142398161</c:v>
                      </c:pt>
                      <c:pt idx="9418">
                        <c:v>635.14577142398161</c:v>
                      </c:pt>
                      <c:pt idx="9419">
                        <c:v>622.90659384788341</c:v>
                      </c:pt>
                      <c:pt idx="9420">
                        <c:v>636.65970604770666</c:v>
                      </c:pt>
                      <c:pt idx="9421">
                        <c:v>616.47498192916191</c:v>
                      </c:pt>
                      <c:pt idx="9422">
                        <c:v>614.39643402136346</c:v>
                      </c:pt>
                      <c:pt idx="9423">
                        <c:v>637.80419243434233</c:v>
                      </c:pt>
                      <c:pt idx="9424">
                        <c:v>637.80419243434233</c:v>
                      </c:pt>
                      <c:pt idx="9425">
                        <c:v>637.80419243434233</c:v>
                      </c:pt>
                      <c:pt idx="9426">
                        <c:v>624.34744197253201</c:v>
                      </c:pt>
                      <c:pt idx="9427">
                        <c:v>607.42510641715489</c:v>
                      </c:pt>
                      <c:pt idx="9428">
                        <c:v>617.01550076299054</c:v>
                      </c:pt>
                      <c:pt idx="9429">
                        <c:v>617.07734318528583</c:v>
                      </c:pt>
                      <c:pt idx="9430">
                        <c:v>624.53457553610099</c:v>
                      </c:pt>
                      <c:pt idx="9431">
                        <c:v>624.53457553610099</c:v>
                      </c:pt>
                      <c:pt idx="9432">
                        <c:v>624.53457553610099</c:v>
                      </c:pt>
                      <c:pt idx="9433">
                        <c:v>638.42101036061308</c:v>
                      </c:pt>
                      <c:pt idx="9434">
                        <c:v>641.88257971247231</c:v>
                      </c:pt>
                      <c:pt idx="9435">
                        <c:v>655.65818006585766</c:v>
                      </c:pt>
                      <c:pt idx="9436">
                        <c:v>641.63681631997383</c:v>
                      </c:pt>
                      <c:pt idx="9437">
                        <c:v>622.55642117098978</c:v>
                      </c:pt>
                      <c:pt idx="9438">
                        <c:v>622.55642117098978</c:v>
                      </c:pt>
                      <c:pt idx="9439">
                        <c:v>622.55642117098978</c:v>
                      </c:pt>
                      <c:pt idx="9440">
                        <c:v>621.39988755923173</c:v>
                      </c:pt>
                      <c:pt idx="9441">
                        <c:v>624.40285920809526</c:v>
                      </c:pt>
                      <c:pt idx="9442">
                        <c:v>614.70163039113277</c:v>
                      </c:pt>
                      <c:pt idx="9443">
                        <c:v>620.47787326319121</c:v>
                      </c:pt>
                      <c:pt idx="9444">
                        <c:v>635.06786603485614</c:v>
                      </c:pt>
                      <c:pt idx="9445">
                        <c:v>635.06786603485614</c:v>
                      </c:pt>
                      <c:pt idx="9446">
                        <c:v>635.06786603485614</c:v>
                      </c:pt>
                      <c:pt idx="9447">
                        <c:v>630.4610071480198</c:v>
                      </c:pt>
                      <c:pt idx="9448">
                        <c:v>617.1552485744113</c:v>
                      </c:pt>
                      <c:pt idx="9449">
                        <c:v>603.60452975664566</c:v>
                      </c:pt>
                      <c:pt idx="9450">
                        <c:v>612.43273632639921</c:v>
                      </c:pt>
                      <c:pt idx="9451">
                        <c:v>611.81190265842076</c:v>
                      </c:pt>
                      <c:pt idx="9452">
                        <c:v>611.81190265842076</c:v>
                      </c:pt>
                      <c:pt idx="9453">
                        <c:v>611.81190265842076</c:v>
                      </c:pt>
                      <c:pt idx="9454">
                        <c:v>637.46767327925443</c:v>
                      </c:pt>
                      <c:pt idx="9455">
                        <c:v>626.70869809653823</c:v>
                      </c:pt>
                      <c:pt idx="9456">
                        <c:v>636.84844590795899</c:v>
                      </c:pt>
                      <c:pt idx="9457">
                        <c:v>632.35884667898142</c:v>
                      </c:pt>
                      <c:pt idx="9458">
                        <c:v>632.22873664765871</c:v>
                      </c:pt>
                      <c:pt idx="9459">
                        <c:v>632.22873664765871</c:v>
                      </c:pt>
                      <c:pt idx="9460">
                        <c:v>632.22873664765871</c:v>
                      </c:pt>
                      <c:pt idx="9461">
                        <c:v>632.22873664765871</c:v>
                      </c:pt>
                      <c:pt idx="9462">
                        <c:v>648.2772468074852</c:v>
                      </c:pt>
                      <c:pt idx="9463">
                        <c:v>663.16279816882161</c:v>
                      </c:pt>
                      <c:pt idx="9464">
                        <c:v>658.90852140390302</c:v>
                      </c:pt>
                      <c:pt idx="9465">
                        <c:v>659.2113083286481</c:v>
                      </c:pt>
                      <c:pt idx="9466">
                        <c:v>659.2113083286481</c:v>
                      </c:pt>
                      <c:pt idx="9467">
                        <c:v>659.2113083286481</c:v>
                      </c:pt>
                      <c:pt idx="9468">
                        <c:v>661.12521082643946</c:v>
                      </c:pt>
                      <c:pt idx="9469">
                        <c:v>667.89655449361476</c:v>
                      </c:pt>
                      <c:pt idx="9470">
                        <c:v>682.3917757609828</c:v>
                      </c:pt>
                      <c:pt idx="9471">
                        <c:v>685.01807083768358</c:v>
                      </c:pt>
                      <c:pt idx="9472">
                        <c:v>705.12087382539528</c:v>
                      </c:pt>
                      <c:pt idx="9473">
                        <c:v>705.12087382539528</c:v>
                      </c:pt>
                      <c:pt idx="9474">
                        <c:v>705.12087382539528</c:v>
                      </c:pt>
                      <c:pt idx="9475">
                        <c:v>716.94723315396334</c:v>
                      </c:pt>
                      <c:pt idx="9476">
                        <c:v>703.66235643723383</c:v>
                      </c:pt>
                      <c:pt idx="9477">
                        <c:v>690.21524375552167</c:v>
                      </c:pt>
                      <c:pt idx="9478">
                        <c:v>645.86539233796475</c:v>
                      </c:pt>
                      <c:pt idx="9479">
                        <c:v>656.08063609348631</c:v>
                      </c:pt>
                      <c:pt idx="9480">
                        <c:v>656.08063609348631</c:v>
                      </c:pt>
                      <c:pt idx="9481">
                        <c:v>656.08063609348631</c:v>
                      </c:pt>
                      <c:pt idx="9482">
                        <c:v>661.46012368484446</c:v>
                      </c:pt>
                      <c:pt idx="9483">
                        <c:v>673.17886113565157</c:v>
                      </c:pt>
                      <c:pt idx="9484">
                        <c:v>666.82435145771399</c:v>
                      </c:pt>
                      <c:pt idx="9485">
                        <c:v>666.93036703879193</c:v>
                      </c:pt>
                      <c:pt idx="9486">
                        <c:v>660.91880170267439</c:v>
                      </c:pt>
                      <c:pt idx="9487">
                        <c:v>660.91880170267439</c:v>
                      </c:pt>
                      <c:pt idx="9488">
                        <c:v>660.91880170267439</c:v>
                      </c:pt>
                      <c:pt idx="9489">
                        <c:v>660.53569994377949</c:v>
                      </c:pt>
                      <c:pt idx="9490">
                        <c:v>660.96859689984717</c:v>
                      </c:pt>
                      <c:pt idx="9491">
                        <c:v>642.43193317805776</c:v>
                      </c:pt>
                      <c:pt idx="9492">
                        <c:v>649.49160709983107</c:v>
                      </c:pt>
                      <c:pt idx="9493">
                        <c:v>635.08955104007691</c:v>
                      </c:pt>
                      <c:pt idx="9494">
                        <c:v>635.08955104007691</c:v>
                      </c:pt>
                      <c:pt idx="9495">
                        <c:v>635.08955104007691</c:v>
                      </c:pt>
                      <c:pt idx="9496">
                        <c:v>645.77624287205833</c:v>
                      </c:pt>
                      <c:pt idx="9497">
                        <c:v>654.03100152598165</c:v>
                      </c:pt>
                      <c:pt idx="9498">
                        <c:v>653.11701871335617</c:v>
                      </c:pt>
                      <c:pt idx="9499">
                        <c:v>656.19789575134507</c:v>
                      </c:pt>
                      <c:pt idx="9500">
                        <c:v>656.19789575134507</c:v>
                      </c:pt>
                      <c:pt idx="9501">
                        <c:v>656.19789575134507</c:v>
                      </c:pt>
                      <c:pt idx="9502">
                        <c:v>656.19789575134507</c:v>
                      </c:pt>
                      <c:pt idx="9503">
                        <c:v>662.53714561079414</c:v>
                      </c:pt>
                      <c:pt idx="9504">
                        <c:v>653.93623002168488</c:v>
                      </c:pt>
                      <c:pt idx="9505">
                        <c:v>655.67103043932207</c:v>
                      </c:pt>
                      <c:pt idx="9506">
                        <c:v>645.77383342703388</c:v>
                      </c:pt>
                      <c:pt idx="9507">
                        <c:v>657.47088587262056</c:v>
                      </c:pt>
                      <c:pt idx="9508">
                        <c:v>657.47088587262056</c:v>
                      </c:pt>
                      <c:pt idx="9509">
                        <c:v>657.47088587262056</c:v>
                      </c:pt>
                      <c:pt idx="9510">
                        <c:v>658.01943618986411</c:v>
                      </c:pt>
                      <c:pt idx="9511">
                        <c:v>667.9664283993252</c:v>
                      </c:pt>
                      <c:pt idx="9512">
                        <c:v>677.21146895831635</c:v>
                      </c:pt>
                      <c:pt idx="9513">
                        <c:v>677.73512167697345</c:v>
                      </c:pt>
                      <c:pt idx="9514">
                        <c:v>679.9309292426309</c:v>
                      </c:pt>
                      <c:pt idx="9515">
                        <c:v>679.9309292426309</c:v>
                      </c:pt>
                      <c:pt idx="9516">
                        <c:v>679.9309292426309</c:v>
                      </c:pt>
                      <c:pt idx="9517">
                        <c:v>674.76186651674539</c:v>
                      </c:pt>
                      <c:pt idx="9518">
                        <c:v>682.55642117099012</c:v>
                      </c:pt>
                      <c:pt idx="9519">
                        <c:v>686.25090354188399</c:v>
                      </c:pt>
                      <c:pt idx="9520">
                        <c:v>685.5585896715121</c:v>
                      </c:pt>
                      <c:pt idx="9521">
                        <c:v>679.42173319412075</c:v>
                      </c:pt>
                      <c:pt idx="9522">
                        <c:v>679.42173319412075</c:v>
                      </c:pt>
                      <c:pt idx="9523">
                        <c:v>679.42173319412075</c:v>
                      </c:pt>
                      <c:pt idx="9524">
                        <c:v>680.48831419163105</c:v>
                      </c:pt>
                      <c:pt idx="9525">
                        <c:v>679.04184402859187</c:v>
                      </c:pt>
                      <c:pt idx="9526">
                        <c:v>686.09910850534084</c:v>
                      </c:pt>
                      <c:pt idx="9527">
                        <c:v>680.04979519717267</c:v>
                      </c:pt>
                      <c:pt idx="9528">
                        <c:v>678.31419163119415</c:v>
                      </c:pt>
                      <c:pt idx="9529">
                        <c:v>678.31419163119415</c:v>
                      </c:pt>
                      <c:pt idx="9530">
                        <c:v>678.31419163119415</c:v>
                      </c:pt>
                      <c:pt idx="9531">
                        <c:v>680.06746446068576</c:v>
                      </c:pt>
                      <c:pt idx="9532">
                        <c:v>683.3844671110752</c:v>
                      </c:pt>
                      <c:pt idx="9533">
                        <c:v>687.19781543651084</c:v>
                      </c:pt>
                      <c:pt idx="9534">
                        <c:v>686.95205204401225</c:v>
                      </c:pt>
                      <c:pt idx="9535">
                        <c:v>694.54260701951625</c:v>
                      </c:pt>
                      <c:pt idx="9536">
                        <c:v>694.54260701951625</c:v>
                      </c:pt>
                      <c:pt idx="9537">
                        <c:v>694.54260701951625</c:v>
                      </c:pt>
                      <c:pt idx="9538">
                        <c:v>700.99269135009206</c:v>
                      </c:pt>
                      <c:pt idx="9539">
                        <c:v>700.51722753192485</c:v>
                      </c:pt>
                      <c:pt idx="9540">
                        <c:v>705.91679383182054</c:v>
                      </c:pt>
                      <c:pt idx="9541">
                        <c:v>700.59432977270887</c:v>
                      </c:pt>
                      <c:pt idx="9542">
                        <c:v>701.69865874226957</c:v>
                      </c:pt>
                      <c:pt idx="9543">
                        <c:v>701.69865874226957</c:v>
                      </c:pt>
                      <c:pt idx="9544">
                        <c:v>701.69865874226957</c:v>
                      </c:pt>
                      <c:pt idx="9545">
                        <c:v>700.4634165930446</c:v>
                      </c:pt>
                      <c:pt idx="9546">
                        <c:v>697.87326319171132</c:v>
                      </c:pt>
                      <c:pt idx="9547">
                        <c:v>695.44133001365344</c:v>
                      </c:pt>
                      <c:pt idx="9548">
                        <c:v>691.91711509115714</c:v>
                      </c:pt>
                      <c:pt idx="9549">
                        <c:v>692.19580756565733</c:v>
                      </c:pt>
                      <c:pt idx="9550">
                        <c:v>692.19580756565733</c:v>
                      </c:pt>
                      <c:pt idx="9551">
                        <c:v>692.19580756565733</c:v>
                      </c:pt>
                      <c:pt idx="9552">
                        <c:v>702.0640912376515</c:v>
                      </c:pt>
                      <c:pt idx="9553">
                        <c:v>701.63601317163273</c:v>
                      </c:pt>
                      <c:pt idx="9554">
                        <c:v>700.6609910850533</c:v>
                      </c:pt>
                      <c:pt idx="9555">
                        <c:v>705.03092121114753</c:v>
                      </c:pt>
                      <c:pt idx="9556">
                        <c:v>710.17428319010503</c:v>
                      </c:pt>
                      <c:pt idx="9557">
                        <c:v>710.17428319010503</c:v>
                      </c:pt>
                      <c:pt idx="9558">
                        <c:v>710.17428319010503</c:v>
                      </c:pt>
                      <c:pt idx="9559">
                        <c:v>704.66147297405814</c:v>
                      </c:pt>
                      <c:pt idx="9560">
                        <c:v>704.57553610151786</c:v>
                      </c:pt>
                      <c:pt idx="9561">
                        <c:v>717.24921693036686</c:v>
                      </c:pt>
                      <c:pt idx="9562">
                        <c:v>702.64155489518907</c:v>
                      </c:pt>
                      <c:pt idx="9563">
                        <c:v>702.77969640992683</c:v>
                      </c:pt>
                      <c:pt idx="9564">
                        <c:v>702.77969640992683</c:v>
                      </c:pt>
                      <c:pt idx="9565">
                        <c:v>702.77969640992683</c:v>
                      </c:pt>
                      <c:pt idx="9566">
                        <c:v>702.77969640992683</c:v>
                      </c:pt>
                      <c:pt idx="9567">
                        <c:v>689.91245683077659</c:v>
                      </c:pt>
                      <c:pt idx="9568">
                        <c:v>698.42020721227209</c:v>
                      </c:pt>
                      <c:pt idx="9569">
                        <c:v>688.65713597301408</c:v>
                      </c:pt>
                      <c:pt idx="9570">
                        <c:v>693.36197895751332</c:v>
                      </c:pt>
                      <c:pt idx="9571">
                        <c:v>693.36197895751332</c:v>
                      </c:pt>
                      <c:pt idx="9572">
                        <c:v>693.36197895751332</c:v>
                      </c:pt>
                      <c:pt idx="9573">
                        <c:v>701.99742992530707</c:v>
                      </c:pt>
                      <c:pt idx="9574">
                        <c:v>701.27539956629982</c:v>
                      </c:pt>
                      <c:pt idx="9575">
                        <c:v>705.0951730784675</c:v>
                      </c:pt>
                      <c:pt idx="9576">
                        <c:v>702.03758734238204</c:v>
                      </c:pt>
                      <c:pt idx="9577">
                        <c:v>696.53441490643308</c:v>
                      </c:pt>
                      <c:pt idx="9578">
                        <c:v>696.53441490643308</c:v>
                      </c:pt>
                      <c:pt idx="9579">
                        <c:v>696.53441490643308</c:v>
                      </c:pt>
                      <c:pt idx="9580">
                        <c:v>681.23042325917595</c:v>
                      </c:pt>
                      <c:pt idx="9581">
                        <c:v>683.0688298128664</c:v>
                      </c:pt>
                      <c:pt idx="9582">
                        <c:v>669.75584290418431</c:v>
                      </c:pt>
                      <c:pt idx="9583">
                        <c:v>670.7710224078387</c:v>
                      </c:pt>
                      <c:pt idx="9584">
                        <c:v>677.56405108023455</c:v>
                      </c:pt>
                      <c:pt idx="9585">
                        <c:v>677.56405108023455</c:v>
                      </c:pt>
                      <c:pt idx="9586">
                        <c:v>677.56405108023455</c:v>
                      </c:pt>
                      <c:pt idx="9587">
                        <c:v>688.36639627339162</c:v>
                      </c:pt>
                      <c:pt idx="9588">
                        <c:v>683.21018392097005</c:v>
                      </c:pt>
                      <c:pt idx="9589">
                        <c:v>688.57842743554727</c:v>
                      </c:pt>
                      <c:pt idx="9590">
                        <c:v>688.77439563087296</c:v>
                      </c:pt>
                      <c:pt idx="9591">
                        <c:v>690.11244076780974</c:v>
                      </c:pt>
                      <c:pt idx="9592">
                        <c:v>690.11244076780974</c:v>
                      </c:pt>
                      <c:pt idx="9593">
                        <c:v>690.11244076780974</c:v>
                      </c:pt>
                      <c:pt idx="9594">
                        <c:v>700.75014055095971</c:v>
                      </c:pt>
                      <c:pt idx="9595">
                        <c:v>694.55465424463887</c:v>
                      </c:pt>
                      <c:pt idx="9596">
                        <c:v>705.60356597863608</c:v>
                      </c:pt>
                      <c:pt idx="9597">
                        <c:v>713.76034053489673</c:v>
                      </c:pt>
                      <c:pt idx="9598">
                        <c:v>714.61810296361728</c:v>
                      </c:pt>
                      <c:pt idx="9599">
                        <c:v>714.61810296361728</c:v>
                      </c:pt>
                      <c:pt idx="9600">
                        <c:v>714.61810296361728</c:v>
                      </c:pt>
                      <c:pt idx="9601">
                        <c:v>719.90603164404456</c:v>
                      </c:pt>
                      <c:pt idx="9602">
                        <c:v>713.24873504136201</c:v>
                      </c:pt>
                      <c:pt idx="9603">
                        <c:v>710.05702353224626</c:v>
                      </c:pt>
                      <c:pt idx="9604">
                        <c:v>711.85286322383729</c:v>
                      </c:pt>
                      <c:pt idx="9605">
                        <c:v>713.63585254196425</c:v>
                      </c:pt>
                      <c:pt idx="9606">
                        <c:v>713.63585254196425</c:v>
                      </c:pt>
                      <c:pt idx="9607">
                        <c:v>713.63585254196425</c:v>
                      </c:pt>
                      <c:pt idx="9608">
                        <c:v>703.56597863625393</c:v>
                      </c:pt>
                      <c:pt idx="9609">
                        <c:v>706.24447835515195</c:v>
                      </c:pt>
                      <c:pt idx="9610">
                        <c:v>703.18127058067591</c:v>
                      </c:pt>
                      <c:pt idx="9611">
                        <c:v>711.27780901132417</c:v>
                      </c:pt>
                      <c:pt idx="9612">
                        <c:v>712.03357160067446</c:v>
                      </c:pt>
                      <c:pt idx="9613">
                        <c:v>712.03357160067446</c:v>
                      </c:pt>
                      <c:pt idx="9614">
                        <c:v>712.03357160067446</c:v>
                      </c:pt>
                      <c:pt idx="9615">
                        <c:v>697.66123202955566</c:v>
                      </c:pt>
                      <c:pt idx="9616">
                        <c:v>688.91173399726904</c:v>
                      </c:pt>
                      <c:pt idx="9617">
                        <c:v>668.28608143924157</c:v>
                      </c:pt>
                      <c:pt idx="9618">
                        <c:v>673.46719139024947</c:v>
                      </c:pt>
                      <c:pt idx="9619">
                        <c:v>672.65761786201881</c:v>
                      </c:pt>
                      <c:pt idx="9620">
                        <c:v>672.65761786201881</c:v>
                      </c:pt>
                      <c:pt idx="9621">
                        <c:v>672.65761786201881</c:v>
                      </c:pt>
                      <c:pt idx="9622">
                        <c:v>685.6356919122959</c:v>
                      </c:pt>
                      <c:pt idx="9623">
                        <c:v>697.67488555136094</c:v>
                      </c:pt>
                      <c:pt idx="9624">
                        <c:v>697.91904264717664</c:v>
                      </c:pt>
                      <c:pt idx="9625">
                        <c:v>709.18801702674455</c:v>
                      </c:pt>
                      <c:pt idx="9626">
                        <c:v>707.60822423901664</c:v>
                      </c:pt>
                      <c:pt idx="9627">
                        <c:v>707.60822423901664</c:v>
                      </c:pt>
                      <c:pt idx="9628">
                        <c:v>707.60822423901664</c:v>
                      </c:pt>
                      <c:pt idx="9629">
                        <c:v>735.35780258613727</c:v>
                      </c:pt>
                      <c:pt idx="9630">
                        <c:v>745.38189703638216</c:v>
                      </c:pt>
                      <c:pt idx="9631">
                        <c:v>743.30254598024214</c:v>
                      </c:pt>
                      <c:pt idx="9632">
                        <c:v>733.6037266083041</c:v>
                      </c:pt>
                      <c:pt idx="9633">
                        <c:v>747.30222472090543</c:v>
                      </c:pt>
                      <c:pt idx="9634">
                        <c:v>747.30222472090543</c:v>
                      </c:pt>
                      <c:pt idx="9635">
                        <c:v>747.30222472090543</c:v>
                      </c:pt>
                      <c:pt idx="9636">
                        <c:v>760.42807806601832</c:v>
                      </c:pt>
                      <c:pt idx="9637">
                        <c:v>756.67737531121952</c:v>
                      </c:pt>
                      <c:pt idx="9638">
                        <c:v>748.37844349851378</c:v>
                      </c:pt>
                      <c:pt idx="9639">
                        <c:v>750.13814151473741</c:v>
                      </c:pt>
                      <c:pt idx="9640">
                        <c:v>746.61392659224123</c:v>
                      </c:pt>
                      <c:pt idx="9641">
                        <c:v>746.61392659224123</c:v>
                      </c:pt>
                      <c:pt idx="9642">
                        <c:v>746.61392659224123</c:v>
                      </c:pt>
                      <c:pt idx="9643">
                        <c:v>756.83961127620228</c:v>
                      </c:pt>
                      <c:pt idx="9644">
                        <c:v>772.85278290900283</c:v>
                      </c:pt>
                      <c:pt idx="9645">
                        <c:v>768.18247530318786</c:v>
                      </c:pt>
                      <c:pt idx="9646">
                        <c:v>768.18247530318786</c:v>
                      </c:pt>
                      <c:pt idx="9647">
                        <c:v>767.57288571199035</c:v>
                      </c:pt>
                      <c:pt idx="9648">
                        <c:v>767.57288571199035</c:v>
                      </c:pt>
                      <c:pt idx="9649">
                        <c:v>767.57288571199035</c:v>
                      </c:pt>
                      <c:pt idx="9650">
                        <c:v>759.69400048188845</c:v>
                      </c:pt>
                      <c:pt idx="9651">
                        <c:v>766.48381656091806</c:v>
                      </c:pt>
                      <c:pt idx="9652">
                        <c:v>769.49481969319652</c:v>
                      </c:pt>
                      <c:pt idx="9653">
                        <c:v>770.05461408722124</c:v>
                      </c:pt>
                      <c:pt idx="9654">
                        <c:v>779.67633121837525</c:v>
                      </c:pt>
                      <c:pt idx="9655">
                        <c:v>779.67633121837525</c:v>
                      </c:pt>
                      <c:pt idx="9656">
                        <c:v>779.67633121837525</c:v>
                      </c:pt>
                      <c:pt idx="9657">
                        <c:v>775.04537788129392</c:v>
                      </c:pt>
                      <c:pt idx="9658">
                        <c:v>778.11099510079441</c:v>
                      </c:pt>
                      <c:pt idx="9659">
                        <c:v>777.2644767488548</c:v>
                      </c:pt>
                      <c:pt idx="9660">
                        <c:v>774.18279656252446</c:v>
                      </c:pt>
                      <c:pt idx="9661">
                        <c:v>772.6158541482605</c:v>
                      </c:pt>
                      <c:pt idx="9662">
                        <c:v>772.6158541482605</c:v>
                      </c:pt>
                      <c:pt idx="9663">
                        <c:v>772.6158541482605</c:v>
                      </c:pt>
                      <c:pt idx="9664">
                        <c:v>765.58830616014711</c:v>
                      </c:pt>
                      <c:pt idx="9665">
                        <c:v>775.64051080234447</c:v>
                      </c:pt>
                      <c:pt idx="9666">
                        <c:v>774.08641876154456</c:v>
                      </c:pt>
                      <c:pt idx="9667">
                        <c:v>778.70130913179605</c:v>
                      </c:pt>
                      <c:pt idx="9668">
                        <c:v>775.77704602039944</c:v>
                      </c:pt>
                      <c:pt idx="9669">
                        <c:v>775.77704602039944</c:v>
                      </c:pt>
                      <c:pt idx="9670">
                        <c:v>775.77704602039944</c:v>
                      </c:pt>
                      <c:pt idx="9671">
                        <c:v>771.49706850855296</c:v>
                      </c:pt>
                      <c:pt idx="9672">
                        <c:v>766.59304473536213</c:v>
                      </c:pt>
                      <c:pt idx="9673">
                        <c:v>771.13163601317103</c:v>
                      </c:pt>
                      <c:pt idx="9674">
                        <c:v>773.18287687735858</c:v>
                      </c:pt>
                      <c:pt idx="9675">
                        <c:v>773.18287687735858</c:v>
                      </c:pt>
                      <c:pt idx="9676">
                        <c:v>773.18287687735858</c:v>
                      </c:pt>
                      <c:pt idx="9677">
                        <c:v>773.18287687735858</c:v>
                      </c:pt>
                      <c:pt idx="9678">
                        <c:v>775.658983214199</c:v>
                      </c:pt>
                      <c:pt idx="9679">
                        <c:v>773.6687816239654</c:v>
                      </c:pt>
                      <c:pt idx="9680">
                        <c:v>776.47899767086926</c:v>
                      </c:pt>
                      <c:pt idx="9681">
                        <c:v>783.84386796241199</c:v>
                      </c:pt>
                      <c:pt idx="9682">
                        <c:v>783.84386796241199</c:v>
                      </c:pt>
                      <c:pt idx="9683">
                        <c:v>783.84386796241199</c:v>
                      </c:pt>
                      <c:pt idx="9684">
                        <c:v>783.84386796241199</c:v>
                      </c:pt>
                      <c:pt idx="9685">
                        <c:v>773.0246566540834</c:v>
                      </c:pt>
                      <c:pt idx="9686">
                        <c:v>778.58645891896163</c:v>
                      </c:pt>
                      <c:pt idx="9687">
                        <c:v>796.12400610392672</c:v>
                      </c:pt>
                      <c:pt idx="9688">
                        <c:v>802.53232672074444</c:v>
                      </c:pt>
                      <c:pt idx="9689">
                        <c:v>803.57561641635129</c:v>
                      </c:pt>
                      <c:pt idx="9690">
                        <c:v>803.57561641635129</c:v>
                      </c:pt>
                      <c:pt idx="9691">
                        <c:v>803.57561641635129</c:v>
                      </c:pt>
                      <c:pt idx="9692">
                        <c:v>804.36671753272753</c:v>
                      </c:pt>
                      <c:pt idx="9693">
                        <c:v>808.33748293309702</c:v>
                      </c:pt>
                      <c:pt idx="9694">
                        <c:v>807.57288571199024</c:v>
                      </c:pt>
                      <c:pt idx="9695">
                        <c:v>809.78074050277007</c:v>
                      </c:pt>
                      <c:pt idx="9696">
                        <c:v>803.31619950204731</c:v>
                      </c:pt>
                      <c:pt idx="9697">
                        <c:v>803.31619950204731</c:v>
                      </c:pt>
                      <c:pt idx="9698">
                        <c:v>803.31619950204731</c:v>
                      </c:pt>
                      <c:pt idx="9699">
                        <c:v>803.31619950204731</c:v>
                      </c:pt>
                      <c:pt idx="9700">
                        <c:v>806.51674564291955</c:v>
                      </c:pt>
                      <c:pt idx="9701">
                        <c:v>809.06513533049485</c:v>
                      </c:pt>
                      <c:pt idx="9702">
                        <c:v>804.93936230021609</c:v>
                      </c:pt>
                      <c:pt idx="9703">
                        <c:v>800.30359007308573</c:v>
                      </c:pt>
                      <c:pt idx="9704">
                        <c:v>800.30359007308573</c:v>
                      </c:pt>
                      <c:pt idx="9705">
                        <c:v>800.30359007308573</c:v>
                      </c:pt>
                      <c:pt idx="9706">
                        <c:v>800.62243996466066</c:v>
                      </c:pt>
                      <c:pt idx="9707">
                        <c:v>797.90378282868778</c:v>
                      </c:pt>
                      <c:pt idx="9708">
                        <c:v>777.61545257408977</c:v>
                      </c:pt>
                      <c:pt idx="9709">
                        <c:v>787.68291703477564</c:v>
                      </c:pt>
                      <c:pt idx="9710">
                        <c:v>774.16914304071895</c:v>
                      </c:pt>
                      <c:pt idx="9711">
                        <c:v>774.16914304071895</c:v>
                      </c:pt>
                      <c:pt idx="9712">
                        <c:v>774.16914304071895</c:v>
                      </c:pt>
                      <c:pt idx="9713">
                        <c:v>781.35009236205872</c:v>
                      </c:pt>
                      <c:pt idx="9714">
                        <c:v>791.36856477391314</c:v>
                      </c:pt>
                      <c:pt idx="9715">
                        <c:v>792.90418440285862</c:v>
                      </c:pt>
                      <c:pt idx="9716">
                        <c:v>801.88097341578919</c:v>
                      </c:pt>
                      <c:pt idx="9717">
                        <c:v>804.91928359167878</c:v>
                      </c:pt>
                      <c:pt idx="9718">
                        <c:v>804.91928359167878</c:v>
                      </c:pt>
                      <c:pt idx="9719">
                        <c:v>804.91928359167878</c:v>
                      </c:pt>
                      <c:pt idx="9720">
                        <c:v>812.27531925146513</c:v>
                      </c:pt>
                      <c:pt idx="9721">
                        <c:v>812.28013814151416</c:v>
                      </c:pt>
                      <c:pt idx="9722">
                        <c:v>812.97084571520281</c:v>
                      </c:pt>
                      <c:pt idx="9723">
                        <c:v>812.97566460525184</c:v>
                      </c:pt>
                      <c:pt idx="9724">
                        <c:v>816.64444622921792</c:v>
                      </c:pt>
                      <c:pt idx="9725">
                        <c:v>816.64444622921792</c:v>
                      </c:pt>
                      <c:pt idx="9726">
                        <c:v>816.64444622921792</c:v>
                      </c:pt>
                      <c:pt idx="9727">
                        <c:v>816.64444622921792</c:v>
                      </c:pt>
                      <c:pt idx="9728">
                        <c:v>817.61223998072376</c:v>
                      </c:pt>
                      <c:pt idx="9729">
                        <c:v>819.54140229700351</c:v>
                      </c:pt>
                      <c:pt idx="9730">
                        <c:v>816.25572243193244</c:v>
                      </c:pt>
                      <c:pt idx="9731">
                        <c:v>818.77198618584771</c:v>
                      </c:pt>
                      <c:pt idx="9732">
                        <c:v>818.77198618584771</c:v>
                      </c:pt>
                      <c:pt idx="9733">
                        <c:v>818.77198618584771</c:v>
                      </c:pt>
                      <c:pt idx="9734">
                        <c:v>821.17821861697769</c:v>
                      </c:pt>
                      <c:pt idx="9735">
                        <c:v>823.2318689261898</c:v>
                      </c:pt>
                      <c:pt idx="9736">
                        <c:v>833.60854549835278</c:v>
                      </c:pt>
                      <c:pt idx="9737">
                        <c:v>818.58967151232753</c:v>
                      </c:pt>
                      <c:pt idx="9738">
                        <c:v>809.28841056943145</c:v>
                      </c:pt>
                      <c:pt idx="9739">
                        <c:v>809.28841056943145</c:v>
                      </c:pt>
                      <c:pt idx="9740">
                        <c:v>809.28841056943145</c:v>
                      </c:pt>
                      <c:pt idx="9741">
                        <c:v>826.30069873905643</c:v>
                      </c:pt>
                      <c:pt idx="9742">
                        <c:v>823.37723877600126</c:v>
                      </c:pt>
                      <c:pt idx="9743">
                        <c:v>821.2023130672228</c:v>
                      </c:pt>
                      <c:pt idx="9744">
                        <c:v>811.97735121676897</c:v>
                      </c:pt>
                      <c:pt idx="9745">
                        <c:v>830.52766846036377</c:v>
                      </c:pt>
                      <c:pt idx="9746">
                        <c:v>830.52766846036377</c:v>
                      </c:pt>
                      <c:pt idx="9747">
                        <c:v>830.52766846036377</c:v>
                      </c:pt>
                      <c:pt idx="9748">
                        <c:v>837.21789414504792</c:v>
                      </c:pt>
                      <c:pt idx="9749">
                        <c:v>837.74475945707104</c:v>
                      </c:pt>
                      <c:pt idx="9750">
                        <c:v>847.73512167697299</c:v>
                      </c:pt>
                      <c:pt idx="9751">
                        <c:v>848.91093084892714</c:v>
                      </c:pt>
                      <c:pt idx="9752">
                        <c:v>855.62444783551439</c:v>
                      </c:pt>
                      <c:pt idx="9753">
                        <c:v>855.62444783551439</c:v>
                      </c:pt>
                      <c:pt idx="9754">
                        <c:v>855.62444783551439</c:v>
                      </c:pt>
                      <c:pt idx="9755">
                        <c:v>860.65215645329613</c:v>
                      </c:pt>
                      <c:pt idx="9756">
                        <c:v>856.69504457473215</c:v>
                      </c:pt>
                      <c:pt idx="9757">
                        <c:v>859.76387438759878</c:v>
                      </c:pt>
                      <c:pt idx="9758">
                        <c:v>855.45739298048284</c:v>
                      </c:pt>
                      <c:pt idx="9759">
                        <c:v>853.11782186169728</c:v>
                      </c:pt>
                      <c:pt idx="9760">
                        <c:v>853.11782186169728</c:v>
                      </c:pt>
                      <c:pt idx="9761">
                        <c:v>853.11782186169728</c:v>
                      </c:pt>
                      <c:pt idx="9762">
                        <c:v>854.25909565496693</c:v>
                      </c:pt>
                      <c:pt idx="9763">
                        <c:v>844.99397638743835</c:v>
                      </c:pt>
                      <c:pt idx="9764">
                        <c:v>845.90715605172227</c:v>
                      </c:pt>
                      <c:pt idx="9765">
                        <c:v>855.07750381495418</c:v>
                      </c:pt>
                      <c:pt idx="9766">
                        <c:v>870.54453457553575</c:v>
                      </c:pt>
                      <c:pt idx="9767">
                        <c:v>870.54453457553575</c:v>
                      </c:pt>
                      <c:pt idx="9768">
                        <c:v>870.54453457553575</c:v>
                      </c:pt>
                      <c:pt idx="9769">
                        <c:v>868.44108906915073</c:v>
                      </c:pt>
                      <c:pt idx="9770">
                        <c:v>867.28535860573425</c:v>
                      </c:pt>
                      <c:pt idx="9771">
                        <c:v>863.818970363826</c:v>
                      </c:pt>
                      <c:pt idx="9772">
                        <c:v>870.29154284796391</c:v>
                      </c:pt>
                      <c:pt idx="9773">
                        <c:v>870.29154284796391</c:v>
                      </c:pt>
                      <c:pt idx="9774">
                        <c:v>870.29154284796391</c:v>
                      </c:pt>
                      <c:pt idx="9775">
                        <c:v>870.29154284796391</c:v>
                      </c:pt>
                      <c:pt idx="9776">
                        <c:v>878.12866436430795</c:v>
                      </c:pt>
                      <c:pt idx="9777">
                        <c:v>877.02192594972269</c:v>
                      </c:pt>
                      <c:pt idx="9778">
                        <c:v>876.20913982812613</c:v>
                      </c:pt>
                      <c:pt idx="9779">
                        <c:v>875.51762910609568</c:v>
                      </c:pt>
                      <c:pt idx="9780">
                        <c:v>880.88908521403891</c:v>
                      </c:pt>
                      <c:pt idx="9781">
                        <c:v>880.88908521403891</c:v>
                      </c:pt>
                      <c:pt idx="9782">
                        <c:v>880.88908521403891</c:v>
                      </c:pt>
                      <c:pt idx="9783">
                        <c:v>881.40310015259797</c:v>
                      </c:pt>
                      <c:pt idx="9784">
                        <c:v>878.84828527829075</c:v>
                      </c:pt>
                      <c:pt idx="9785">
                        <c:v>881.03927395389917</c:v>
                      </c:pt>
                      <c:pt idx="9786">
                        <c:v>886.71512328327037</c:v>
                      </c:pt>
                      <c:pt idx="9787">
                        <c:v>891.6279816882178</c:v>
                      </c:pt>
                      <c:pt idx="9788">
                        <c:v>891.6279816882178</c:v>
                      </c:pt>
                      <c:pt idx="9789">
                        <c:v>891.6279816882178</c:v>
                      </c:pt>
                      <c:pt idx="9790">
                        <c:v>888.46438037105452</c:v>
                      </c:pt>
                      <c:pt idx="9791">
                        <c:v>883.38446711107542</c:v>
                      </c:pt>
                      <c:pt idx="9792">
                        <c:v>892.44478355152205</c:v>
                      </c:pt>
                      <c:pt idx="9793">
                        <c:v>885.22608625813211</c:v>
                      </c:pt>
                      <c:pt idx="9794">
                        <c:v>892.61344470323684</c:v>
                      </c:pt>
                      <c:pt idx="9795">
                        <c:v>892.61344470323684</c:v>
                      </c:pt>
                      <c:pt idx="9796">
                        <c:v>892.61344470323684</c:v>
                      </c:pt>
                      <c:pt idx="9797">
                        <c:v>891.65448558348737</c:v>
                      </c:pt>
                      <c:pt idx="9798">
                        <c:v>893.63103365191569</c:v>
                      </c:pt>
                      <c:pt idx="9799">
                        <c:v>893.11862501003952</c:v>
                      </c:pt>
                      <c:pt idx="9800">
                        <c:v>901.1991004738577</c:v>
                      </c:pt>
                      <c:pt idx="9801">
                        <c:v>895.1281021604691</c:v>
                      </c:pt>
                      <c:pt idx="9802">
                        <c:v>895.1281021604691</c:v>
                      </c:pt>
                      <c:pt idx="9803">
                        <c:v>895.1281021604691</c:v>
                      </c:pt>
                      <c:pt idx="9804">
                        <c:v>903.03831017588948</c:v>
                      </c:pt>
                      <c:pt idx="9805">
                        <c:v>904.53939442615058</c:v>
                      </c:pt>
                      <c:pt idx="9806">
                        <c:v>908.16239659465111</c:v>
                      </c:pt>
                      <c:pt idx="9807">
                        <c:v>916.04208497309457</c:v>
                      </c:pt>
                      <c:pt idx="9808">
                        <c:v>922.8045940085135</c:v>
                      </c:pt>
                      <c:pt idx="9809">
                        <c:v>922.8045940085135</c:v>
                      </c:pt>
                      <c:pt idx="9810">
                        <c:v>922.8045940085135</c:v>
                      </c:pt>
                      <c:pt idx="9811">
                        <c:v>922.6295076700668</c:v>
                      </c:pt>
                      <c:pt idx="9812">
                        <c:v>910.72283350734892</c:v>
                      </c:pt>
                      <c:pt idx="9813">
                        <c:v>894.94498433860747</c:v>
                      </c:pt>
                      <c:pt idx="9814">
                        <c:v>907.81383021444094</c:v>
                      </c:pt>
                      <c:pt idx="9815">
                        <c:v>917.98891655288742</c:v>
                      </c:pt>
                      <c:pt idx="9816">
                        <c:v>917.98891655288742</c:v>
                      </c:pt>
                      <c:pt idx="9817">
                        <c:v>917.98891655288742</c:v>
                      </c:pt>
                      <c:pt idx="9818">
                        <c:v>917.31507509437006</c:v>
                      </c:pt>
                      <c:pt idx="9819">
                        <c:v>909.07878885230116</c:v>
                      </c:pt>
                      <c:pt idx="9820">
                        <c:v>904.48558348727022</c:v>
                      </c:pt>
                      <c:pt idx="9821">
                        <c:v>909.88354349048279</c:v>
                      </c:pt>
                      <c:pt idx="9822">
                        <c:v>912.52268894064753</c:v>
                      </c:pt>
                      <c:pt idx="9823">
                        <c:v>912.52268894064753</c:v>
                      </c:pt>
                      <c:pt idx="9824">
                        <c:v>912.52268894064753</c:v>
                      </c:pt>
                      <c:pt idx="9825">
                        <c:v>916.7890129306885</c:v>
                      </c:pt>
                      <c:pt idx="9826">
                        <c:v>911.63922576499897</c:v>
                      </c:pt>
                      <c:pt idx="9827">
                        <c:v>913.14593205365054</c:v>
                      </c:pt>
                      <c:pt idx="9828">
                        <c:v>917.02031965304002</c:v>
                      </c:pt>
                      <c:pt idx="9829">
                        <c:v>917.89414504859076</c:v>
                      </c:pt>
                      <c:pt idx="9830">
                        <c:v>917.89414504859076</c:v>
                      </c:pt>
                      <c:pt idx="9831">
                        <c:v>917.89414504859076</c:v>
                      </c:pt>
                      <c:pt idx="9832">
                        <c:v>917.89414504859076</c:v>
                      </c:pt>
                      <c:pt idx="9833">
                        <c:v>919.46992209461098</c:v>
                      </c:pt>
                      <c:pt idx="9834">
                        <c:v>921.19428158380867</c:v>
                      </c:pt>
                      <c:pt idx="9835">
                        <c:v>922.18938237892542</c:v>
                      </c:pt>
                      <c:pt idx="9836">
                        <c:v>925.93125050196772</c:v>
                      </c:pt>
                      <c:pt idx="9837">
                        <c:v>925.93125050196772</c:v>
                      </c:pt>
                      <c:pt idx="9838">
                        <c:v>925.93125050196772</c:v>
                      </c:pt>
                      <c:pt idx="9839">
                        <c:v>922.89053088105368</c:v>
                      </c:pt>
                      <c:pt idx="9840">
                        <c:v>921.66091077021929</c:v>
                      </c:pt>
                      <c:pt idx="9841">
                        <c:v>918.47964018954292</c:v>
                      </c:pt>
                      <c:pt idx="9842">
                        <c:v>919.33499317323901</c:v>
                      </c:pt>
                      <c:pt idx="9843">
                        <c:v>920.57425106417145</c:v>
                      </c:pt>
                      <c:pt idx="9844">
                        <c:v>920.57425106417145</c:v>
                      </c:pt>
                      <c:pt idx="9845">
                        <c:v>920.57425106417145</c:v>
                      </c:pt>
                      <c:pt idx="9846">
                        <c:v>916.71913902497784</c:v>
                      </c:pt>
                      <c:pt idx="9847">
                        <c:v>917.48052365271849</c:v>
                      </c:pt>
                      <c:pt idx="9848">
                        <c:v>911.0802345193157</c:v>
                      </c:pt>
                      <c:pt idx="9849">
                        <c:v>901.3597301421571</c:v>
                      </c:pt>
                      <c:pt idx="9850">
                        <c:v>884.86065376274985</c:v>
                      </c:pt>
                      <c:pt idx="9851">
                        <c:v>884.86065376274985</c:v>
                      </c:pt>
                      <c:pt idx="9852">
                        <c:v>884.86065376274985</c:v>
                      </c:pt>
                      <c:pt idx="9853">
                        <c:v>901.12762027146414</c:v>
                      </c:pt>
                      <c:pt idx="9854">
                        <c:v>902.17331941209534</c:v>
                      </c:pt>
                      <c:pt idx="9855">
                        <c:v>899.44984338607333</c:v>
                      </c:pt>
                      <c:pt idx="9856">
                        <c:v>904.98594490402365</c:v>
                      </c:pt>
                      <c:pt idx="9857">
                        <c:v>910.78869167135156</c:v>
                      </c:pt>
                      <c:pt idx="9858">
                        <c:v>910.78869167135156</c:v>
                      </c:pt>
                      <c:pt idx="9859">
                        <c:v>910.78869167135156</c:v>
                      </c:pt>
                      <c:pt idx="9860">
                        <c:v>907.69416111155726</c:v>
                      </c:pt>
                      <c:pt idx="9861">
                        <c:v>905.62846357722253</c:v>
                      </c:pt>
                      <c:pt idx="9862">
                        <c:v>908.7735924825314</c:v>
                      </c:pt>
                      <c:pt idx="9863">
                        <c:v>914.57955184322543</c:v>
                      </c:pt>
                      <c:pt idx="9864">
                        <c:v>917.28616175407592</c:v>
                      </c:pt>
                      <c:pt idx="9865">
                        <c:v>917.28616175407592</c:v>
                      </c:pt>
                      <c:pt idx="9866">
                        <c:v>917.28616175407592</c:v>
                      </c:pt>
                      <c:pt idx="9867">
                        <c:v>917.28616175407592</c:v>
                      </c:pt>
                      <c:pt idx="9868">
                        <c:v>909.13902497791344</c:v>
                      </c:pt>
                      <c:pt idx="9869">
                        <c:v>912.4455866998635</c:v>
                      </c:pt>
                      <c:pt idx="9870">
                        <c:v>903.26881374989966</c:v>
                      </c:pt>
                      <c:pt idx="9871">
                        <c:v>916.70709179985545</c:v>
                      </c:pt>
                      <c:pt idx="9872">
                        <c:v>916.70709179985545</c:v>
                      </c:pt>
                      <c:pt idx="9873">
                        <c:v>916.70709179985545</c:v>
                      </c:pt>
                      <c:pt idx="9874">
                        <c:v>919.69962252027938</c:v>
                      </c:pt>
                      <c:pt idx="9875">
                        <c:v>913.36519155087922</c:v>
                      </c:pt>
                      <c:pt idx="9876">
                        <c:v>912.99333386876538</c:v>
                      </c:pt>
                      <c:pt idx="9877">
                        <c:v>913.1716328005781</c:v>
                      </c:pt>
                      <c:pt idx="9878">
                        <c:v>906.73279254678312</c:v>
                      </c:pt>
                      <c:pt idx="9879">
                        <c:v>906.73279254678312</c:v>
                      </c:pt>
                      <c:pt idx="9880">
                        <c:v>906.73279254678312</c:v>
                      </c:pt>
                      <c:pt idx="9881">
                        <c:v>890.80716408320598</c:v>
                      </c:pt>
                      <c:pt idx="9882">
                        <c:v>904.98755120070666</c:v>
                      </c:pt>
                      <c:pt idx="9883">
                        <c:v>913.3555537707814</c:v>
                      </c:pt>
                      <c:pt idx="9884">
                        <c:v>910.04337001044087</c:v>
                      </c:pt>
                      <c:pt idx="9885">
                        <c:v>915.14657457232329</c:v>
                      </c:pt>
                      <c:pt idx="9886">
                        <c:v>915.14657457232329</c:v>
                      </c:pt>
                      <c:pt idx="9887">
                        <c:v>915.14657457232329</c:v>
                      </c:pt>
                      <c:pt idx="9888">
                        <c:v>917.52790940486682</c:v>
                      </c:pt>
                      <c:pt idx="9889">
                        <c:v>917.75118464380353</c:v>
                      </c:pt>
                      <c:pt idx="9890">
                        <c:v>915.54573929804803</c:v>
                      </c:pt>
                      <c:pt idx="9891">
                        <c:v>922.13316199502015</c:v>
                      </c:pt>
                      <c:pt idx="9892">
                        <c:v>918.89808047546364</c:v>
                      </c:pt>
                      <c:pt idx="9893">
                        <c:v>918.89808047546364</c:v>
                      </c:pt>
                      <c:pt idx="9894">
                        <c:v>918.89808047546364</c:v>
                      </c:pt>
                      <c:pt idx="9895">
                        <c:v>917.40583085695914</c:v>
                      </c:pt>
                      <c:pt idx="9896">
                        <c:v>926.01477792948344</c:v>
                      </c:pt>
                      <c:pt idx="9897">
                        <c:v>916.74082403019838</c:v>
                      </c:pt>
                      <c:pt idx="9898">
                        <c:v>921.18062806200305</c:v>
                      </c:pt>
                      <c:pt idx="9899">
                        <c:v>926.27017910208008</c:v>
                      </c:pt>
                      <c:pt idx="9900">
                        <c:v>926.27017910208008</c:v>
                      </c:pt>
                      <c:pt idx="9901">
                        <c:v>926.27017910208008</c:v>
                      </c:pt>
                      <c:pt idx="9902">
                        <c:v>924.84860653762757</c:v>
                      </c:pt>
                      <c:pt idx="9903">
                        <c:v>930.43289695606791</c:v>
                      </c:pt>
                      <c:pt idx="9904">
                        <c:v>936.58902899365535</c:v>
                      </c:pt>
                      <c:pt idx="9905">
                        <c:v>937.29660268251587</c:v>
                      </c:pt>
                      <c:pt idx="9906">
                        <c:v>937.88691671351717</c:v>
                      </c:pt>
                      <c:pt idx="9907">
                        <c:v>937.88691671351717</c:v>
                      </c:pt>
                      <c:pt idx="9908">
                        <c:v>937.88691671351717</c:v>
                      </c:pt>
                      <c:pt idx="9909">
                        <c:v>940.18151152517896</c:v>
                      </c:pt>
                      <c:pt idx="9910">
                        <c:v>935.4341016785803</c:v>
                      </c:pt>
                      <c:pt idx="9911">
                        <c:v>924.55385109629788</c:v>
                      </c:pt>
                      <c:pt idx="9912">
                        <c:v>922.63352341177438</c:v>
                      </c:pt>
                      <c:pt idx="9913">
                        <c:v>927.85398763151579</c:v>
                      </c:pt>
                      <c:pt idx="9914">
                        <c:v>927.85398763151579</c:v>
                      </c:pt>
                      <c:pt idx="9915">
                        <c:v>927.85398763151579</c:v>
                      </c:pt>
                      <c:pt idx="9916">
                        <c:v>931.98056381013612</c:v>
                      </c:pt>
                      <c:pt idx="9917">
                        <c:v>933.48566380210457</c:v>
                      </c:pt>
                      <c:pt idx="9918">
                        <c:v>936.84202072122753</c:v>
                      </c:pt>
                      <c:pt idx="9919">
                        <c:v>931.97413862340409</c:v>
                      </c:pt>
                      <c:pt idx="9920">
                        <c:v>939.00971809493251</c:v>
                      </c:pt>
                      <c:pt idx="9921">
                        <c:v>939.00971809493251</c:v>
                      </c:pt>
                      <c:pt idx="9922">
                        <c:v>939.00971809493251</c:v>
                      </c:pt>
                      <c:pt idx="9923">
                        <c:v>937.1191068990446</c:v>
                      </c:pt>
                      <c:pt idx="9924">
                        <c:v>936.61794233394937</c:v>
                      </c:pt>
                      <c:pt idx="9925">
                        <c:v>934.69440205605997</c:v>
                      </c:pt>
                      <c:pt idx="9926">
                        <c:v>941.24809252268903</c:v>
                      </c:pt>
                      <c:pt idx="9927">
                        <c:v>938.22423901694663</c:v>
                      </c:pt>
                      <c:pt idx="9928">
                        <c:v>938.22423901694663</c:v>
                      </c:pt>
                      <c:pt idx="9929">
                        <c:v>938.22423901694663</c:v>
                      </c:pt>
                      <c:pt idx="9930">
                        <c:v>938.22423901694663</c:v>
                      </c:pt>
                      <c:pt idx="9931">
                        <c:v>929.6225202794958</c:v>
                      </c:pt>
                      <c:pt idx="9932">
                        <c:v>929.72853586057363</c:v>
                      </c:pt>
                      <c:pt idx="9933">
                        <c:v>925.24616496666954</c:v>
                      </c:pt>
                      <c:pt idx="9934">
                        <c:v>919.50686691832016</c:v>
                      </c:pt>
                      <c:pt idx="9935">
                        <c:v>919.50686691832016</c:v>
                      </c:pt>
                      <c:pt idx="9936">
                        <c:v>919.50686691832016</c:v>
                      </c:pt>
                      <c:pt idx="9937">
                        <c:v>925.21243273632672</c:v>
                      </c:pt>
                      <c:pt idx="9938">
                        <c:v>916.33523411774195</c:v>
                      </c:pt>
                      <c:pt idx="9939">
                        <c:v>925.15139346237277</c:v>
                      </c:pt>
                      <c:pt idx="9940">
                        <c:v>922.24479961448924</c:v>
                      </c:pt>
                      <c:pt idx="9941">
                        <c:v>916.74564292024763</c:v>
                      </c:pt>
                      <c:pt idx="9942">
                        <c:v>916.74564292024763</c:v>
                      </c:pt>
                      <c:pt idx="9943">
                        <c:v>916.74564292024763</c:v>
                      </c:pt>
                      <c:pt idx="9944">
                        <c:v>902.77487751987826</c:v>
                      </c:pt>
                      <c:pt idx="9945">
                        <c:v>901.03927395389951</c:v>
                      </c:pt>
                      <c:pt idx="9946">
                        <c:v>908.86595454180417</c:v>
                      </c:pt>
                      <c:pt idx="9947">
                        <c:v>920.66340053007809</c:v>
                      </c:pt>
                      <c:pt idx="9948">
                        <c:v>921.89783953096151</c:v>
                      </c:pt>
                      <c:pt idx="9949">
                        <c:v>921.89783953096151</c:v>
                      </c:pt>
                      <c:pt idx="9950">
                        <c:v>921.89783953096151</c:v>
                      </c:pt>
                      <c:pt idx="9951">
                        <c:v>924.97068508553537</c:v>
                      </c:pt>
                      <c:pt idx="9952">
                        <c:v>913.43104971488242</c:v>
                      </c:pt>
                      <c:pt idx="9953">
                        <c:v>916.58340695526476</c:v>
                      </c:pt>
                      <c:pt idx="9954">
                        <c:v>902.2038390490726</c:v>
                      </c:pt>
                      <c:pt idx="9955">
                        <c:v>912.18215404385205</c:v>
                      </c:pt>
                      <c:pt idx="9956">
                        <c:v>912.18215404385205</c:v>
                      </c:pt>
                      <c:pt idx="9957">
                        <c:v>912.18215404385205</c:v>
                      </c:pt>
                      <c:pt idx="9958">
                        <c:v>908.14472733113814</c:v>
                      </c:pt>
                      <c:pt idx="9959">
                        <c:v>915.51361336438856</c:v>
                      </c:pt>
                      <c:pt idx="9960">
                        <c:v>917.43153160388761</c:v>
                      </c:pt>
                      <c:pt idx="9961">
                        <c:v>924.58999277166515</c:v>
                      </c:pt>
                      <c:pt idx="9962">
                        <c:v>924.60203999678765</c:v>
                      </c:pt>
                      <c:pt idx="9963">
                        <c:v>924.60203999678765</c:v>
                      </c:pt>
                      <c:pt idx="9964">
                        <c:v>924.60203999678765</c:v>
                      </c:pt>
                      <c:pt idx="9965">
                        <c:v>918.49088426632431</c:v>
                      </c:pt>
                      <c:pt idx="9966">
                        <c:v>916.44365914384423</c:v>
                      </c:pt>
                      <c:pt idx="9967">
                        <c:v>917.4178780820821</c:v>
                      </c:pt>
                      <c:pt idx="9968">
                        <c:v>932.70741305919239</c:v>
                      </c:pt>
                      <c:pt idx="9969">
                        <c:v>938.96072604610106</c:v>
                      </c:pt>
                      <c:pt idx="9970">
                        <c:v>938.96072604610106</c:v>
                      </c:pt>
                      <c:pt idx="9971">
                        <c:v>938.96072604610106</c:v>
                      </c:pt>
                      <c:pt idx="9972">
                        <c:v>936.4749819291626</c:v>
                      </c:pt>
                      <c:pt idx="9973">
                        <c:v>944.28881214360331</c:v>
                      </c:pt>
                      <c:pt idx="9974">
                        <c:v>953.25917596980219</c:v>
                      </c:pt>
                      <c:pt idx="9975">
                        <c:v>952.70339731748516</c:v>
                      </c:pt>
                      <c:pt idx="9976">
                        <c:v>956.58742269697279</c:v>
                      </c:pt>
                      <c:pt idx="9977">
                        <c:v>956.58742269697279</c:v>
                      </c:pt>
                      <c:pt idx="9978">
                        <c:v>956.58742269697279</c:v>
                      </c:pt>
                      <c:pt idx="9979">
                        <c:v>957.45401975744983</c:v>
                      </c:pt>
                      <c:pt idx="9980">
                        <c:v>958.0933258372828</c:v>
                      </c:pt>
                      <c:pt idx="9981">
                        <c:v>945.84290418440355</c:v>
                      </c:pt>
                      <c:pt idx="9982">
                        <c:v>954.07115894305741</c:v>
                      </c:pt>
                      <c:pt idx="9983">
                        <c:v>953.19010521243342</c:v>
                      </c:pt>
                      <c:pt idx="9984">
                        <c:v>953.19010521243342</c:v>
                      </c:pt>
                      <c:pt idx="9985">
                        <c:v>953.19010521243342</c:v>
                      </c:pt>
                      <c:pt idx="9986">
                        <c:v>956.62517066902319</c:v>
                      </c:pt>
                      <c:pt idx="9987">
                        <c:v>960.53329049875572</c:v>
                      </c:pt>
                      <c:pt idx="9988">
                        <c:v>965.41803871175057</c:v>
                      </c:pt>
                      <c:pt idx="9989">
                        <c:v>961.7613043129071</c:v>
                      </c:pt>
                      <c:pt idx="9990">
                        <c:v>966.46373785238188</c:v>
                      </c:pt>
                      <c:pt idx="9991">
                        <c:v>966.46373785238188</c:v>
                      </c:pt>
                      <c:pt idx="9992">
                        <c:v>966.46373785238188</c:v>
                      </c:pt>
                      <c:pt idx="9993">
                        <c:v>967.72869649024244</c:v>
                      </c:pt>
                      <c:pt idx="9994">
                        <c:v>967.45401975744983</c:v>
                      </c:pt>
                      <c:pt idx="9995">
                        <c:v>965.18351939603303</c:v>
                      </c:pt>
                      <c:pt idx="9996">
                        <c:v>966.16014777929536</c:v>
                      </c:pt>
                      <c:pt idx="9997">
                        <c:v>969.15669424142686</c:v>
                      </c:pt>
                      <c:pt idx="9998">
                        <c:v>969.15669424142686</c:v>
                      </c:pt>
                      <c:pt idx="9999">
                        <c:v>969.15669424142686</c:v>
                      </c:pt>
                      <c:pt idx="10000">
                        <c:v>969.56067785720074</c:v>
                      </c:pt>
                      <c:pt idx="10001">
                        <c:v>968.98160790298027</c:v>
                      </c:pt>
                      <c:pt idx="10002">
                        <c:v>965.10561400690767</c:v>
                      </c:pt>
                      <c:pt idx="10003">
                        <c:v>962.144406071802</c:v>
                      </c:pt>
                      <c:pt idx="10004">
                        <c:v>954.64862260059488</c:v>
                      </c:pt>
                      <c:pt idx="10005">
                        <c:v>954.64862260059488</c:v>
                      </c:pt>
                      <c:pt idx="10006">
                        <c:v>954.64862260059488</c:v>
                      </c:pt>
                      <c:pt idx="10007">
                        <c:v>959.34141835997173</c:v>
                      </c:pt>
                      <c:pt idx="10008">
                        <c:v>966.30551762910659</c:v>
                      </c:pt>
                      <c:pt idx="10009">
                        <c:v>965.97542366075072</c:v>
                      </c:pt>
                      <c:pt idx="10010">
                        <c:v>965.97542366075072</c:v>
                      </c:pt>
                      <c:pt idx="10011">
                        <c:v>944.51449682756459</c:v>
                      </c:pt>
                      <c:pt idx="10012">
                        <c:v>944.51449682756459</c:v>
                      </c:pt>
                      <c:pt idx="10013">
                        <c:v>944.51449682756459</c:v>
                      </c:pt>
                      <c:pt idx="10014">
                        <c:v>949.63617380130177</c:v>
                      </c:pt>
                      <c:pt idx="10015">
                        <c:v>926.82836719942247</c:v>
                      </c:pt>
                      <c:pt idx="10016">
                        <c:v>920.31884989157561</c:v>
                      </c:pt>
                      <c:pt idx="10017">
                        <c:v>938.06039675528154</c:v>
                      </c:pt>
                      <c:pt idx="10018">
                        <c:v>937.63954702433614</c:v>
                      </c:pt>
                      <c:pt idx="10019">
                        <c:v>937.63954702433614</c:v>
                      </c:pt>
                      <c:pt idx="10020">
                        <c:v>937.63954702433614</c:v>
                      </c:pt>
                      <c:pt idx="10021">
                        <c:v>950.13573206971398</c:v>
                      </c:pt>
                      <c:pt idx="10022">
                        <c:v>961.57898963938726</c:v>
                      </c:pt>
                      <c:pt idx="10023">
                        <c:v>960.93325837282225</c:v>
                      </c:pt>
                      <c:pt idx="10024">
                        <c:v>958.40334109710136</c:v>
                      </c:pt>
                      <c:pt idx="10025">
                        <c:v>966.47498192916305</c:v>
                      </c:pt>
                      <c:pt idx="10026">
                        <c:v>966.47498192916305</c:v>
                      </c:pt>
                      <c:pt idx="10027">
                        <c:v>966.47498192916305</c:v>
                      </c:pt>
                      <c:pt idx="10028">
                        <c:v>962.29780740502838</c:v>
                      </c:pt>
                      <c:pt idx="10029">
                        <c:v>960.21042486547333</c:v>
                      </c:pt>
                      <c:pt idx="10030">
                        <c:v>970.23933820576735</c:v>
                      </c:pt>
                      <c:pt idx="10031">
                        <c:v>974.47112681712383</c:v>
                      </c:pt>
                      <c:pt idx="10032">
                        <c:v>961.22801381415218</c:v>
                      </c:pt>
                      <c:pt idx="10033">
                        <c:v>961.22801381415218</c:v>
                      </c:pt>
                      <c:pt idx="10034">
                        <c:v>961.22801381415218</c:v>
                      </c:pt>
                      <c:pt idx="10035">
                        <c:v>951.6705485503179</c:v>
                      </c:pt>
                      <c:pt idx="10036">
                        <c:v>963.19974299253124</c:v>
                      </c:pt>
                      <c:pt idx="10037">
                        <c:v>969.70604770701198</c:v>
                      </c:pt>
                      <c:pt idx="10038">
                        <c:v>974.88635450967843</c:v>
                      </c:pt>
                      <c:pt idx="10039">
                        <c:v>974.88635450967843</c:v>
                      </c:pt>
                      <c:pt idx="10040">
                        <c:v>974.88635450967843</c:v>
                      </c:pt>
                      <c:pt idx="10041">
                        <c:v>974.88635450967843</c:v>
                      </c:pt>
                      <c:pt idx="10042">
                        <c:v>985.9569512488963</c:v>
                      </c:pt>
                      <c:pt idx="10043">
                        <c:v>987.751987792146</c:v>
                      </c:pt>
                      <c:pt idx="10044">
                        <c:v>990.58870773431943</c:v>
                      </c:pt>
                      <c:pt idx="10045">
                        <c:v>989.12778090113329</c:v>
                      </c:pt>
                      <c:pt idx="10046">
                        <c:v>989.92370090755855</c:v>
                      </c:pt>
                      <c:pt idx="10047">
                        <c:v>989.92370090755855</c:v>
                      </c:pt>
                      <c:pt idx="10048">
                        <c:v>989.92370090755855</c:v>
                      </c:pt>
                      <c:pt idx="10049">
                        <c:v>992.27612239980817</c:v>
                      </c:pt>
                      <c:pt idx="10050">
                        <c:v>1001.978154365112</c:v>
                      </c:pt>
                      <c:pt idx="10051">
                        <c:v>993.96674965866282</c:v>
                      </c:pt>
                      <c:pt idx="10052">
                        <c:v>994.94659063529127</c:v>
                      </c:pt>
                      <c:pt idx="10053">
                        <c:v>996.1071399887569</c:v>
                      </c:pt>
                      <c:pt idx="10054">
                        <c:v>996.1071399887569</c:v>
                      </c:pt>
                      <c:pt idx="10055">
                        <c:v>996.1071399887569</c:v>
                      </c:pt>
                      <c:pt idx="10056">
                        <c:v>994.40205605975518</c:v>
                      </c:pt>
                      <c:pt idx="10057">
                        <c:v>1000.8015420448166</c:v>
                      </c:pt>
                      <c:pt idx="10058">
                        <c:v>1001.8368002570086</c:v>
                      </c:pt>
                      <c:pt idx="10059">
                        <c:v>997.95920006425297</c:v>
                      </c:pt>
                      <c:pt idx="10060">
                        <c:v>995.5441330013665</c:v>
                      </c:pt>
                      <c:pt idx="10061">
                        <c:v>995.5441330013665</c:v>
                      </c:pt>
                      <c:pt idx="10062">
                        <c:v>995.5441330013665</c:v>
                      </c:pt>
                      <c:pt idx="10063">
                        <c:v>995.5441330013665</c:v>
                      </c:pt>
                      <c:pt idx="10064">
                        <c:v>980.22648783230375</c:v>
                      </c:pt>
                      <c:pt idx="10065">
                        <c:v>971.88820175086448</c:v>
                      </c:pt>
                      <c:pt idx="10066">
                        <c:v>962.3998072443992</c:v>
                      </c:pt>
                      <c:pt idx="10067">
                        <c:v>951.86250100393647</c:v>
                      </c:pt>
                      <c:pt idx="10068">
                        <c:v>951.86250100393647</c:v>
                      </c:pt>
                      <c:pt idx="10069">
                        <c:v>951.86250100393647</c:v>
                      </c:pt>
                      <c:pt idx="10070">
                        <c:v>953.75311219982439</c:v>
                      </c:pt>
                      <c:pt idx="10071">
                        <c:v>950.18954300859468</c:v>
                      </c:pt>
                      <c:pt idx="10072">
                        <c:v>945.33451128423519</c:v>
                      </c:pt>
                      <c:pt idx="10073">
                        <c:v>942.29379166332114</c:v>
                      </c:pt>
                      <c:pt idx="10074">
                        <c:v>955.70235322464157</c:v>
                      </c:pt>
                      <c:pt idx="10075">
                        <c:v>955.70235322464157</c:v>
                      </c:pt>
                      <c:pt idx="10076">
                        <c:v>955.70235322464157</c:v>
                      </c:pt>
                      <c:pt idx="10077">
                        <c:v>965.25499959842682</c:v>
                      </c:pt>
                      <c:pt idx="10078">
                        <c:v>971.98056381013669</c:v>
                      </c:pt>
                      <c:pt idx="10079">
                        <c:v>980.80796723154867</c:v>
                      </c:pt>
                      <c:pt idx="10080">
                        <c:v>969.55344952212772</c:v>
                      </c:pt>
                      <c:pt idx="10081">
                        <c:v>967.30543731427292</c:v>
                      </c:pt>
                      <c:pt idx="10082">
                        <c:v>967.30543731427292</c:v>
                      </c:pt>
                      <c:pt idx="10083">
                        <c:v>967.30543731427292</c:v>
                      </c:pt>
                      <c:pt idx="10084">
                        <c:v>967.92948357561738</c:v>
                      </c:pt>
                      <c:pt idx="10085">
                        <c:v>974.75303188499004</c:v>
                      </c:pt>
                      <c:pt idx="10086">
                        <c:v>984.59240221669029</c:v>
                      </c:pt>
                      <c:pt idx="10087">
                        <c:v>969.60163842261761</c:v>
                      </c:pt>
                      <c:pt idx="10088">
                        <c:v>959.33659946992304</c:v>
                      </c:pt>
                      <c:pt idx="10089">
                        <c:v>959.33659946992304</c:v>
                      </c:pt>
                      <c:pt idx="10090">
                        <c:v>959.33659946992304</c:v>
                      </c:pt>
                      <c:pt idx="10091">
                        <c:v>951.96209139828215</c:v>
                      </c:pt>
                      <c:pt idx="10092">
                        <c:v>961.67054855031813</c:v>
                      </c:pt>
                      <c:pt idx="10093">
                        <c:v>963.1138061199913</c:v>
                      </c:pt>
                      <c:pt idx="10094">
                        <c:v>949.47393783631924</c:v>
                      </c:pt>
                      <c:pt idx="10095">
                        <c:v>946.06939201670639</c:v>
                      </c:pt>
                      <c:pt idx="10096">
                        <c:v>946.06939201670639</c:v>
                      </c:pt>
                      <c:pt idx="10097">
                        <c:v>946.06939201670639</c:v>
                      </c:pt>
                      <c:pt idx="10098">
                        <c:v>946.06939201670639</c:v>
                      </c:pt>
                      <c:pt idx="10099">
                        <c:v>937.89334190024977</c:v>
                      </c:pt>
                      <c:pt idx="10100">
                        <c:v>926.32639948598603</c:v>
                      </c:pt>
                      <c:pt idx="10101">
                        <c:v>925.62846357722367</c:v>
                      </c:pt>
                      <c:pt idx="10102">
                        <c:v>952.5146574572334</c:v>
                      </c:pt>
                      <c:pt idx="10103">
                        <c:v>952.5146574572334</c:v>
                      </c:pt>
                      <c:pt idx="10104">
                        <c:v>952.5146574572334</c:v>
                      </c:pt>
                      <c:pt idx="10105">
                        <c:v>946.82595775439825</c:v>
                      </c:pt>
                      <c:pt idx="10106">
                        <c:v>932.9250662597392</c:v>
                      </c:pt>
                      <c:pt idx="10107">
                        <c:v>952.73552325114554</c:v>
                      </c:pt>
                      <c:pt idx="10108">
                        <c:v>953.69930126094403</c:v>
                      </c:pt>
                      <c:pt idx="10109">
                        <c:v>952.43193317805901</c:v>
                      </c:pt>
                      <c:pt idx="10110">
                        <c:v>952.43193317805901</c:v>
                      </c:pt>
                      <c:pt idx="10111">
                        <c:v>952.43193317805901</c:v>
                      </c:pt>
                      <c:pt idx="10112">
                        <c:v>932.74516103124358</c:v>
                      </c:pt>
                      <c:pt idx="10113">
                        <c:v>923.92900168661265</c:v>
                      </c:pt>
                      <c:pt idx="10114">
                        <c:v>938.21219179182515</c:v>
                      </c:pt>
                      <c:pt idx="10115">
                        <c:v>936.86932776483934</c:v>
                      </c:pt>
                      <c:pt idx="10116">
                        <c:v>929.60726046100842</c:v>
                      </c:pt>
                      <c:pt idx="10117">
                        <c:v>929.60726046100842</c:v>
                      </c:pt>
                      <c:pt idx="10118">
                        <c:v>929.60726046100842</c:v>
                      </c:pt>
                      <c:pt idx="10119">
                        <c:v>929.57915026905596</c:v>
                      </c:pt>
                      <c:pt idx="10120">
                        <c:v>941.84161914705771</c:v>
                      </c:pt>
                      <c:pt idx="10121">
                        <c:v>954.50084330575964</c:v>
                      </c:pt>
                      <c:pt idx="10122">
                        <c:v>965.75536101518071</c:v>
                      </c:pt>
                      <c:pt idx="10123">
                        <c:v>968.97277327122436</c:v>
                      </c:pt>
                      <c:pt idx="10124">
                        <c:v>968.97277327122436</c:v>
                      </c:pt>
                      <c:pt idx="10125">
                        <c:v>968.97277327122436</c:v>
                      </c:pt>
                      <c:pt idx="10126">
                        <c:v>970.02409445024614</c:v>
                      </c:pt>
                      <c:pt idx="10127">
                        <c:v>975.35940888282187</c:v>
                      </c:pt>
                      <c:pt idx="10128">
                        <c:v>964.32816641233751</c:v>
                      </c:pt>
                      <c:pt idx="10129">
                        <c:v>974.0960565416442</c:v>
                      </c:pt>
                      <c:pt idx="10130">
                        <c:v>982.74676732792636</c:v>
                      </c:pt>
                      <c:pt idx="10131">
                        <c:v>982.74676732792636</c:v>
                      </c:pt>
                      <c:pt idx="10132">
                        <c:v>982.74676732792636</c:v>
                      </c:pt>
                      <c:pt idx="10133">
                        <c:v>983.39812063288196</c:v>
                      </c:pt>
                      <c:pt idx="10134">
                        <c:v>991.94361898642785</c:v>
                      </c:pt>
                      <c:pt idx="10135">
                        <c:v>988.72620673038409</c:v>
                      </c:pt>
                      <c:pt idx="10136">
                        <c:v>973.91534816480703</c:v>
                      </c:pt>
                      <c:pt idx="10137">
                        <c:v>977.7062083366809</c:v>
                      </c:pt>
                      <c:pt idx="10138">
                        <c:v>977.7062083366809</c:v>
                      </c:pt>
                      <c:pt idx="10139">
                        <c:v>977.7062083366809</c:v>
                      </c:pt>
                      <c:pt idx="10140">
                        <c:v>976.23243113003082</c:v>
                      </c:pt>
                      <c:pt idx="10141">
                        <c:v>970.03614167536864</c:v>
                      </c:pt>
                      <c:pt idx="10142">
                        <c:v>972.17813830214561</c:v>
                      </c:pt>
                      <c:pt idx="10143">
                        <c:v>977.23235081519692</c:v>
                      </c:pt>
                      <c:pt idx="10144">
                        <c:v>982.12432736326537</c:v>
                      </c:pt>
                      <c:pt idx="10145">
                        <c:v>982.12432736326537</c:v>
                      </c:pt>
                      <c:pt idx="10146">
                        <c:v>982.12432736326537</c:v>
                      </c:pt>
                      <c:pt idx="10147">
                        <c:v>973.33868765561135</c:v>
                      </c:pt>
                      <c:pt idx="10148">
                        <c:v>971.14850212834449</c:v>
                      </c:pt>
                      <c:pt idx="10149">
                        <c:v>976.93438278050098</c:v>
                      </c:pt>
                      <c:pt idx="10150">
                        <c:v>972.0809573528245</c:v>
                      </c:pt>
                      <c:pt idx="10151">
                        <c:v>972.0809573528245</c:v>
                      </c:pt>
                      <c:pt idx="10152">
                        <c:v>972.0809573528245</c:v>
                      </c:pt>
                      <c:pt idx="10153">
                        <c:v>972.0809573528245</c:v>
                      </c:pt>
                      <c:pt idx="10154">
                        <c:v>970.83688057184304</c:v>
                      </c:pt>
                      <c:pt idx="10155">
                        <c:v>983.17002650389668</c:v>
                      </c:pt>
                      <c:pt idx="10156">
                        <c:v>992.19821701068315</c:v>
                      </c:pt>
                      <c:pt idx="10157">
                        <c:v>981.21355714400579</c:v>
                      </c:pt>
                      <c:pt idx="10158">
                        <c:v>955.26463737852509</c:v>
                      </c:pt>
                      <c:pt idx="10159">
                        <c:v>955.26463737852509</c:v>
                      </c:pt>
                      <c:pt idx="10160">
                        <c:v>955.26463737852509</c:v>
                      </c:pt>
                      <c:pt idx="10161">
                        <c:v>956.53843064814203</c:v>
                      </c:pt>
                      <c:pt idx="10162">
                        <c:v>938.76475785077628</c:v>
                      </c:pt>
                      <c:pt idx="10163">
                        <c:v>939.90924423741194</c:v>
                      </c:pt>
                      <c:pt idx="10164">
                        <c:v>954.71608706128166</c:v>
                      </c:pt>
                      <c:pt idx="10165">
                        <c:v>925.61159746205271</c:v>
                      </c:pt>
                      <c:pt idx="10166">
                        <c:v>925.61159746205271</c:v>
                      </c:pt>
                      <c:pt idx="10167">
                        <c:v>925.61159746205271</c:v>
                      </c:pt>
                      <c:pt idx="10168">
                        <c:v>925.96016384226311</c:v>
                      </c:pt>
                      <c:pt idx="10169">
                        <c:v>933.10256204321092</c:v>
                      </c:pt>
                      <c:pt idx="10170">
                        <c:v>958.10055417235719</c:v>
                      </c:pt>
                      <c:pt idx="10171">
                        <c:v>934.56027628303104</c:v>
                      </c:pt>
                      <c:pt idx="10172">
                        <c:v>932.47450004015911</c:v>
                      </c:pt>
                      <c:pt idx="10173">
                        <c:v>932.47450004015911</c:v>
                      </c:pt>
                      <c:pt idx="10174">
                        <c:v>932.47450004015911</c:v>
                      </c:pt>
                      <c:pt idx="10175">
                        <c:v>911.33001365352345</c:v>
                      </c:pt>
                      <c:pt idx="10176">
                        <c:v>907.74957834712234</c:v>
                      </c:pt>
                      <c:pt idx="10177">
                        <c:v>901.66010762187932</c:v>
                      </c:pt>
                      <c:pt idx="10178">
                        <c:v>904.04786764115488</c:v>
                      </c:pt>
                      <c:pt idx="10179">
                        <c:v>917.75198779214691</c:v>
                      </c:pt>
                      <c:pt idx="10180">
                        <c:v>917.75198779214691</c:v>
                      </c:pt>
                      <c:pt idx="10181">
                        <c:v>917.75198779214691</c:v>
                      </c:pt>
                      <c:pt idx="10182">
                        <c:v>919.00650550156774</c:v>
                      </c:pt>
                      <c:pt idx="10183">
                        <c:v>933.77319090836249</c:v>
                      </c:pt>
                      <c:pt idx="10184">
                        <c:v>901.32439161513287</c:v>
                      </c:pt>
                      <c:pt idx="10185">
                        <c:v>894.78515781865065</c:v>
                      </c:pt>
                      <c:pt idx="10186">
                        <c:v>897.04280780660338</c:v>
                      </c:pt>
                      <c:pt idx="10187">
                        <c:v>897.04280780660338</c:v>
                      </c:pt>
                      <c:pt idx="10188">
                        <c:v>897.04280780660338</c:v>
                      </c:pt>
                      <c:pt idx="10189">
                        <c:v>911.96369769496584</c:v>
                      </c:pt>
                      <c:pt idx="10190">
                        <c:v>914.84700024094616</c:v>
                      </c:pt>
                      <c:pt idx="10191">
                        <c:v>921.44647016304077</c:v>
                      </c:pt>
                      <c:pt idx="10192">
                        <c:v>934.82451208738416</c:v>
                      </c:pt>
                      <c:pt idx="10193">
                        <c:v>950.65777849168899</c:v>
                      </c:pt>
                      <c:pt idx="10194">
                        <c:v>950.65777849168899</c:v>
                      </c:pt>
                      <c:pt idx="10195">
                        <c:v>950.65777849168899</c:v>
                      </c:pt>
                      <c:pt idx="10196">
                        <c:v>950.65777849168899</c:v>
                      </c:pt>
                      <c:pt idx="10197">
                        <c:v>942.35001204722676</c:v>
                      </c:pt>
                      <c:pt idx="10198">
                        <c:v>935.09758252349366</c:v>
                      </c:pt>
                      <c:pt idx="10199">
                        <c:v>944.68878001767087</c:v>
                      </c:pt>
                      <c:pt idx="10200">
                        <c:v>936.15532888924736</c:v>
                      </c:pt>
                      <c:pt idx="10201">
                        <c:v>936.15532888924736</c:v>
                      </c:pt>
                      <c:pt idx="10202">
                        <c:v>936.15532888924736</c:v>
                      </c:pt>
                      <c:pt idx="10203">
                        <c:v>937.47570476267128</c:v>
                      </c:pt>
                      <c:pt idx="10204">
                        <c:v>947.15846116777925</c:v>
                      </c:pt>
                      <c:pt idx="10205">
                        <c:v>934.35948919765633</c:v>
                      </c:pt>
                      <c:pt idx="10206">
                        <c:v>914.63095333708293</c:v>
                      </c:pt>
                      <c:pt idx="10207">
                        <c:v>894.68476427596329</c:v>
                      </c:pt>
                      <c:pt idx="10208">
                        <c:v>894.68476427596329</c:v>
                      </c:pt>
                      <c:pt idx="10209">
                        <c:v>894.68476427596329</c:v>
                      </c:pt>
                      <c:pt idx="10210">
                        <c:v>864.5249377560051</c:v>
                      </c:pt>
                      <c:pt idx="10211">
                        <c:v>857.84595614810212</c:v>
                      </c:pt>
                      <c:pt idx="10212">
                        <c:v>863.45353786844578</c:v>
                      </c:pt>
                      <c:pt idx="10213">
                        <c:v>840.39595213236032</c:v>
                      </c:pt>
                      <c:pt idx="10214">
                        <c:v>836.42117099028337</c:v>
                      </c:pt>
                      <c:pt idx="10215">
                        <c:v>836.42117099028337</c:v>
                      </c:pt>
                      <c:pt idx="10216">
                        <c:v>836.42117099028337</c:v>
                      </c:pt>
                      <c:pt idx="10217">
                        <c:v>836.42117099028337</c:v>
                      </c:pt>
                      <c:pt idx="10218">
                        <c:v>856.6340053007807</c:v>
                      </c:pt>
                      <c:pt idx="10219">
                        <c:v>855.23170829652395</c:v>
                      </c:pt>
                      <c:pt idx="10220">
                        <c:v>858.59208095735437</c:v>
                      </c:pt>
                      <c:pt idx="10221">
                        <c:v>880.59593606939359</c:v>
                      </c:pt>
                      <c:pt idx="10222">
                        <c:v>880.59593606939359</c:v>
                      </c:pt>
                      <c:pt idx="10223">
                        <c:v>880.59593606939359</c:v>
                      </c:pt>
                      <c:pt idx="10224">
                        <c:v>881.79664283993418</c:v>
                      </c:pt>
                      <c:pt idx="10225">
                        <c:v>873.05758573608716</c:v>
                      </c:pt>
                      <c:pt idx="10226">
                        <c:v>869.34944984338767</c:v>
                      </c:pt>
                      <c:pt idx="10227">
                        <c:v>864.51128423419971</c:v>
                      </c:pt>
                      <c:pt idx="10228">
                        <c:v>874.53618183278604</c:v>
                      </c:pt>
                      <c:pt idx="10229">
                        <c:v>874.53618183278604</c:v>
                      </c:pt>
                      <c:pt idx="10230">
                        <c:v>874.53618183278604</c:v>
                      </c:pt>
                      <c:pt idx="10231">
                        <c:v>874.53618183278604</c:v>
                      </c:pt>
                      <c:pt idx="10232">
                        <c:v>865.60436912697924</c:v>
                      </c:pt>
                      <c:pt idx="10233">
                        <c:v>866.57055658180229</c:v>
                      </c:pt>
                      <c:pt idx="10234">
                        <c:v>875.81961288250113</c:v>
                      </c:pt>
                      <c:pt idx="10235">
                        <c:v>874.073568388083</c:v>
                      </c:pt>
                      <c:pt idx="10236">
                        <c:v>874.073568388083</c:v>
                      </c:pt>
                      <c:pt idx="10237">
                        <c:v>874.073568388083</c:v>
                      </c:pt>
                      <c:pt idx="10238">
                        <c:v>869.28439482772626</c:v>
                      </c:pt>
                      <c:pt idx="10239">
                        <c:v>864.53216609107881</c:v>
                      </c:pt>
                      <c:pt idx="10240">
                        <c:v>859.40888282065862</c:v>
                      </c:pt>
                      <c:pt idx="10241">
                        <c:v>852.35322464059266</c:v>
                      </c:pt>
                      <c:pt idx="10242">
                        <c:v>869.48357561641808</c:v>
                      </c:pt>
                      <c:pt idx="10243">
                        <c:v>869.48357561641808</c:v>
                      </c:pt>
                      <c:pt idx="10244">
                        <c:v>869.48357561641808</c:v>
                      </c:pt>
                      <c:pt idx="10245">
                        <c:v>863.12986908682205</c:v>
                      </c:pt>
                      <c:pt idx="10246">
                        <c:v>883.23829411292445</c:v>
                      </c:pt>
                      <c:pt idx="10247">
                        <c:v>882.00947715043139</c:v>
                      </c:pt>
                      <c:pt idx="10248">
                        <c:v>885.50558188097511</c:v>
                      </c:pt>
                      <c:pt idx="10249">
                        <c:v>883.19090836077601</c:v>
                      </c:pt>
                      <c:pt idx="10250">
                        <c:v>883.19090836077601</c:v>
                      </c:pt>
                      <c:pt idx="10251">
                        <c:v>883.19090836077601</c:v>
                      </c:pt>
                      <c:pt idx="10252">
                        <c:v>889.00088346317739</c:v>
                      </c:pt>
                      <c:pt idx="10253">
                        <c:v>884.95783471207301</c:v>
                      </c:pt>
                      <c:pt idx="10254">
                        <c:v>896.81391052927643</c:v>
                      </c:pt>
                      <c:pt idx="10255">
                        <c:v>906.06537627499972</c:v>
                      </c:pt>
                      <c:pt idx="10256">
                        <c:v>912.89856236447042</c:v>
                      </c:pt>
                      <c:pt idx="10257">
                        <c:v>912.89856236447042</c:v>
                      </c:pt>
                      <c:pt idx="10258">
                        <c:v>912.89856236447042</c:v>
                      </c:pt>
                      <c:pt idx="10259">
                        <c:v>910.39193639065309</c:v>
                      </c:pt>
                      <c:pt idx="10260">
                        <c:v>903.05678258774549</c:v>
                      </c:pt>
                      <c:pt idx="10261">
                        <c:v>910.74050277086326</c:v>
                      </c:pt>
                      <c:pt idx="10262">
                        <c:v>905.92321901855428</c:v>
                      </c:pt>
                      <c:pt idx="10263">
                        <c:v>907.90860171873908</c:v>
                      </c:pt>
                      <c:pt idx="10264">
                        <c:v>907.90860171873908</c:v>
                      </c:pt>
                      <c:pt idx="10265">
                        <c:v>907.90860171873908</c:v>
                      </c:pt>
                      <c:pt idx="10266">
                        <c:v>908.85631676170738</c:v>
                      </c:pt>
                      <c:pt idx="10267">
                        <c:v>909.2578909324568</c:v>
                      </c:pt>
                      <c:pt idx="10268">
                        <c:v>923.74989960645894</c:v>
                      </c:pt>
                      <c:pt idx="10269">
                        <c:v>927.37370492330081</c:v>
                      </c:pt>
                      <c:pt idx="10270">
                        <c:v>940.84892779696577</c:v>
                      </c:pt>
                      <c:pt idx="10271">
                        <c:v>940.84892779696577</c:v>
                      </c:pt>
                      <c:pt idx="10272">
                        <c:v>940.84892779696577</c:v>
                      </c:pt>
                      <c:pt idx="10273">
                        <c:v>942.37169705244719</c:v>
                      </c:pt>
                      <c:pt idx="10274">
                        <c:v>946.3352341177432</c:v>
                      </c:pt>
                      <c:pt idx="10275">
                        <c:v>940.56140069070932</c:v>
                      </c:pt>
                      <c:pt idx="10276">
                        <c:v>943.71054533772553</c:v>
                      </c:pt>
                      <c:pt idx="10277">
                        <c:v>936.27901373383838</c:v>
                      </c:pt>
                      <c:pt idx="10278">
                        <c:v>936.27901373383838</c:v>
                      </c:pt>
                      <c:pt idx="10279">
                        <c:v>936.27901373383838</c:v>
                      </c:pt>
                      <c:pt idx="10280">
                        <c:v>920.20239338205931</c:v>
                      </c:pt>
                      <c:pt idx="10281">
                        <c:v>918.16079029796958</c:v>
                      </c:pt>
                      <c:pt idx="10282">
                        <c:v>920.82563649506221</c:v>
                      </c:pt>
                      <c:pt idx="10283">
                        <c:v>931.94281583808697</c:v>
                      </c:pt>
                      <c:pt idx="10284">
                        <c:v>906.31435226086421</c:v>
                      </c:pt>
                      <c:pt idx="10285">
                        <c:v>906.31435226086421</c:v>
                      </c:pt>
                      <c:pt idx="10286">
                        <c:v>906.31435226086421</c:v>
                      </c:pt>
                      <c:pt idx="10287">
                        <c:v>903.13790057023687</c:v>
                      </c:pt>
                      <c:pt idx="10288">
                        <c:v>893.15556983374995</c:v>
                      </c:pt>
                      <c:pt idx="10289">
                        <c:v>886.55128102160631</c:v>
                      </c:pt>
                      <c:pt idx="10290">
                        <c:v>890.44655047787489</c:v>
                      </c:pt>
                      <c:pt idx="10291">
                        <c:v>883.0326881375006</c:v>
                      </c:pt>
                      <c:pt idx="10292">
                        <c:v>883.0326881375006</c:v>
                      </c:pt>
                      <c:pt idx="10293">
                        <c:v>883.0326881375006</c:v>
                      </c:pt>
                      <c:pt idx="10294">
                        <c:v>883.0326881375006</c:v>
                      </c:pt>
                      <c:pt idx="10295">
                        <c:v>879.80162235965156</c:v>
                      </c:pt>
                      <c:pt idx="10296">
                        <c:v>893.80290739699797</c:v>
                      </c:pt>
                      <c:pt idx="10297">
                        <c:v>901.04489599229146</c:v>
                      </c:pt>
                      <c:pt idx="10298">
                        <c:v>911.39988755923389</c:v>
                      </c:pt>
                      <c:pt idx="10299">
                        <c:v>911.39988755923389</c:v>
                      </c:pt>
                      <c:pt idx="10300">
                        <c:v>911.39988755923389</c:v>
                      </c:pt>
                      <c:pt idx="10301">
                        <c:v>919.34704039836333</c:v>
                      </c:pt>
                      <c:pt idx="10302">
                        <c:v>887.54156292667426</c:v>
                      </c:pt>
                      <c:pt idx="10303">
                        <c:v>888.71978154365286</c:v>
                      </c:pt>
                      <c:pt idx="10304">
                        <c:v>882.83350734880901</c:v>
                      </c:pt>
                      <c:pt idx="10305">
                        <c:v>877.4018151152535</c:v>
                      </c:pt>
                      <c:pt idx="10306">
                        <c:v>877.4018151152535</c:v>
                      </c:pt>
                      <c:pt idx="10307">
                        <c:v>877.4018151152535</c:v>
                      </c:pt>
                      <c:pt idx="10308">
                        <c:v>882.53794875913741</c:v>
                      </c:pt>
                      <c:pt idx="10309">
                        <c:v>870.707573688862</c:v>
                      </c:pt>
                      <c:pt idx="10310">
                        <c:v>857.29258694080954</c:v>
                      </c:pt>
                      <c:pt idx="10311">
                        <c:v>852.0881856878982</c:v>
                      </c:pt>
                      <c:pt idx="10312">
                        <c:v>836.8106979359103</c:v>
                      </c:pt>
                      <c:pt idx="10313">
                        <c:v>836.8106979359103</c:v>
                      </c:pt>
                      <c:pt idx="10314">
                        <c:v>836.8106979359103</c:v>
                      </c:pt>
                      <c:pt idx="10315">
                        <c:v>824.65263834230336</c:v>
                      </c:pt>
                      <c:pt idx="10316">
                        <c:v>820.6850855353</c:v>
                      </c:pt>
                      <c:pt idx="10317">
                        <c:v>837.03317002650545</c:v>
                      </c:pt>
                      <c:pt idx="10318">
                        <c:v>823.4069552646389</c:v>
                      </c:pt>
                      <c:pt idx="10319">
                        <c:v>813.23829411292411</c:v>
                      </c:pt>
                      <c:pt idx="10320">
                        <c:v>813.23829411292411</c:v>
                      </c:pt>
                      <c:pt idx="10321">
                        <c:v>813.23829411292411</c:v>
                      </c:pt>
                      <c:pt idx="10322">
                        <c:v>836.20913982812772</c:v>
                      </c:pt>
                      <c:pt idx="10323">
                        <c:v>860.71560517227692</c:v>
                      </c:pt>
                      <c:pt idx="10324">
                        <c:v>858.02264878323183</c:v>
                      </c:pt>
                      <c:pt idx="10325">
                        <c:v>846.96891815918559</c:v>
                      </c:pt>
                      <c:pt idx="10326">
                        <c:v>829.77592161272344</c:v>
                      </c:pt>
                      <c:pt idx="10327">
                        <c:v>829.77592161272344</c:v>
                      </c:pt>
                      <c:pt idx="10328">
                        <c:v>829.77592161272344</c:v>
                      </c:pt>
                      <c:pt idx="10329">
                        <c:v>825.01807083768517</c:v>
                      </c:pt>
                      <c:pt idx="10330">
                        <c:v>824.02698578427589</c:v>
                      </c:pt>
                      <c:pt idx="10331">
                        <c:v>820.31483414986906</c:v>
                      </c:pt>
                      <c:pt idx="10332">
                        <c:v>843.49208898883796</c:v>
                      </c:pt>
                      <c:pt idx="10333">
                        <c:v>827.97205043771748</c:v>
                      </c:pt>
                      <c:pt idx="10334">
                        <c:v>827.97205043771748</c:v>
                      </c:pt>
                      <c:pt idx="10335">
                        <c:v>827.97205043771748</c:v>
                      </c:pt>
                      <c:pt idx="10336">
                        <c:v>844.37876475785242</c:v>
                      </c:pt>
                      <c:pt idx="10337">
                        <c:v>854.80282708216362</c:v>
                      </c:pt>
                      <c:pt idx="10338">
                        <c:v>848.32463255963523</c:v>
                      </c:pt>
                      <c:pt idx="10339">
                        <c:v>841.13886434824656</c:v>
                      </c:pt>
                      <c:pt idx="10340">
                        <c:v>860.62003051963848</c:v>
                      </c:pt>
                      <c:pt idx="10341">
                        <c:v>860.62003051963848</c:v>
                      </c:pt>
                      <c:pt idx="10342">
                        <c:v>860.62003051963848</c:v>
                      </c:pt>
                      <c:pt idx="10343">
                        <c:v>870.94369930126254</c:v>
                      </c:pt>
                      <c:pt idx="10344">
                        <c:v>881.11958878805058</c:v>
                      </c:pt>
                      <c:pt idx="10345">
                        <c:v>886.15854148261326</c:v>
                      </c:pt>
                      <c:pt idx="10346">
                        <c:v>888.23467994538748</c:v>
                      </c:pt>
                      <c:pt idx="10347">
                        <c:v>907.7913420608802</c:v>
                      </c:pt>
                      <c:pt idx="10348">
                        <c:v>907.7913420608802</c:v>
                      </c:pt>
                      <c:pt idx="10349">
                        <c:v>907.7913420608802</c:v>
                      </c:pt>
                      <c:pt idx="10350">
                        <c:v>903.42864026985944</c:v>
                      </c:pt>
                      <c:pt idx="10351">
                        <c:v>905.35137739940728</c:v>
                      </c:pt>
                      <c:pt idx="10352">
                        <c:v>889.80644124970036</c:v>
                      </c:pt>
                      <c:pt idx="10353">
                        <c:v>886.57939121355867</c:v>
                      </c:pt>
                      <c:pt idx="10354">
                        <c:v>898.34551441651422</c:v>
                      </c:pt>
                      <c:pt idx="10355">
                        <c:v>898.34551441651422</c:v>
                      </c:pt>
                      <c:pt idx="10356">
                        <c:v>898.34551441651422</c:v>
                      </c:pt>
                      <c:pt idx="10357">
                        <c:v>906.37378523813504</c:v>
                      </c:pt>
                      <c:pt idx="10358">
                        <c:v>911.71954059915015</c:v>
                      </c:pt>
                      <c:pt idx="10359">
                        <c:v>895.93446309533522</c:v>
                      </c:pt>
                      <c:pt idx="10360">
                        <c:v>930.75897518271779</c:v>
                      </c:pt>
                      <c:pt idx="10361">
                        <c:v>933.20295558589817</c:v>
                      </c:pt>
                      <c:pt idx="10362">
                        <c:v>933.20295558589817</c:v>
                      </c:pt>
                      <c:pt idx="10363">
                        <c:v>933.20295558589817</c:v>
                      </c:pt>
                      <c:pt idx="10364">
                        <c:v>926.23885631676319</c:v>
                      </c:pt>
                      <c:pt idx="10365">
                        <c:v>931.07621877760971</c:v>
                      </c:pt>
                      <c:pt idx="10366">
                        <c:v>925.17468476427757</c:v>
                      </c:pt>
                      <c:pt idx="10367">
                        <c:v>924.07437153642434</c:v>
                      </c:pt>
                      <c:pt idx="10368">
                        <c:v>931.71391856075979</c:v>
                      </c:pt>
                      <c:pt idx="10369">
                        <c:v>931.71391856075979</c:v>
                      </c:pt>
                      <c:pt idx="10370">
                        <c:v>931.71391856075979</c:v>
                      </c:pt>
                      <c:pt idx="10371">
                        <c:v>932.69375953738802</c:v>
                      </c:pt>
                      <c:pt idx="10372">
                        <c:v>944.57874869488546</c:v>
                      </c:pt>
                      <c:pt idx="10373">
                        <c:v>946.91350092362211</c:v>
                      </c:pt>
                      <c:pt idx="10374">
                        <c:v>946.91350092362211</c:v>
                      </c:pt>
                      <c:pt idx="10375">
                        <c:v>949.71488233876948</c:v>
                      </c:pt>
                      <c:pt idx="10376">
                        <c:v>949.71488233876948</c:v>
                      </c:pt>
                      <c:pt idx="10377">
                        <c:v>949.71488233876948</c:v>
                      </c:pt>
                      <c:pt idx="10378">
                        <c:v>935.77303027869391</c:v>
                      </c:pt>
                      <c:pt idx="10379">
                        <c:v>938.75431692233701</c:v>
                      </c:pt>
                      <c:pt idx="10380">
                        <c:v>957.51264958638012</c:v>
                      </c:pt>
                      <c:pt idx="10381">
                        <c:v>955.08232270500514</c:v>
                      </c:pt>
                      <c:pt idx="10382">
                        <c:v>954.16432415067209</c:v>
                      </c:pt>
                      <c:pt idx="10383">
                        <c:v>954.16432415067209</c:v>
                      </c:pt>
                      <c:pt idx="10384">
                        <c:v>954.16432415067209</c:v>
                      </c:pt>
                      <c:pt idx="10385">
                        <c:v>937.36085454983686</c:v>
                      </c:pt>
                      <c:pt idx="10386">
                        <c:v>927.66444462292338</c:v>
                      </c:pt>
                      <c:pt idx="10387">
                        <c:v>927.91020801542186</c:v>
                      </c:pt>
                      <c:pt idx="10388">
                        <c:v>933.19572725082458</c:v>
                      </c:pt>
                      <c:pt idx="10389">
                        <c:v>926.31515540920532</c:v>
                      </c:pt>
                      <c:pt idx="10390">
                        <c:v>926.31515540920532</c:v>
                      </c:pt>
                      <c:pt idx="10391">
                        <c:v>926.31515540920532</c:v>
                      </c:pt>
                      <c:pt idx="10392">
                        <c:v>939.87952774877647</c:v>
                      </c:pt>
                      <c:pt idx="10393">
                        <c:v>944.27997751184762</c:v>
                      </c:pt>
                      <c:pt idx="10394">
                        <c:v>939.6209139828137</c:v>
                      </c:pt>
                      <c:pt idx="10395">
                        <c:v>921.72596578588173</c:v>
                      </c:pt>
                      <c:pt idx="10396">
                        <c:v>912.21668942253734</c:v>
                      </c:pt>
                      <c:pt idx="10397">
                        <c:v>912.21668942253734</c:v>
                      </c:pt>
                      <c:pt idx="10398">
                        <c:v>912.21668942253734</c:v>
                      </c:pt>
                      <c:pt idx="10399">
                        <c:v>908.38165609188127</c:v>
                      </c:pt>
                      <c:pt idx="10400">
                        <c:v>909.68516585013367</c:v>
                      </c:pt>
                      <c:pt idx="10401">
                        <c:v>922.05365030921325</c:v>
                      </c:pt>
                      <c:pt idx="10402">
                        <c:v>913.80852943538787</c:v>
                      </c:pt>
                      <c:pt idx="10403">
                        <c:v>920.66420367842068</c:v>
                      </c:pt>
                      <c:pt idx="10404">
                        <c:v>920.66420367842068</c:v>
                      </c:pt>
                      <c:pt idx="10405">
                        <c:v>920.66420367842068</c:v>
                      </c:pt>
                      <c:pt idx="10406">
                        <c:v>920.66420367842068</c:v>
                      </c:pt>
                      <c:pt idx="10407">
                        <c:v>922.70018472411982</c:v>
                      </c:pt>
                      <c:pt idx="10408">
                        <c:v>912.43193317805924</c:v>
                      </c:pt>
                      <c:pt idx="10409">
                        <c:v>923.34511284234327</c:v>
                      </c:pt>
                      <c:pt idx="10410">
                        <c:v>921.06658099751166</c:v>
                      </c:pt>
                      <c:pt idx="10411">
                        <c:v>921.06658099751166</c:v>
                      </c:pt>
                      <c:pt idx="10412">
                        <c:v>921.06658099751166</c:v>
                      </c:pt>
                      <c:pt idx="10413">
                        <c:v>921.06658099751166</c:v>
                      </c:pt>
                      <c:pt idx="10414">
                        <c:v>918.97437956790759</c:v>
                      </c:pt>
                      <c:pt idx="10415">
                        <c:v>927.89494819693334</c:v>
                      </c:pt>
                      <c:pt idx="10416">
                        <c:v>920.92763633443224</c:v>
                      </c:pt>
                      <c:pt idx="10417">
                        <c:v>941.39265922416018</c:v>
                      </c:pt>
                      <c:pt idx="10418">
                        <c:v>941.39265922416018</c:v>
                      </c:pt>
                      <c:pt idx="10419">
                        <c:v>941.39265922416018</c:v>
                      </c:pt>
                      <c:pt idx="10420">
                        <c:v>935.42366075014183</c:v>
                      </c:pt>
                      <c:pt idx="10421">
                        <c:v>939.65063047144952</c:v>
                      </c:pt>
                      <c:pt idx="10422">
                        <c:v>946.54565898321562</c:v>
                      </c:pt>
                      <c:pt idx="10423">
                        <c:v>948.67560838487009</c:v>
                      </c:pt>
                      <c:pt idx="10424">
                        <c:v>950.45538510963115</c:v>
                      </c:pt>
                      <c:pt idx="10425">
                        <c:v>950.45538510963115</c:v>
                      </c:pt>
                      <c:pt idx="10426">
                        <c:v>950.45538510963115</c:v>
                      </c:pt>
                      <c:pt idx="10427">
                        <c:v>950.45538510963115</c:v>
                      </c:pt>
                      <c:pt idx="10428">
                        <c:v>945.54654244639119</c:v>
                      </c:pt>
                      <c:pt idx="10429">
                        <c:v>928.12223917757728</c:v>
                      </c:pt>
                      <c:pt idx="10430">
                        <c:v>921.21114769898122</c:v>
                      </c:pt>
                      <c:pt idx="10431">
                        <c:v>932.77487751987906</c:v>
                      </c:pt>
                      <c:pt idx="10432">
                        <c:v>932.77487751987906</c:v>
                      </c:pt>
                      <c:pt idx="10433">
                        <c:v>932.77487751987906</c:v>
                      </c:pt>
                      <c:pt idx="10434">
                        <c:v>939.90281905067968</c:v>
                      </c:pt>
                      <c:pt idx="10435">
                        <c:v>940.66259738173744</c:v>
                      </c:pt>
                      <c:pt idx="10436">
                        <c:v>942.39579150269151</c:v>
                      </c:pt>
                      <c:pt idx="10437">
                        <c:v>948.46116777768952</c:v>
                      </c:pt>
                      <c:pt idx="10438">
                        <c:v>945.38992851979845</c:v>
                      </c:pt>
                      <c:pt idx="10439">
                        <c:v>945.38992851979845</c:v>
                      </c:pt>
                      <c:pt idx="10440">
                        <c:v>945.38992851979845</c:v>
                      </c:pt>
                      <c:pt idx="10441">
                        <c:v>937.34559473134766</c:v>
                      </c:pt>
                      <c:pt idx="10442">
                        <c:v>950.13573206971409</c:v>
                      </c:pt>
                      <c:pt idx="10443">
                        <c:v>954.00048188900575</c:v>
                      </c:pt>
                      <c:pt idx="10444">
                        <c:v>954.8927796964108</c:v>
                      </c:pt>
                      <c:pt idx="10445">
                        <c:v>948.03308971167041</c:v>
                      </c:pt>
                      <c:pt idx="10446">
                        <c:v>948.03308971167041</c:v>
                      </c:pt>
                      <c:pt idx="10447">
                        <c:v>948.03308971167041</c:v>
                      </c:pt>
                      <c:pt idx="10448">
                        <c:v>944.25347361657771</c:v>
                      </c:pt>
                      <c:pt idx="10449">
                        <c:v>951.66332021524443</c:v>
                      </c:pt>
                      <c:pt idx="10450">
                        <c:v>944.1161352501814</c:v>
                      </c:pt>
                      <c:pt idx="10451">
                        <c:v>935.76821138864409</c:v>
                      </c:pt>
                      <c:pt idx="10452">
                        <c:v>944.46630792707458</c:v>
                      </c:pt>
                      <c:pt idx="10453">
                        <c:v>944.46630792707458</c:v>
                      </c:pt>
                      <c:pt idx="10454">
                        <c:v>944.46630792707458</c:v>
                      </c:pt>
                      <c:pt idx="10455">
                        <c:v>952.20464219741439</c:v>
                      </c:pt>
                      <c:pt idx="10456">
                        <c:v>948.71576580194403</c:v>
                      </c:pt>
                      <c:pt idx="10457">
                        <c:v>949.74459882740393</c:v>
                      </c:pt>
                      <c:pt idx="10458">
                        <c:v>941.20231306722394</c:v>
                      </c:pt>
                      <c:pt idx="10459">
                        <c:v>941.48823387679738</c:v>
                      </c:pt>
                      <c:pt idx="10460">
                        <c:v>941.48823387679738</c:v>
                      </c:pt>
                      <c:pt idx="10461">
                        <c:v>941.48823387679738</c:v>
                      </c:pt>
                      <c:pt idx="10462">
                        <c:v>941.48823387679738</c:v>
                      </c:pt>
                      <c:pt idx="10463">
                        <c:v>925.67103043932252</c:v>
                      </c:pt>
                      <c:pt idx="10464">
                        <c:v>922.93952292988558</c:v>
                      </c:pt>
                      <c:pt idx="10465">
                        <c:v>925.54975503975618</c:v>
                      </c:pt>
                      <c:pt idx="10466">
                        <c:v>920.787085374669</c:v>
                      </c:pt>
                      <c:pt idx="10467">
                        <c:v>920.787085374669</c:v>
                      </c:pt>
                      <c:pt idx="10468">
                        <c:v>920.787085374669</c:v>
                      </c:pt>
                      <c:pt idx="10469">
                        <c:v>920.82643964340241</c:v>
                      </c:pt>
                      <c:pt idx="10470">
                        <c:v>916.99943779616126</c:v>
                      </c:pt>
                      <c:pt idx="10471">
                        <c:v>914.96185045377922</c:v>
                      </c:pt>
                      <c:pt idx="10472">
                        <c:v>920.25218857923085</c:v>
                      </c:pt>
                      <c:pt idx="10473">
                        <c:v>931.23443900088375</c:v>
                      </c:pt>
                      <c:pt idx="10474">
                        <c:v>931.23443900088375</c:v>
                      </c:pt>
                      <c:pt idx="10475">
                        <c:v>931.23443900088375</c:v>
                      </c:pt>
                      <c:pt idx="10476">
                        <c:v>930.2031965303994</c:v>
                      </c:pt>
                      <c:pt idx="10477">
                        <c:v>914.30005622038425</c:v>
                      </c:pt>
                      <c:pt idx="10478">
                        <c:v>913.8438679624129</c:v>
                      </c:pt>
                      <c:pt idx="10479">
                        <c:v>894.72492169303678</c:v>
                      </c:pt>
                      <c:pt idx="10480">
                        <c:v>882.77809011324393</c:v>
                      </c:pt>
                      <c:pt idx="10481">
                        <c:v>882.77809011324393</c:v>
                      </c:pt>
                      <c:pt idx="10482">
                        <c:v>882.77809011324393</c:v>
                      </c:pt>
                      <c:pt idx="10483">
                        <c:v>874.97470082724283</c:v>
                      </c:pt>
                      <c:pt idx="10484">
                        <c:v>885.35940888282084</c:v>
                      </c:pt>
                      <c:pt idx="10485">
                        <c:v>873.37001044092858</c:v>
                      </c:pt>
                      <c:pt idx="10486">
                        <c:v>882.74676732792557</c:v>
                      </c:pt>
                      <c:pt idx="10487">
                        <c:v>868.60493133081695</c:v>
                      </c:pt>
                      <c:pt idx="10488">
                        <c:v>868.60493133081695</c:v>
                      </c:pt>
                      <c:pt idx="10489">
                        <c:v>868.60493133081695</c:v>
                      </c:pt>
                      <c:pt idx="10490">
                        <c:v>880.78066018793697</c:v>
                      </c:pt>
                      <c:pt idx="10491">
                        <c:v>889.62011083447135</c:v>
                      </c:pt>
                      <c:pt idx="10492">
                        <c:v>872.68090916392282</c:v>
                      </c:pt>
                      <c:pt idx="10493">
                        <c:v>869.75423660750164</c:v>
                      </c:pt>
                      <c:pt idx="10494">
                        <c:v>876.69665087141618</c:v>
                      </c:pt>
                      <c:pt idx="10495">
                        <c:v>876.69665087141618</c:v>
                      </c:pt>
                      <c:pt idx="10496">
                        <c:v>876.69665087141618</c:v>
                      </c:pt>
                      <c:pt idx="10497">
                        <c:v>883.56597863625439</c:v>
                      </c:pt>
                      <c:pt idx="10498">
                        <c:v>884.62613444703265</c:v>
                      </c:pt>
                      <c:pt idx="10499">
                        <c:v>895.66781784595639</c:v>
                      </c:pt>
                      <c:pt idx="10500">
                        <c:v>899.29242631114005</c:v>
                      </c:pt>
                      <c:pt idx="10501">
                        <c:v>909.686772146816</c:v>
                      </c:pt>
                      <c:pt idx="10502">
                        <c:v>909.686772146816</c:v>
                      </c:pt>
                      <c:pt idx="10503">
                        <c:v>909.686772146816</c:v>
                      </c:pt>
                      <c:pt idx="10504">
                        <c:v>915.76981768532687</c:v>
                      </c:pt>
                      <c:pt idx="10505">
                        <c:v>907.81061762107493</c:v>
                      </c:pt>
                      <c:pt idx="10506">
                        <c:v>912.21106738414619</c:v>
                      </c:pt>
                      <c:pt idx="10507">
                        <c:v>912.45924022166935</c:v>
                      </c:pt>
                      <c:pt idx="10508">
                        <c:v>912.45924022166935</c:v>
                      </c:pt>
                      <c:pt idx="10509">
                        <c:v>912.45924022166935</c:v>
                      </c:pt>
                      <c:pt idx="10510">
                        <c:v>912.45924022166935</c:v>
                      </c:pt>
                      <c:pt idx="10511">
                        <c:v>915.85896715123329</c:v>
                      </c:pt>
                      <c:pt idx="10512">
                        <c:v>920.21524375552201</c:v>
                      </c:pt>
                      <c:pt idx="10513">
                        <c:v>917.45803549915706</c:v>
                      </c:pt>
                      <c:pt idx="10514">
                        <c:v>923.25596337643583</c:v>
                      </c:pt>
                      <c:pt idx="10515">
                        <c:v>921.84081599871524</c:v>
                      </c:pt>
                      <c:pt idx="10516">
                        <c:v>921.84081599871524</c:v>
                      </c:pt>
                      <c:pt idx="10517">
                        <c:v>921.84081599871524</c:v>
                      </c:pt>
                      <c:pt idx="10518">
                        <c:v>926.58581640028945</c:v>
                      </c:pt>
                      <c:pt idx="10519">
                        <c:v>927.45080716408347</c:v>
                      </c:pt>
                      <c:pt idx="10520">
                        <c:v>926.98417797767263</c:v>
                      </c:pt>
                      <c:pt idx="10521">
                        <c:v>921.87374508071662</c:v>
                      </c:pt>
                      <c:pt idx="10522">
                        <c:v>921.83760340534911</c:v>
                      </c:pt>
                      <c:pt idx="10523">
                        <c:v>921.83760340534911</c:v>
                      </c:pt>
                      <c:pt idx="10524">
                        <c:v>921.83760340534911</c:v>
                      </c:pt>
                      <c:pt idx="10525">
                        <c:v>924.22134768291721</c:v>
                      </c:pt>
                      <c:pt idx="10526">
                        <c:v>913.26801060155833</c:v>
                      </c:pt>
                      <c:pt idx="10527">
                        <c:v>901.87133563569216</c:v>
                      </c:pt>
                      <c:pt idx="10528">
                        <c:v>913.04152276925572</c:v>
                      </c:pt>
                      <c:pt idx="10529">
                        <c:v>921.10914785960983</c:v>
                      </c:pt>
                      <c:pt idx="10530">
                        <c:v>921.10914785960983</c:v>
                      </c:pt>
                      <c:pt idx="10531">
                        <c:v>921.10914785960983</c:v>
                      </c:pt>
                      <c:pt idx="10532">
                        <c:v>921.19990362219914</c:v>
                      </c:pt>
                      <c:pt idx="10533">
                        <c:v>907.71664926511926</c:v>
                      </c:pt>
                      <c:pt idx="10534">
                        <c:v>899.79037828286903</c:v>
                      </c:pt>
                      <c:pt idx="10535">
                        <c:v>891.80628062003063</c:v>
                      </c:pt>
                      <c:pt idx="10536">
                        <c:v>906.33362782105883</c:v>
                      </c:pt>
                      <c:pt idx="10537">
                        <c:v>906.33362782105883</c:v>
                      </c:pt>
                      <c:pt idx="10538">
                        <c:v>906.33362782105883</c:v>
                      </c:pt>
                      <c:pt idx="10539">
                        <c:v>904.94337804192469</c:v>
                      </c:pt>
                      <c:pt idx="10540">
                        <c:v>901.03686450887506</c:v>
                      </c:pt>
                      <c:pt idx="10541">
                        <c:v>900.43289695606813</c:v>
                      </c:pt>
                      <c:pt idx="10542">
                        <c:v>896.4010922817447</c:v>
                      </c:pt>
                      <c:pt idx="10543">
                        <c:v>896.562525098386</c:v>
                      </c:pt>
                      <c:pt idx="10544">
                        <c:v>896.562525098386</c:v>
                      </c:pt>
                      <c:pt idx="10545">
                        <c:v>896.562525098386</c:v>
                      </c:pt>
                      <c:pt idx="10546">
                        <c:v>899.55826841217595</c:v>
                      </c:pt>
                      <c:pt idx="10547">
                        <c:v>887.75198779214543</c:v>
                      </c:pt>
                      <c:pt idx="10548">
                        <c:v>898.46598666773764</c:v>
                      </c:pt>
                      <c:pt idx="10549">
                        <c:v>901.73319412095418</c:v>
                      </c:pt>
                      <c:pt idx="10550">
                        <c:v>901.58782427114295</c:v>
                      </c:pt>
                      <c:pt idx="10551">
                        <c:v>901.58782427114295</c:v>
                      </c:pt>
                      <c:pt idx="10552">
                        <c:v>901.58782427114295</c:v>
                      </c:pt>
                      <c:pt idx="10553">
                        <c:v>900.33973174845391</c:v>
                      </c:pt>
                      <c:pt idx="10554">
                        <c:v>894.85985061440851</c:v>
                      </c:pt>
                      <c:pt idx="10555">
                        <c:v>886.03405348967965</c:v>
                      </c:pt>
                      <c:pt idx="10556">
                        <c:v>882.6447674885552</c:v>
                      </c:pt>
                      <c:pt idx="10557">
                        <c:v>890.40639306079856</c:v>
                      </c:pt>
                      <c:pt idx="10558">
                        <c:v>890.40639306079856</c:v>
                      </c:pt>
                      <c:pt idx="10559">
                        <c:v>890.40639306079856</c:v>
                      </c:pt>
                      <c:pt idx="10560">
                        <c:v>890.40639306079856</c:v>
                      </c:pt>
                      <c:pt idx="10561">
                        <c:v>887.66765721628803</c:v>
                      </c:pt>
                      <c:pt idx="10562">
                        <c:v>882.89053088105402</c:v>
                      </c:pt>
                      <c:pt idx="10563">
                        <c:v>888.25154606055776</c:v>
                      </c:pt>
                      <c:pt idx="10564">
                        <c:v>905.8292506625977</c:v>
                      </c:pt>
                      <c:pt idx="10565">
                        <c:v>905.8292506625977</c:v>
                      </c:pt>
                      <c:pt idx="10566">
                        <c:v>905.8292506625977</c:v>
                      </c:pt>
                      <c:pt idx="10567">
                        <c:v>902.06248494096894</c:v>
                      </c:pt>
                      <c:pt idx="10568">
                        <c:v>905.45980242550831</c:v>
                      </c:pt>
                      <c:pt idx="10569">
                        <c:v>913.83904907236399</c:v>
                      </c:pt>
                      <c:pt idx="10570">
                        <c:v>915.52084169946227</c:v>
                      </c:pt>
                      <c:pt idx="10571">
                        <c:v>914.39964661473016</c:v>
                      </c:pt>
                      <c:pt idx="10572">
                        <c:v>914.39964661473016</c:v>
                      </c:pt>
                      <c:pt idx="10573">
                        <c:v>914.39964661473016</c:v>
                      </c:pt>
                      <c:pt idx="10574">
                        <c:v>918.31901052124363</c:v>
                      </c:pt>
                      <c:pt idx="10575">
                        <c:v>925.65014858244353</c:v>
                      </c:pt>
                      <c:pt idx="10576">
                        <c:v>922.6849249056304</c:v>
                      </c:pt>
                      <c:pt idx="10577">
                        <c:v>932.88249939763898</c:v>
                      </c:pt>
                      <c:pt idx="10578">
                        <c:v>931.96771343667206</c:v>
                      </c:pt>
                      <c:pt idx="10579">
                        <c:v>931.96771343667206</c:v>
                      </c:pt>
                      <c:pt idx="10580">
                        <c:v>931.96771343667206</c:v>
                      </c:pt>
                      <c:pt idx="10581">
                        <c:v>931.96771343667206</c:v>
                      </c:pt>
                      <c:pt idx="10582">
                        <c:v>924.14504859047497</c:v>
                      </c:pt>
                      <c:pt idx="10583">
                        <c:v>922.91141273793301</c:v>
                      </c:pt>
                      <c:pt idx="10584">
                        <c:v>919.83214199662712</c:v>
                      </c:pt>
                      <c:pt idx="10585">
                        <c:v>912.41908280459438</c:v>
                      </c:pt>
                      <c:pt idx="10586">
                        <c:v>912.41908280459438</c:v>
                      </c:pt>
                      <c:pt idx="10587">
                        <c:v>912.41908280459438</c:v>
                      </c:pt>
                      <c:pt idx="10588">
                        <c:v>916.64846197092641</c:v>
                      </c:pt>
                      <c:pt idx="10589">
                        <c:v>924.36912697775324</c:v>
                      </c:pt>
                      <c:pt idx="10590">
                        <c:v>921.38061199903666</c:v>
                      </c:pt>
                      <c:pt idx="10591">
                        <c:v>928.59609669906081</c:v>
                      </c:pt>
                      <c:pt idx="10592">
                        <c:v>936.75769014537036</c:v>
                      </c:pt>
                      <c:pt idx="10593">
                        <c:v>936.75769014537036</c:v>
                      </c:pt>
                      <c:pt idx="10594">
                        <c:v>936.75769014537036</c:v>
                      </c:pt>
                      <c:pt idx="10595">
                        <c:v>940.1574170749343</c:v>
                      </c:pt>
                      <c:pt idx="10596">
                        <c:v>940.1574170749343</c:v>
                      </c:pt>
                      <c:pt idx="10597">
                        <c:v>935.4830937274121</c:v>
                      </c:pt>
                      <c:pt idx="10598">
                        <c:v>925.87743956308793</c:v>
                      </c:pt>
                      <c:pt idx="10599">
                        <c:v>924.66147297405882</c:v>
                      </c:pt>
                      <c:pt idx="10600">
                        <c:v>924.66147297405882</c:v>
                      </c:pt>
                      <c:pt idx="10601">
                        <c:v>924.66147297405882</c:v>
                      </c:pt>
                      <c:pt idx="10602">
                        <c:v>930.86980965384362</c:v>
                      </c:pt>
                      <c:pt idx="10603">
                        <c:v>939.7606617942339</c:v>
                      </c:pt>
                      <c:pt idx="10604">
                        <c:v>942.86402698578502</c:v>
                      </c:pt>
                      <c:pt idx="10605">
                        <c:v>946.75287125532157</c:v>
                      </c:pt>
                      <c:pt idx="10606">
                        <c:v>943.02545980242621</c:v>
                      </c:pt>
                      <c:pt idx="10607">
                        <c:v>943.02545980242621</c:v>
                      </c:pt>
                      <c:pt idx="10608">
                        <c:v>943.02545980242621</c:v>
                      </c:pt>
                      <c:pt idx="10609">
                        <c:v>943.85993092924332</c:v>
                      </c:pt>
                      <c:pt idx="10610">
                        <c:v>949.83374829331035</c:v>
                      </c:pt>
                      <c:pt idx="10611">
                        <c:v>954.70002409445078</c:v>
                      </c:pt>
                      <c:pt idx="10612">
                        <c:v>960.58469199261174</c:v>
                      </c:pt>
                      <c:pt idx="10613">
                        <c:v>964.04626134447108</c:v>
                      </c:pt>
                      <c:pt idx="10614">
                        <c:v>964.04626134447108</c:v>
                      </c:pt>
                      <c:pt idx="10615">
                        <c:v>964.04626134447108</c:v>
                      </c:pt>
                      <c:pt idx="10616">
                        <c:v>968.82258453136353</c:v>
                      </c:pt>
                      <c:pt idx="10617">
                        <c:v>968.21379808850747</c:v>
                      </c:pt>
                      <c:pt idx="10618">
                        <c:v>968.95671030439371</c:v>
                      </c:pt>
                      <c:pt idx="10619">
                        <c:v>963.85189944582817</c:v>
                      </c:pt>
                      <c:pt idx="10620">
                        <c:v>968.12946751265019</c:v>
                      </c:pt>
                      <c:pt idx="10621">
                        <c:v>968.12946751265019</c:v>
                      </c:pt>
                      <c:pt idx="10622">
                        <c:v>968.12946751265019</c:v>
                      </c:pt>
                      <c:pt idx="10623">
                        <c:v>969.92611035258278</c:v>
                      </c:pt>
                      <c:pt idx="10624">
                        <c:v>967.85720022488226</c:v>
                      </c:pt>
                      <c:pt idx="10625">
                        <c:v>960.03694482370963</c:v>
                      </c:pt>
                      <c:pt idx="10626">
                        <c:v>956.80106015581134</c:v>
                      </c:pt>
                      <c:pt idx="10627">
                        <c:v>951.78138302144464</c:v>
                      </c:pt>
                      <c:pt idx="10628">
                        <c:v>951.78138302144464</c:v>
                      </c:pt>
                      <c:pt idx="10629">
                        <c:v>951.78138302144464</c:v>
                      </c:pt>
                      <c:pt idx="10630">
                        <c:v>961.39828126254986</c:v>
                      </c:pt>
                      <c:pt idx="10631">
                        <c:v>956.74243032688196</c:v>
                      </c:pt>
                      <c:pt idx="10632">
                        <c:v>953.21741225604433</c:v>
                      </c:pt>
                      <c:pt idx="10633">
                        <c:v>951.95004417315943</c:v>
                      </c:pt>
                      <c:pt idx="10634">
                        <c:v>954.57232350815264</c:v>
                      </c:pt>
                      <c:pt idx="10635">
                        <c:v>954.57232350815264</c:v>
                      </c:pt>
                      <c:pt idx="10636">
                        <c:v>954.57232350815264</c:v>
                      </c:pt>
                      <c:pt idx="10637">
                        <c:v>954.44542607019594</c:v>
                      </c:pt>
                      <c:pt idx="10638">
                        <c:v>942.36928760742194</c:v>
                      </c:pt>
                      <c:pt idx="10639">
                        <c:v>936.68701309131882</c:v>
                      </c:pt>
                      <c:pt idx="10640">
                        <c:v>932.52509838567278</c:v>
                      </c:pt>
                      <c:pt idx="10641">
                        <c:v>934.56509517307938</c:v>
                      </c:pt>
                      <c:pt idx="10642">
                        <c:v>934.56509517307938</c:v>
                      </c:pt>
                      <c:pt idx="10643">
                        <c:v>934.56509517307938</c:v>
                      </c:pt>
                      <c:pt idx="10644">
                        <c:v>933.81816721548557</c:v>
                      </c:pt>
                      <c:pt idx="10645">
                        <c:v>928.96152919444307</c:v>
                      </c:pt>
                      <c:pt idx="10646">
                        <c:v>935.30077905389203</c:v>
                      </c:pt>
                      <c:pt idx="10647">
                        <c:v>928.09894787567339</c:v>
                      </c:pt>
                      <c:pt idx="10648">
                        <c:v>932.86161754076045</c:v>
                      </c:pt>
                      <c:pt idx="10649">
                        <c:v>932.86161754076045</c:v>
                      </c:pt>
                      <c:pt idx="10650">
                        <c:v>932.86161754076045</c:v>
                      </c:pt>
                      <c:pt idx="10651">
                        <c:v>937.776082242391</c:v>
                      </c:pt>
                      <c:pt idx="10652">
                        <c:v>946.39547024335479</c:v>
                      </c:pt>
                      <c:pt idx="10653">
                        <c:v>947.95438117420372</c:v>
                      </c:pt>
                      <c:pt idx="10654">
                        <c:v>944.92811822343674</c:v>
                      </c:pt>
                      <c:pt idx="10655">
                        <c:v>948.02345193157271</c:v>
                      </c:pt>
                      <c:pt idx="10656">
                        <c:v>948.02345193157271</c:v>
                      </c:pt>
                      <c:pt idx="10657">
                        <c:v>948.02345193157271</c:v>
                      </c:pt>
                      <c:pt idx="10658">
                        <c:v>948.02345193157271</c:v>
                      </c:pt>
                      <c:pt idx="10659">
                        <c:v>938.95189141434514</c:v>
                      </c:pt>
                      <c:pt idx="10660">
                        <c:v>935.76821138864443</c:v>
                      </c:pt>
                      <c:pt idx="10661">
                        <c:v>935.42767649184896</c:v>
                      </c:pt>
                      <c:pt idx="10662">
                        <c:v>937.4259095654977</c:v>
                      </c:pt>
                      <c:pt idx="10663">
                        <c:v>937.4259095654977</c:v>
                      </c:pt>
                      <c:pt idx="10664">
                        <c:v>937.4259095654977</c:v>
                      </c:pt>
                      <c:pt idx="10665">
                        <c:v>939.79118143121127</c:v>
                      </c:pt>
                      <c:pt idx="10666">
                        <c:v>939.91807886916808</c:v>
                      </c:pt>
                      <c:pt idx="10667">
                        <c:v>938.86033250341438</c:v>
                      </c:pt>
                      <c:pt idx="10668">
                        <c:v>949.1743635049404</c:v>
                      </c:pt>
                      <c:pt idx="10669">
                        <c:v>941.42799775118567</c:v>
                      </c:pt>
                      <c:pt idx="10670">
                        <c:v>941.42799775118567</c:v>
                      </c:pt>
                      <c:pt idx="10671">
                        <c:v>941.42799775118567</c:v>
                      </c:pt>
                      <c:pt idx="10672">
                        <c:v>941.50429684362814</c:v>
                      </c:pt>
                      <c:pt idx="10673">
                        <c:v>938.86675769014641</c:v>
                      </c:pt>
                      <c:pt idx="10674">
                        <c:v>935.76258935025396</c:v>
                      </c:pt>
                      <c:pt idx="10675">
                        <c:v>923.12986908682126</c:v>
                      </c:pt>
                      <c:pt idx="10676">
                        <c:v>920.50437715846226</c:v>
                      </c:pt>
                      <c:pt idx="10677">
                        <c:v>920.50437715846226</c:v>
                      </c:pt>
                      <c:pt idx="10678">
                        <c:v>920.50437715846226</c:v>
                      </c:pt>
                      <c:pt idx="10679">
                        <c:v>923.06882981286731</c:v>
                      </c:pt>
                      <c:pt idx="10680">
                        <c:v>911.21917918239592</c:v>
                      </c:pt>
                      <c:pt idx="10681">
                        <c:v>910.69151072203135</c:v>
                      </c:pt>
                      <c:pt idx="10682">
                        <c:v>914.99477953578128</c:v>
                      </c:pt>
                      <c:pt idx="10683">
                        <c:v>910.2425507991336</c:v>
                      </c:pt>
                      <c:pt idx="10684">
                        <c:v>910.2425507991336</c:v>
                      </c:pt>
                      <c:pt idx="10685">
                        <c:v>910.2425507991336</c:v>
                      </c:pt>
                      <c:pt idx="10686">
                        <c:v>901.43281664123458</c:v>
                      </c:pt>
                      <c:pt idx="10687">
                        <c:v>892.39980724439897</c:v>
                      </c:pt>
                      <c:pt idx="10688">
                        <c:v>894.3193317805808</c:v>
                      </c:pt>
                      <c:pt idx="10689">
                        <c:v>891.30832864830222</c:v>
                      </c:pt>
                      <c:pt idx="10690">
                        <c:v>897.77929483575713</c:v>
                      </c:pt>
                      <c:pt idx="10691">
                        <c:v>897.77929483575713</c:v>
                      </c:pt>
                      <c:pt idx="10692">
                        <c:v>897.77929483575713</c:v>
                      </c:pt>
                      <c:pt idx="10693">
                        <c:v>905.21725162637642</c:v>
                      </c:pt>
                      <c:pt idx="10694">
                        <c:v>910.79672315476773</c:v>
                      </c:pt>
                      <c:pt idx="10695">
                        <c:v>911.01437635531386</c:v>
                      </c:pt>
                      <c:pt idx="10696">
                        <c:v>903.90008834631851</c:v>
                      </c:pt>
                      <c:pt idx="10697">
                        <c:v>904.68637057264584</c:v>
                      </c:pt>
                      <c:pt idx="10698">
                        <c:v>904.68637057264584</c:v>
                      </c:pt>
                      <c:pt idx="10699">
                        <c:v>904.68637057264584</c:v>
                      </c:pt>
                      <c:pt idx="10700">
                        <c:v>913.65432495382004</c:v>
                      </c:pt>
                      <c:pt idx="10701">
                        <c:v>916.4541000722844</c:v>
                      </c:pt>
                      <c:pt idx="10702">
                        <c:v>906.17299815275987</c:v>
                      </c:pt>
                      <c:pt idx="10703">
                        <c:v>896.92715444542705</c:v>
                      </c:pt>
                      <c:pt idx="10704">
                        <c:v>888.31901052124419</c:v>
                      </c:pt>
                      <c:pt idx="10705">
                        <c:v>888.31901052124419</c:v>
                      </c:pt>
                      <c:pt idx="10706">
                        <c:v>888.31901052124419</c:v>
                      </c:pt>
                      <c:pt idx="10707">
                        <c:v>881.3830214440618</c:v>
                      </c:pt>
                      <c:pt idx="10708">
                        <c:v>887.82828688458869</c:v>
                      </c:pt>
                      <c:pt idx="10709">
                        <c:v>881.44325756967419</c:v>
                      </c:pt>
                      <c:pt idx="10710">
                        <c:v>879.74218938238005</c:v>
                      </c:pt>
                      <c:pt idx="10711">
                        <c:v>867.85238133483358</c:v>
                      </c:pt>
                      <c:pt idx="10712">
                        <c:v>867.85238133483358</c:v>
                      </c:pt>
                      <c:pt idx="10713">
                        <c:v>867.85238133483358</c:v>
                      </c:pt>
                      <c:pt idx="10714">
                        <c:v>876.57376917516763</c:v>
                      </c:pt>
                      <c:pt idx="10715">
                        <c:v>883.83262388563264</c:v>
                      </c:pt>
                      <c:pt idx="10716">
                        <c:v>888.41699461890698</c:v>
                      </c:pt>
                      <c:pt idx="10717">
                        <c:v>905.66460525259095</c:v>
                      </c:pt>
                      <c:pt idx="10718">
                        <c:v>914.3000562203847</c:v>
                      </c:pt>
                      <c:pt idx="10719">
                        <c:v>914.3000562203847</c:v>
                      </c:pt>
                      <c:pt idx="10720">
                        <c:v>914.3000562203847</c:v>
                      </c:pt>
                      <c:pt idx="10721">
                        <c:v>910.93004577945624</c:v>
                      </c:pt>
                      <c:pt idx="10722">
                        <c:v>907.70620833668056</c:v>
                      </c:pt>
                      <c:pt idx="10723">
                        <c:v>905.51843225443815</c:v>
                      </c:pt>
                      <c:pt idx="10724">
                        <c:v>897.55682274516175</c:v>
                      </c:pt>
                      <c:pt idx="10725">
                        <c:v>907.78973576419628</c:v>
                      </c:pt>
                      <c:pt idx="10726">
                        <c:v>907.78973576419628</c:v>
                      </c:pt>
                      <c:pt idx="10727">
                        <c:v>907.78973576419628</c:v>
                      </c:pt>
                      <c:pt idx="10728">
                        <c:v>906.60348566380287</c:v>
                      </c:pt>
                      <c:pt idx="10729">
                        <c:v>925.17227531925209</c:v>
                      </c:pt>
                      <c:pt idx="10730">
                        <c:v>929.62573287286239</c:v>
                      </c:pt>
                      <c:pt idx="10731">
                        <c:v>927.10304393221509</c:v>
                      </c:pt>
                      <c:pt idx="10732">
                        <c:v>931.20954140229765</c:v>
                      </c:pt>
                      <c:pt idx="10733">
                        <c:v>931.20954140229765</c:v>
                      </c:pt>
                      <c:pt idx="10734">
                        <c:v>931.20954140229765</c:v>
                      </c:pt>
                      <c:pt idx="10735">
                        <c:v>934.20287527106314</c:v>
                      </c:pt>
                      <c:pt idx="10736">
                        <c:v>932.60380692313936</c:v>
                      </c:pt>
                      <c:pt idx="10737">
                        <c:v>936.12641554895242</c:v>
                      </c:pt>
                      <c:pt idx="10738">
                        <c:v>936.12641554895242</c:v>
                      </c:pt>
                      <c:pt idx="10739">
                        <c:v>939.64661472974115</c:v>
                      </c:pt>
                      <c:pt idx="10740">
                        <c:v>939.64661472974115</c:v>
                      </c:pt>
                      <c:pt idx="10741">
                        <c:v>939.64661472974115</c:v>
                      </c:pt>
                      <c:pt idx="10742">
                        <c:v>936.46052525901598</c:v>
                      </c:pt>
                      <c:pt idx="10743">
                        <c:v>936.23323427837181</c:v>
                      </c:pt>
                      <c:pt idx="10744">
                        <c:v>937.90297968034747</c:v>
                      </c:pt>
                      <c:pt idx="10745">
                        <c:v>946.42839932535594</c:v>
                      </c:pt>
                      <c:pt idx="10746">
                        <c:v>955.37547184965126</c:v>
                      </c:pt>
                      <c:pt idx="10747">
                        <c:v>955.37547184965126</c:v>
                      </c:pt>
                      <c:pt idx="10748">
                        <c:v>955.37547184965126</c:v>
                      </c:pt>
                      <c:pt idx="10749">
                        <c:v>955.43169223355608</c:v>
                      </c:pt>
                      <c:pt idx="10750">
                        <c:v>948.6924745000407</c:v>
                      </c:pt>
                      <c:pt idx="10751">
                        <c:v>947.10545337723931</c:v>
                      </c:pt>
                      <c:pt idx="10752">
                        <c:v>950.06184242229585</c:v>
                      </c:pt>
                      <c:pt idx="10753">
                        <c:v>953.02706609910899</c:v>
                      </c:pt>
                      <c:pt idx="10754">
                        <c:v>953.02706609910899</c:v>
                      </c:pt>
                      <c:pt idx="10755">
                        <c:v>953.02706609910899</c:v>
                      </c:pt>
                      <c:pt idx="10756">
                        <c:v>962.38776001927602</c:v>
                      </c:pt>
                      <c:pt idx="10757">
                        <c:v>963.77560035338558</c:v>
                      </c:pt>
                      <c:pt idx="10758">
                        <c:v>980.26423580435346</c:v>
                      </c:pt>
                      <c:pt idx="10759">
                        <c:v>991.03204561882615</c:v>
                      </c:pt>
                      <c:pt idx="10760">
                        <c:v>986.45410007228372</c:v>
                      </c:pt>
                      <c:pt idx="10761">
                        <c:v>986.45410007228372</c:v>
                      </c:pt>
                      <c:pt idx="10762">
                        <c:v>986.45410007228372</c:v>
                      </c:pt>
                      <c:pt idx="10763">
                        <c:v>987.64757850775084</c:v>
                      </c:pt>
                      <c:pt idx="10764">
                        <c:v>994.83896875752998</c:v>
                      </c:pt>
                      <c:pt idx="10765">
                        <c:v>978.78082081760544</c:v>
                      </c:pt>
                      <c:pt idx="10766">
                        <c:v>988.3334671913907</c:v>
                      </c:pt>
                      <c:pt idx="10767">
                        <c:v>992.25283109790428</c:v>
                      </c:pt>
                      <c:pt idx="10768">
                        <c:v>992.25283109790428</c:v>
                      </c:pt>
                      <c:pt idx="10769">
                        <c:v>992.25283109790428</c:v>
                      </c:pt>
                      <c:pt idx="10770">
                        <c:v>992.25283109790428</c:v>
                      </c:pt>
                      <c:pt idx="10771">
                        <c:v>997.90137338366446</c:v>
                      </c:pt>
                      <c:pt idx="10772">
                        <c:v>999.41129226568182</c:v>
                      </c:pt>
                      <c:pt idx="10773">
                        <c:v>1000.187936711911</c:v>
                      </c:pt>
                      <c:pt idx="10774">
                        <c:v>997.99373544293655</c:v>
                      </c:pt>
                      <c:pt idx="10775">
                        <c:v>997.99373544293655</c:v>
                      </c:pt>
                      <c:pt idx="10776">
                        <c:v>997.99373544293655</c:v>
                      </c:pt>
                      <c:pt idx="10777">
                        <c:v>997.99373544293655</c:v>
                      </c:pt>
                      <c:pt idx="10778">
                        <c:v>1002.7949562284156</c:v>
                      </c:pt>
                      <c:pt idx="10779">
                        <c:v>994.72170909967099</c:v>
                      </c:pt>
                      <c:pt idx="10780">
                        <c:v>993.58686049313337</c:v>
                      </c:pt>
                      <c:pt idx="10781">
                        <c:v>995.70074692795788</c:v>
                      </c:pt>
                      <c:pt idx="10782">
                        <c:v>995.70074692795788</c:v>
                      </c:pt>
                      <c:pt idx="10783">
                        <c:v>995.70074692795788</c:v>
                      </c:pt>
                      <c:pt idx="10784">
                        <c:v>1002.8527829090036</c:v>
                      </c:pt>
                      <c:pt idx="10785">
                        <c:v>997.63312183760365</c:v>
                      </c:pt>
                      <c:pt idx="10786">
                        <c:v>997.92466468556756</c:v>
                      </c:pt>
                      <c:pt idx="10787">
                        <c:v>994.90241747650816</c:v>
                      </c:pt>
                      <c:pt idx="10788">
                        <c:v>995.37145610794346</c:v>
                      </c:pt>
                      <c:pt idx="10789">
                        <c:v>995.37145610794346</c:v>
                      </c:pt>
                      <c:pt idx="10790">
                        <c:v>995.37145610794346</c:v>
                      </c:pt>
                      <c:pt idx="10791">
                        <c:v>995.37145610794346</c:v>
                      </c:pt>
                      <c:pt idx="10792">
                        <c:v>989.16231627981711</c:v>
                      </c:pt>
                      <c:pt idx="10793">
                        <c:v>982.55802746767347</c:v>
                      </c:pt>
                      <c:pt idx="10794">
                        <c:v>986.16496666934404</c:v>
                      </c:pt>
                      <c:pt idx="10795">
                        <c:v>995.45578668380085</c:v>
                      </c:pt>
                      <c:pt idx="10796">
                        <c:v>995.45578668380085</c:v>
                      </c:pt>
                      <c:pt idx="10797">
                        <c:v>995.45578668380085</c:v>
                      </c:pt>
                      <c:pt idx="10798">
                        <c:v>998.48526222793373</c:v>
                      </c:pt>
                      <c:pt idx="10799">
                        <c:v>1000.9292426311142</c:v>
                      </c:pt>
                      <c:pt idx="10800">
                        <c:v>996.59545418038738</c:v>
                      </c:pt>
                      <c:pt idx="10801">
                        <c:v>1005.4059914866276</c:v>
                      </c:pt>
                      <c:pt idx="10802">
                        <c:v>1005.7433137900571</c:v>
                      </c:pt>
                      <c:pt idx="10803">
                        <c:v>1005.7433137900571</c:v>
                      </c:pt>
                      <c:pt idx="10804">
                        <c:v>1005.7433137900571</c:v>
                      </c:pt>
                      <c:pt idx="10805">
                        <c:v>1009.7140791904267</c:v>
                      </c:pt>
                      <c:pt idx="10806">
                        <c:v>1013.2913019034617</c:v>
                      </c:pt>
                      <c:pt idx="10807">
                        <c:v>1002.9716488635453</c:v>
                      </c:pt>
                      <c:pt idx="10808">
                        <c:v>1013.1178218616981</c:v>
                      </c:pt>
                      <c:pt idx="10809">
                        <c:v>1012.1211147698982</c:v>
                      </c:pt>
                      <c:pt idx="10810">
                        <c:v>1012.1211147698982</c:v>
                      </c:pt>
                      <c:pt idx="10811">
                        <c:v>1012.1211147698982</c:v>
                      </c:pt>
                      <c:pt idx="10812">
                        <c:v>1004.1458517388164</c:v>
                      </c:pt>
                      <c:pt idx="10813">
                        <c:v>1009.4008513372422</c:v>
                      </c:pt>
                      <c:pt idx="10814">
                        <c:v>1012.9411292265684</c:v>
                      </c:pt>
                      <c:pt idx="10815">
                        <c:v>1014.0735683880815</c:v>
                      </c:pt>
                      <c:pt idx="10816">
                        <c:v>1014.1651272990125</c:v>
                      </c:pt>
                      <c:pt idx="10817">
                        <c:v>1014.1651272990125</c:v>
                      </c:pt>
                      <c:pt idx="10818">
                        <c:v>1014.1651272990125</c:v>
                      </c:pt>
                      <c:pt idx="10819">
                        <c:v>1019.2161272186977</c:v>
                      </c:pt>
                      <c:pt idx="10820">
                        <c:v>1005.2052044012532</c:v>
                      </c:pt>
                      <c:pt idx="10821">
                        <c:v>1011.6336037266087</c:v>
                      </c:pt>
                      <c:pt idx="10822">
                        <c:v>1023.3354750622444</c:v>
                      </c:pt>
                      <c:pt idx="10823">
                        <c:v>1020.7621877760828</c:v>
                      </c:pt>
                      <c:pt idx="10824">
                        <c:v>1020.7621877760828</c:v>
                      </c:pt>
                      <c:pt idx="10825">
                        <c:v>1020.7621877760828</c:v>
                      </c:pt>
                      <c:pt idx="10826">
                        <c:v>1020.7621877760828</c:v>
                      </c:pt>
                      <c:pt idx="10827">
                        <c:v>1019.7911814312108</c:v>
                      </c:pt>
                      <c:pt idx="10828">
                        <c:v>1024.7972050437722</c:v>
                      </c:pt>
                      <c:pt idx="10829">
                        <c:v>1033.4993173239104</c:v>
                      </c:pt>
                      <c:pt idx="10830">
                        <c:v>1036.330415227693</c:v>
                      </c:pt>
                      <c:pt idx="10831">
                        <c:v>1036.330415227693</c:v>
                      </c:pt>
                      <c:pt idx="10832">
                        <c:v>1036.330415227693</c:v>
                      </c:pt>
                      <c:pt idx="10833">
                        <c:v>1032.2199020159028</c:v>
                      </c:pt>
                      <c:pt idx="10834">
                        <c:v>1034.2550799132605</c:v>
                      </c:pt>
                      <c:pt idx="10835">
                        <c:v>1034.4100875431698</c:v>
                      </c:pt>
                      <c:pt idx="10836">
                        <c:v>1036.9544614890376</c:v>
                      </c:pt>
                      <c:pt idx="10837">
                        <c:v>1043.6880571841623</c:v>
                      </c:pt>
                      <c:pt idx="10838">
                        <c:v>1043.6880571841623</c:v>
                      </c:pt>
                      <c:pt idx="10839">
                        <c:v>1043.6880571841623</c:v>
                      </c:pt>
                      <c:pt idx="10840">
                        <c:v>1046.1713918560763</c:v>
                      </c:pt>
                      <c:pt idx="10841">
                        <c:v>1041.6898241105137</c:v>
                      </c:pt>
                      <c:pt idx="10842">
                        <c:v>1047.8459561481011</c:v>
                      </c:pt>
                      <c:pt idx="10843">
                        <c:v>1054.2791743635055</c:v>
                      </c:pt>
                      <c:pt idx="10844">
                        <c:v>1051.2087382539562</c:v>
                      </c:pt>
                      <c:pt idx="10845">
                        <c:v>1051.2087382539562</c:v>
                      </c:pt>
                      <c:pt idx="10846">
                        <c:v>1051.2087382539562</c:v>
                      </c:pt>
                      <c:pt idx="10847">
                        <c:v>1054.634165930448</c:v>
                      </c:pt>
                      <c:pt idx="10848">
                        <c:v>1057.7166492651199</c:v>
                      </c:pt>
                      <c:pt idx="10849">
                        <c:v>1058.3647899767095</c:v>
                      </c:pt>
                      <c:pt idx="10850">
                        <c:v>1051.370974218939</c:v>
                      </c:pt>
                      <c:pt idx="10851">
                        <c:v>1050.0208818568794</c:v>
                      </c:pt>
                      <c:pt idx="10852">
                        <c:v>1050.0208818568794</c:v>
                      </c:pt>
                      <c:pt idx="10853">
                        <c:v>1050.0208818568794</c:v>
                      </c:pt>
                      <c:pt idx="10854">
                        <c:v>1052.3002168500527</c:v>
                      </c:pt>
                      <c:pt idx="10855">
                        <c:v>1057.8668380049801</c:v>
                      </c:pt>
                      <c:pt idx="10856">
                        <c:v>1066.327202634327</c:v>
                      </c:pt>
                      <c:pt idx="10857">
                        <c:v>1074.6462131555702</c:v>
                      </c:pt>
                      <c:pt idx="10858">
                        <c:v>1069.3357963215808</c:v>
                      </c:pt>
                      <c:pt idx="10859">
                        <c:v>1069.3357963215808</c:v>
                      </c:pt>
                      <c:pt idx="10860">
                        <c:v>1069.3357963215808</c:v>
                      </c:pt>
                      <c:pt idx="10861">
                        <c:v>1067.4483977190589</c:v>
                      </c:pt>
                      <c:pt idx="10862">
                        <c:v>1066.2219902015906</c:v>
                      </c:pt>
                      <c:pt idx="10863">
                        <c:v>1081.8400128503738</c:v>
                      </c:pt>
                      <c:pt idx="10864">
                        <c:v>1086.5834069552648</c:v>
                      </c:pt>
                      <c:pt idx="10865">
                        <c:v>1086.5834069552648</c:v>
                      </c:pt>
                      <c:pt idx="10866">
                        <c:v>1086.5834069552648</c:v>
                      </c:pt>
                      <c:pt idx="10867">
                        <c:v>1086.5834069552648</c:v>
                      </c:pt>
                      <c:pt idx="10868">
                        <c:v>1081.4031001525982</c:v>
                      </c:pt>
                      <c:pt idx="10869">
                        <c:v>1074.1048911733999</c:v>
                      </c:pt>
                      <c:pt idx="10870">
                        <c:v>1073.5812384547428</c:v>
                      </c:pt>
                      <c:pt idx="10871">
                        <c:v>1062.5226889406474</c:v>
                      </c:pt>
                      <c:pt idx="10872">
                        <c:v>1069.800016062967</c:v>
                      </c:pt>
                      <c:pt idx="10873">
                        <c:v>1069.800016062967</c:v>
                      </c:pt>
                      <c:pt idx="10874">
                        <c:v>1069.800016062967</c:v>
                      </c:pt>
                      <c:pt idx="10875">
                        <c:v>1069.8257168098949</c:v>
                      </c:pt>
                      <c:pt idx="10876">
                        <c:v>1072.1315556983377</c:v>
                      </c:pt>
                      <c:pt idx="10877">
                        <c:v>1057.5528070034538</c:v>
                      </c:pt>
                      <c:pt idx="10878">
                        <c:v>1056.4781945225286</c:v>
                      </c:pt>
                      <c:pt idx="10879">
                        <c:v>1040.2618263593288</c:v>
                      </c:pt>
                      <c:pt idx="10880">
                        <c:v>1040.2618263593288</c:v>
                      </c:pt>
                      <c:pt idx="10881">
                        <c:v>1040.2618263593288</c:v>
                      </c:pt>
                      <c:pt idx="10882">
                        <c:v>1034.2735523251147</c:v>
                      </c:pt>
                      <c:pt idx="10883">
                        <c:v>1030.159023371617</c:v>
                      </c:pt>
                      <c:pt idx="10884">
                        <c:v>1027.9077985703962</c:v>
                      </c:pt>
                      <c:pt idx="10885">
                        <c:v>1028.5430889085217</c:v>
                      </c:pt>
                      <c:pt idx="10886">
                        <c:v>1034.9184804433382</c:v>
                      </c:pt>
                      <c:pt idx="10887">
                        <c:v>1034.9184804433382</c:v>
                      </c:pt>
                      <c:pt idx="10888">
                        <c:v>1034.9184804433382</c:v>
                      </c:pt>
                      <c:pt idx="10889">
                        <c:v>1042.8078066018797</c:v>
                      </c:pt>
                      <c:pt idx="10890">
                        <c:v>1050.7573688860334</c:v>
                      </c:pt>
                      <c:pt idx="10891">
                        <c:v>1051.8721387840337</c:v>
                      </c:pt>
                      <c:pt idx="10892">
                        <c:v>1049.6682997349615</c:v>
                      </c:pt>
                      <c:pt idx="10893">
                        <c:v>1049.8273231065782</c:v>
                      </c:pt>
                      <c:pt idx="10894">
                        <c:v>1049.8273231065782</c:v>
                      </c:pt>
                      <c:pt idx="10895">
                        <c:v>1049.8273231065782</c:v>
                      </c:pt>
                      <c:pt idx="10896">
                        <c:v>1054.5996305517633</c:v>
                      </c:pt>
                      <c:pt idx="10897">
                        <c:v>1040.3814954622123</c:v>
                      </c:pt>
                      <c:pt idx="10898">
                        <c:v>1037.3986025218862</c:v>
                      </c:pt>
                      <c:pt idx="10899">
                        <c:v>1042.4110513211795</c:v>
                      </c:pt>
                      <c:pt idx="10900">
                        <c:v>1048.7760019275563</c:v>
                      </c:pt>
                      <c:pt idx="10901">
                        <c:v>1048.7760019275563</c:v>
                      </c:pt>
                      <c:pt idx="10902">
                        <c:v>1048.7760019275563</c:v>
                      </c:pt>
                      <c:pt idx="10903">
                        <c:v>1055.9184001285041</c:v>
                      </c:pt>
                      <c:pt idx="10904">
                        <c:v>1058.3808529435389</c:v>
                      </c:pt>
                      <c:pt idx="10905">
                        <c:v>1060.065858164003</c:v>
                      </c:pt>
                      <c:pt idx="10906">
                        <c:v>1068.3302545980243</c:v>
                      </c:pt>
                      <c:pt idx="10907">
                        <c:v>1071.9677134366718</c:v>
                      </c:pt>
                      <c:pt idx="10908">
                        <c:v>1071.9677134366718</c:v>
                      </c:pt>
                      <c:pt idx="10909">
                        <c:v>1071.9677134366718</c:v>
                      </c:pt>
                      <c:pt idx="10910">
                        <c:v>1071.1171793430246</c:v>
                      </c:pt>
                      <c:pt idx="10911">
                        <c:v>1075.5280700345354</c:v>
                      </c:pt>
                      <c:pt idx="10912">
                        <c:v>1084.8590474660671</c:v>
                      </c:pt>
                      <c:pt idx="10913">
                        <c:v>1083.7667657216289</c:v>
                      </c:pt>
                      <c:pt idx="10914">
                        <c:v>1086.3047144807647</c:v>
                      </c:pt>
                      <c:pt idx="10915">
                        <c:v>1086.3047144807647</c:v>
                      </c:pt>
                      <c:pt idx="10916">
                        <c:v>1086.3047144807647</c:v>
                      </c:pt>
                      <c:pt idx="10917">
                        <c:v>1081.7693357963217</c:v>
                      </c:pt>
                      <c:pt idx="10918">
                        <c:v>1083.1130029716489</c:v>
                      </c:pt>
                      <c:pt idx="10919">
                        <c:v>1079.7855593928198</c:v>
                      </c:pt>
                      <c:pt idx="10920">
                        <c:v>1065.3642277728695</c:v>
                      </c:pt>
                      <c:pt idx="10921">
                        <c:v>1069.8771183037506</c:v>
                      </c:pt>
                      <c:pt idx="10922">
                        <c:v>1069.8771183037506</c:v>
                      </c:pt>
                      <c:pt idx="10923">
                        <c:v>1069.8771183037506</c:v>
                      </c:pt>
                      <c:pt idx="10924">
                        <c:v>1069.8771183037506</c:v>
                      </c:pt>
                      <c:pt idx="10925">
                        <c:v>1062.4230985463014</c:v>
                      </c:pt>
                      <c:pt idx="10926">
                        <c:v>1050.3300939683559</c:v>
                      </c:pt>
                      <c:pt idx="10927">
                        <c:v>1055.4517709420929</c:v>
                      </c:pt>
                      <c:pt idx="10928">
                        <c:v>1069.7445988274033</c:v>
                      </c:pt>
                      <c:pt idx="10929">
                        <c:v>1069.7445988274033</c:v>
                      </c:pt>
                      <c:pt idx="10930">
                        <c:v>1069.7445988274033</c:v>
                      </c:pt>
                      <c:pt idx="10931">
                        <c:v>1064.1450485904745</c:v>
                      </c:pt>
                      <c:pt idx="10932">
                        <c:v>1062.9885149787165</c:v>
                      </c:pt>
                      <c:pt idx="10933">
                        <c:v>1067.8604128182476</c:v>
                      </c:pt>
                      <c:pt idx="10934">
                        <c:v>1066.7416271785398</c:v>
                      </c:pt>
                      <c:pt idx="10935">
                        <c:v>1064.7393783631835</c:v>
                      </c:pt>
                      <c:pt idx="10936">
                        <c:v>1064.7393783631835</c:v>
                      </c:pt>
                      <c:pt idx="10937">
                        <c:v>1064.7393783631835</c:v>
                      </c:pt>
                      <c:pt idx="10938">
                        <c:v>1067.2941932374906</c:v>
                      </c:pt>
                      <c:pt idx="10939">
                        <c:v>1061.4577142398198</c:v>
                      </c:pt>
                      <c:pt idx="10940">
                        <c:v>1064.113725805156</c:v>
                      </c:pt>
                      <c:pt idx="10941">
                        <c:v>1065.9882740342139</c:v>
                      </c:pt>
                      <c:pt idx="10942">
                        <c:v>1062.2721066580993</c:v>
                      </c:pt>
                      <c:pt idx="10943">
                        <c:v>1062.2721066580993</c:v>
                      </c:pt>
                      <c:pt idx="10944">
                        <c:v>1062.2721066580993</c:v>
                      </c:pt>
                      <c:pt idx="10945">
                        <c:v>1069.4699220946104</c:v>
                      </c:pt>
                      <c:pt idx="10946">
                        <c:v>1072.8833025459799</c:v>
                      </c:pt>
                      <c:pt idx="10947">
                        <c:v>1072.8833025459799</c:v>
                      </c:pt>
                      <c:pt idx="10948">
                        <c:v>1074.5249377560033</c:v>
                      </c:pt>
                      <c:pt idx="10949">
                        <c:v>1073.2591759698014</c:v>
                      </c:pt>
                      <c:pt idx="10950">
                        <c:v>1073.2591759698014</c:v>
                      </c:pt>
                      <c:pt idx="10951">
                        <c:v>1073.2591759698014</c:v>
                      </c:pt>
                      <c:pt idx="10952">
                        <c:v>1079.530158220223</c:v>
                      </c:pt>
                      <c:pt idx="10953">
                        <c:v>1070.7421090675446</c:v>
                      </c:pt>
                      <c:pt idx="10954">
                        <c:v>1067.5279094048669</c:v>
                      </c:pt>
                      <c:pt idx="10955">
                        <c:v>1066.7135169865871</c:v>
                      </c:pt>
                      <c:pt idx="10956">
                        <c:v>1069.1020801542043</c:v>
                      </c:pt>
                      <c:pt idx="10957">
                        <c:v>1069.1020801542043</c:v>
                      </c:pt>
                      <c:pt idx="10958">
                        <c:v>1069.1020801542043</c:v>
                      </c:pt>
                      <c:pt idx="10959">
                        <c:v>1063.9563087302222</c:v>
                      </c:pt>
                      <c:pt idx="10960">
                        <c:v>1067.375311219982</c:v>
                      </c:pt>
                      <c:pt idx="10961">
                        <c:v>1068.7519074773109</c:v>
                      </c:pt>
                      <c:pt idx="10962">
                        <c:v>1068.7519074773109</c:v>
                      </c:pt>
                      <c:pt idx="10963">
                        <c:v>1067.0974218938236</c:v>
                      </c:pt>
                      <c:pt idx="10964">
                        <c:v>1067.0974218938236</c:v>
                      </c:pt>
                      <c:pt idx="10965">
                        <c:v>1067.0974218938236</c:v>
                      </c:pt>
                      <c:pt idx="10966">
                        <c:v>1068.4812464862257</c:v>
                      </c:pt>
                      <c:pt idx="10967">
                        <c:v>1067.6122399807241</c:v>
                      </c:pt>
                      <c:pt idx="10968">
                        <c:v>1077.8531844831737</c:v>
                      </c:pt>
                      <c:pt idx="10969">
                        <c:v>1087.5560195968192</c:v>
                      </c:pt>
                      <c:pt idx="10970">
                        <c:v>1094.4679142237567</c:v>
                      </c:pt>
                      <c:pt idx="10971">
                        <c:v>1094.4679142237567</c:v>
                      </c:pt>
                      <c:pt idx="10972">
                        <c:v>1094.4679142237567</c:v>
                      </c:pt>
                      <c:pt idx="10973">
                        <c:v>1097.658822584531</c:v>
                      </c:pt>
                      <c:pt idx="10974">
                        <c:v>1114.8180869006501</c:v>
                      </c:pt>
                      <c:pt idx="10975">
                        <c:v>1116.5785880652152</c:v>
                      </c:pt>
                      <c:pt idx="10976">
                        <c:v>1107.9640189543004</c:v>
                      </c:pt>
                      <c:pt idx="10977">
                        <c:v>1099.734961047305</c:v>
                      </c:pt>
                      <c:pt idx="10978">
                        <c:v>1099.734961047305</c:v>
                      </c:pt>
                      <c:pt idx="10979">
                        <c:v>1099.734961047305</c:v>
                      </c:pt>
                      <c:pt idx="10980">
                        <c:v>1105.3746687013088</c:v>
                      </c:pt>
                      <c:pt idx="10981">
                        <c:v>1100.8176050116454</c:v>
                      </c:pt>
                      <c:pt idx="10982">
                        <c:v>1093.1531603887233</c:v>
                      </c:pt>
                      <c:pt idx="10983">
                        <c:v>1096.0292345996302</c:v>
                      </c:pt>
                      <c:pt idx="10984">
                        <c:v>1111.0456991406309</c:v>
                      </c:pt>
                      <c:pt idx="10985">
                        <c:v>1111.0456991406309</c:v>
                      </c:pt>
                      <c:pt idx="10986">
                        <c:v>1111.0456991406309</c:v>
                      </c:pt>
                      <c:pt idx="10987">
                        <c:v>1110.3188498915747</c:v>
                      </c:pt>
                      <c:pt idx="10988">
                        <c:v>1113.7747972050436</c:v>
                      </c:pt>
                      <c:pt idx="10989">
                        <c:v>1119.9614488796076</c:v>
                      </c:pt>
                      <c:pt idx="10990">
                        <c:v>1107.7543972371693</c:v>
                      </c:pt>
                      <c:pt idx="10991">
                        <c:v>1092.0986266163357</c:v>
                      </c:pt>
                      <c:pt idx="10992">
                        <c:v>1092.0986266163357</c:v>
                      </c:pt>
                      <c:pt idx="10993">
                        <c:v>1092.0986266163357</c:v>
                      </c:pt>
                      <c:pt idx="10994">
                        <c:v>1066.0766203517787</c:v>
                      </c:pt>
                      <c:pt idx="10995">
                        <c:v>1074.8823387679704</c:v>
                      </c:pt>
                      <c:pt idx="10996">
                        <c:v>1067.8708537466869</c:v>
                      </c:pt>
                      <c:pt idx="10997">
                        <c:v>1087.146413942655</c:v>
                      </c:pt>
                      <c:pt idx="10998">
                        <c:v>1088.6177817042806</c:v>
                      </c:pt>
                      <c:pt idx="10999">
                        <c:v>1088.6177817042806</c:v>
                      </c:pt>
                      <c:pt idx="11000">
                        <c:v>1088.6177817042806</c:v>
                      </c:pt>
                      <c:pt idx="11001">
                        <c:v>1084.4502449602439</c:v>
                      </c:pt>
                      <c:pt idx="11002">
                        <c:v>1096.3890450566216</c:v>
                      </c:pt>
                      <c:pt idx="11003">
                        <c:v>1101.7613043129063</c:v>
                      </c:pt>
                      <c:pt idx="11004">
                        <c:v>1114.5056621958072</c:v>
                      </c:pt>
                      <c:pt idx="11005">
                        <c:v>1117.7560035338524</c:v>
                      </c:pt>
                      <c:pt idx="11006">
                        <c:v>1117.7560035338524</c:v>
                      </c:pt>
                      <c:pt idx="11007">
                        <c:v>1117.7560035338524</c:v>
                      </c:pt>
                      <c:pt idx="11008">
                        <c:v>1125.2999759055497</c:v>
                      </c:pt>
                      <c:pt idx="11009">
                        <c:v>1121.2151634406873</c:v>
                      </c:pt>
                      <c:pt idx="11010">
                        <c:v>1126.7432334752227</c:v>
                      </c:pt>
                      <c:pt idx="11011">
                        <c:v>1124.5321660910768</c:v>
                      </c:pt>
                      <c:pt idx="11012">
                        <c:v>1137.8788852301018</c:v>
                      </c:pt>
                      <c:pt idx="11013">
                        <c:v>1137.8788852301018</c:v>
                      </c:pt>
                      <c:pt idx="11014">
                        <c:v>1137.8788852301018</c:v>
                      </c:pt>
                      <c:pt idx="11015">
                        <c:v>1138.8723797285356</c:v>
                      </c:pt>
                      <c:pt idx="11016">
                        <c:v>1139.3558750301179</c:v>
                      </c:pt>
                      <c:pt idx="11017">
                        <c:v>1136.8629025781058</c:v>
                      </c:pt>
                      <c:pt idx="11018">
                        <c:v>1140.69151072203</c:v>
                      </c:pt>
                      <c:pt idx="11019">
                        <c:v>1151.5171472170907</c:v>
                      </c:pt>
                      <c:pt idx="11020">
                        <c:v>1151.5171472170907</c:v>
                      </c:pt>
                      <c:pt idx="11021">
                        <c:v>1151.5171472170907</c:v>
                      </c:pt>
                      <c:pt idx="11022">
                        <c:v>1151.5171472170907</c:v>
                      </c:pt>
                      <c:pt idx="11023">
                        <c:v>1138.58003373223</c:v>
                      </c:pt>
                      <c:pt idx="11024">
                        <c:v>1138.5334511284232</c:v>
                      </c:pt>
                      <c:pt idx="11025">
                        <c:v>1130.0385511203917</c:v>
                      </c:pt>
                      <c:pt idx="11026">
                        <c:v>1116.2468878001764</c:v>
                      </c:pt>
                      <c:pt idx="11027">
                        <c:v>1116.2468878001764</c:v>
                      </c:pt>
                      <c:pt idx="11028">
                        <c:v>1116.2468878001764</c:v>
                      </c:pt>
                      <c:pt idx="11029">
                        <c:v>1128.0338928600108</c:v>
                      </c:pt>
                      <c:pt idx="11030">
                        <c:v>1129.3036703879202</c:v>
                      </c:pt>
                      <c:pt idx="11031">
                        <c:v>1129.2868042727489</c:v>
                      </c:pt>
                      <c:pt idx="11032">
                        <c:v>1134.6992209461084</c:v>
                      </c:pt>
                      <c:pt idx="11033">
                        <c:v>1143.3772387760018</c:v>
                      </c:pt>
                      <c:pt idx="11034">
                        <c:v>1143.3772387760018</c:v>
                      </c:pt>
                      <c:pt idx="11035">
                        <c:v>1143.3772387760018</c:v>
                      </c:pt>
                      <c:pt idx="11036">
                        <c:v>1151.8641073006183</c:v>
                      </c:pt>
                      <c:pt idx="11037">
                        <c:v>1151.4167536744037</c:v>
                      </c:pt>
                      <c:pt idx="11038">
                        <c:v>1148.4651835193961</c:v>
                      </c:pt>
                      <c:pt idx="11039">
                        <c:v>1159.7116697454019</c:v>
                      </c:pt>
                      <c:pt idx="11040">
                        <c:v>1158.1447273311378</c:v>
                      </c:pt>
                      <c:pt idx="11041">
                        <c:v>1158.1447273311378</c:v>
                      </c:pt>
                      <c:pt idx="11042">
                        <c:v>1158.1447273311378</c:v>
                      </c:pt>
                      <c:pt idx="11043">
                        <c:v>1162.6198698899684</c:v>
                      </c:pt>
                      <c:pt idx="11044">
                        <c:v>1163.3563569191226</c:v>
                      </c:pt>
                      <c:pt idx="11045">
                        <c:v>1156.5560999116533</c:v>
                      </c:pt>
                      <c:pt idx="11046">
                        <c:v>1163.6326399485979</c:v>
                      </c:pt>
                      <c:pt idx="11047">
                        <c:v>1167.4797205043767</c:v>
                      </c:pt>
                      <c:pt idx="11048">
                        <c:v>1167.4797205043767</c:v>
                      </c:pt>
                      <c:pt idx="11049">
                        <c:v>1167.4797205043767</c:v>
                      </c:pt>
                      <c:pt idx="11050">
                        <c:v>1170.8553529836954</c:v>
                      </c:pt>
                      <c:pt idx="11051">
                        <c:v>1166.5938478837036</c:v>
                      </c:pt>
                      <c:pt idx="11052">
                        <c:v>1166.401092281744</c:v>
                      </c:pt>
                      <c:pt idx="11053">
                        <c:v>1161.7412256043688</c:v>
                      </c:pt>
                      <c:pt idx="11054">
                        <c:v>1170.0771022407835</c:v>
                      </c:pt>
                      <c:pt idx="11055">
                        <c:v>1170.0771022407835</c:v>
                      </c:pt>
                      <c:pt idx="11056">
                        <c:v>1170.0771022407835</c:v>
                      </c:pt>
                      <c:pt idx="11057">
                        <c:v>1161.5107220303585</c:v>
                      </c:pt>
                      <c:pt idx="11058">
                        <c:v>1163.6527186571354</c:v>
                      </c:pt>
                      <c:pt idx="11059">
                        <c:v>1173.4535378684436</c:v>
                      </c:pt>
                      <c:pt idx="11060">
                        <c:v>1169.2988514978711</c:v>
                      </c:pt>
                      <c:pt idx="11061">
                        <c:v>1180.7726287045211</c:v>
                      </c:pt>
                      <c:pt idx="11062">
                        <c:v>1180.7726287045211</c:v>
                      </c:pt>
                      <c:pt idx="11063">
                        <c:v>1180.7726287045211</c:v>
                      </c:pt>
                      <c:pt idx="11064">
                        <c:v>1188.3567584932932</c:v>
                      </c:pt>
                      <c:pt idx="11065">
                        <c:v>1182.0367841940401</c:v>
                      </c:pt>
                      <c:pt idx="11066">
                        <c:v>1191.2472893743468</c:v>
                      </c:pt>
                      <c:pt idx="11067">
                        <c:v>1190.843305758573</c:v>
                      </c:pt>
                      <c:pt idx="11068">
                        <c:v>1192.4399646614725</c:v>
                      </c:pt>
                      <c:pt idx="11069">
                        <c:v>1192.4399646614725</c:v>
                      </c:pt>
                      <c:pt idx="11070">
                        <c:v>1192.4399646614725</c:v>
                      </c:pt>
                      <c:pt idx="11071">
                        <c:v>1181.2826279013727</c:v>
                      </c:pt>
                      <c:pt idx="11072">
                        <c:v>1179.6650871415945</c:v>
                      </c:pt>
                      <c:pt idx="11073">
                        <c:v>1176.4083206168173</c:v>
                      </c:pt>
                      <c:pt idx="11074">
                        <c:v>1173.7571279415301</c:v>
                      </c:pt>
                      <c:pt idx="11075">
                        <c:v>1165.9673921773344</c:v>
                      </c:pt>
                      <c:pt idx="11076">
                        <c:v>1165.9673921773344</c:v>
                      </c:pt>
                      <c:pt idx="11077">
                        <c:v>1165.9673921773344</c:v>
                      </c:pt>
                      <c:pt idx="11078">
                        <c:v>1171.7974459882732</c:v>
                      </c:pt>
                      <c:pt idx="11079">
                        <c:v>1165.8886836398674</c:v>
                      </c:pt>
                      <c:pt idx="11080">
                        <c:v>1164.6502288972765</c:v>
                      </c:pt>
                      <c:pt idx="11081">
                        <c:v>1156.557706208336</c:v>
                      </c:pt>
                      <c:pt idx="11082">
                        <c:v>1156.0131716328001</c:v>
                      </c:pt>
                      <c:pt idx="11083">
                        <c:v>1156.0131716328001</c:v>
                      </c:pt>
                      <c:pt idx="11084">
                        <c:v>1156.0131716328001</c:v>
                      </c:pt>
                      <c:pt idx="11085">
                        <c:v>1153.9747811420764</c:v>
                      </c:pt>
                      <c:pt idx="11086">
                        <c:v>1166.4468717372092</c:v>
                      </c:pt>
                      <c:pt idx="11087">
                        <c:v>1195.8766364147452</c:v>
                      </c:pt>
                      <c:pt idx="11088">
                        <c:v>1193.631033651915</c:v>
                      </c:pt>
                      <c:pt idx="11089">
                        <c:v>1199.9092442374101</c:v>
                      </c:pt>
                      <c:pt idx="11090">
                        <c:v>1199.9092442374101</c:v>
                      </c:pt>
                      <c:pt idx="11091">
                        <c:v>1199.9092442374101</c:v>
                      </c:pt>
                      <c:pt idx="11092">
                        <c:v>1203.3161995020475</c:v>
                      </c:pt>
                      <c:pt idx="11093">
                        <c:v>1193.3868765560994</c:v>
                      </c:pt>
                      <c:pt idx="11094">
                        <c:v>1194.6831579792783</c:v>
                      </c:pt>
                      <c:pt idx="11095">
                        <c:v>1187.2829491607097</c:v>
                      </c:pt>
                      <c:pt idx="11096">
                        <c:v>1182.297004256686</c:v>
                      </c:pt>
                      <c:pt idx="11097">
                        <c:v>1182.297004256686</c:v>
                      </c:pt>
                      <c:pt idx="11098">
                        <c:v>1182.297004256686</c:v>
                      </c:pt>
                      <c:pt idx="11099">
                        <c:v>1187.7921452092201</c:v>
                      </c:pt>
                      <c:pt idx="11100">
                        <c:v>1183.1660107621876</c:v>
                      </c:pt>
                      <c:pt idx="11101">
                        <c:v>1185.2389366315956</c:v>
                      </c:pt>
                      <c:pt idx="11102">
                        <c:v>1198.705324873504</c:v>
                      </c:pt>
                      <c:pt idx="11103">
                        <c:v>1208.2274516103123</c:v>
                      </c:pt>
                      <c:pt idx="11104">
                        <c:v>1208.2274516103123</c:v>
                      </c:pt>
                      <c:pt idx="11105">
                        <c:v>1208.2274516103123</c:v>
                      </c:pt>
                      <c:pt idx="11106">
                        <c:v>1216.2195807565656</c:v>
                      </c:pt>
                      <c:pt idx="11107">
                        <c:v>1216.0605573849489</c:v>
                      </c:pt>
                      <c:pt idx="11108">
                        <c:v>1216.2870452172515</c:v>
                      </c:pt>
                      <c:pt idx="11109">
                        <c:v>1216.2870452172515</c:v>
                      </c:pt>
                      <c:pt idx="11110">
                        <c:v>1218.6788209782346</c:v>
                      </c:pt>
                      <c:pt idx="11111">
                        <c:v>1218.6788209782346</c:v>
                      </c:pt>
                      <c:pt idx="11112">
                        <c:v>1218.6788209782346</c:v>
                      </c:pt>
                      <c:pt idx="11113">
                        <c:v>1212.1917918239499</c:v>
                      </c:pt>
                      <c:pt idx="11114">
                        <c:v>1205.6035659786362</c:v>
                      </c:pt>
                      <c:pt idx="11115">
                        <c:v>1202.9563890450565</c:v>
                      </c:pt>
                      <c:pt idx="11116">
                        <c:v>1198.5872620673038</c:v>
                      </c:pt>
                      <c:pt idx="11117">
                        <c:v>1194.9409685968997</c:v>
                      </c:pt>
                      <c:pt idx="11118">
                        <c:v>1194.9409685968997</c:v>
                      </c:pt>
                      <c:pt idx="11119">
                        <c:v>1194.9409685968997</c:v>
                      </c:pt>
                      <c:pt idx="11120">
                        <c:v>1187.6258935025298</c:v>
                      </c:pt>
                      <c:pt idx="11121">
                        <c:v>1181.5420448156774</c:v>
                      </c:pt>
                      <c:pt idx="11122">
                        <c:v>1178.0025700746928</c:v>
                      </c:pt>
                      <c:pt idx="11123">
                        <c:v>1173.0543731427197</c:v>
                      </c:pt>
                      <c:pt idx="11124">
                        <c:v>1169.840173480042</c:v>
                      </c:pt>
                      <c:pt idx="11125">
                        <c:v>1169.840173480042</c:v>
                      </c:pt>
                      <c:pt idx="11126">
                        <c:v>1169.840173480042</c:v>
                      </c:pt>
                      <c:pt idx="11127">
                        <c:v>1162.0857762428723</c:v>
                      </c:pt>
                      <c:pt idx="11128">
                        <c:v>1155.6589832142001</c:v>
                      </c:pt>
                      <c:pt idx="11129">
                        <c:v>1126.5577062083371</c:v>
                      </c:pt>
                      <c:pt idx="11130">
                        <c:v>1122.0159023371618</c:v>
                      </c:pt>
                      <c:pt idx="11131">
                        <c:v>1135.6790619227374</c:v>
                      </c:pt>
                      <c:pt idx="11132">
                        <c:v>1135.6790619227374</c:v>
                      </c:pt>
                      <c:pt idx="11133">
                        <c:v>1135.6790619227374</c:v>
                      </c:pt>
                      <c:pt idx="11134">
                        <c:v>1138.1142076941612</c:v>
                      </c:pt>
                      <c:pt idx="11135">
                        <c:v>1147.156854871095</c:v>
                      </c:pt>
                      <c:pt idx="11136">
                        <c:v>1147.156854871095</c:v>
                      </c:pt>
                      <c:pt idx="11137">
                        <c:v>1148.5671833587667</c:v>
                      </c:pt>
                      <c:pt idx="11138">
                        <c:v>1141.8496506304718</c:v>
                      </c:pt>
                      <c:pt idx="11139">
                        <c:v>1141.8496506304718</c:v>
                      </c:pt>
                      <c:pt idx="11140">
                        <c:v>1141.8496506304718</c:v>
                      </c:pt>
                      <c:pt idx="11141">
                        <c:v>1130.5927234760263</c:v>
                      </c:pt>
                      <c:pt idx="11142">
                        <c:v>1133.2278531844836</c:v>
                      </c:pt>
                      <c:pt idx="11143">
                        <c:v>1133.2278531844836</c:v>
                      </c:pt>
                      <c:pt idx="11144">
                        <c:v>1131.0665809975108</c:v>
                      </c:pt>
                      <c:pt idx="11145">
                        <c:v>1140.7774475945712</c:v>
                      </c:pt>
                      <c:pt idx="11146">
                        <c:v>1140.7774475945712</c:v>
                      </c:pt>
                      <c:pt idx="11147">
                        <c:v>1140.7774475945712</c:v>
                      </c:pt>
                      <c:pt idx="11148">
                        <c:v>1137.9503654324958</c:v>
                      </c:pt>
                      <c:pt idx="11149">
                        <c:v>1137.1994217331944</c:v>
                      </c:pt>
                      <c:pt idx="11150">
                        <c:v>1139.2562846357723</c:v>
                      </c:pt>
                      <c:pt idx="11151">
                        <c:v>1139.2562846357723</c:v>
                      </c:pt>
                      <c:pt idx="11152">
                        <c:v>1121.9267528712555</c:v>
                      </c:pt>
                      <c:pt idx="11153">
                        <c:v>1121.9267528712555</c:v>
                      </c:pt>
                      <c:pt idx="11154">
                        <c:v>1121.9267528712555</c:v>
                      </c:pt>
                      <c:pt idx="11155">
                        <c:v>1132.3387679704445</c:v>
                      </c:pt>
                      <c:pt idx="11156">
                        <c:v>1141.5789896393867</c:v>
                      </c:pt>
                      <c:pt idx="11157">
                        <c:v>1153.6944823708943</c:v>
                      </c:pt>
                      <c:pt idx="11158">
                        <c:v>1161.3107380933263</c:v>
                      </c:pt>
                      <c:pt idx="11159">
                        <c:v>1168.3880812786126</c:v>
                      </c:pt>
                      <c:pt idx="11160">
                        <c:v>1168.3880812786126</c:v>
                      </c:pt>
                      <c:pt idx="11161">
                        <c:v>1168.3880812786126</c:v>
                      </c:pt>
                      <c:pt idx="11162">
                        <c:v>1168.3880812786126</c:v>
                      </c:pt>
                      <c:pt idx="11163">
                        <c:v>1181.5332101839215</c:v>
                      </c:pt>
                      <c:pt idx="11164">
                        <c:v>1175.1899445827651</c:v>
                      </c:pt>
                      <c:pt idx="11165">
                        <c:v>1182.9909244237417</c:v>
                      </c:pt>
                      <c:pt idx="11166">
                        <c:v>1182.1917918239506</c:v>
                      </c:pt>
                      <c:pt idx="11167">
                        <c:v>1182.1917918239506</c:v>
                      </c:pt>
                      <c:pt idx="11168">
                        <c:v>1182.1917918239506</c:v>
                      </c:pt>
                      <c:pt idx="11169">
                        <c:v>1192.0849730945311</c:v>
                      </c:pt>
                      <c:pt idx="11170">
                        <c:v>1182.7556019596825</c:v>
                      </c:pt>
                      <c:pt idx="11171">
                        <c:v>1180.976628383263</c:v>
                      </c:pt>
                      <c:pt idx="11172">
                        <c:v>1191.0826439643408</c:v>
                      </c:pt>
                      <c:pt idx="11173">
                        <c:v>1183.2824672717056</c:v>
                      </c:pt>
                      <c:pt idx="11174">
                        <c:v>1183.2824672717056</c:v>
                      </c:pt>
                      <c:pt idx="11175">
                        <c:v>1183.2824672717056</c:v>
                      </c:pt>
                      <c:pt idx="11176">
                        <c:v>1179.6088667576907</c:v>
                      </c:pt>
                      <c:pt idx="11177">
                        <c:v>1180.1453698498119</c:v>
                      </c:pt>
                      <c:pt idx="11178">
                        <c:v>1188.1840815998721</c:v>
                      </c:pt>
                      <c:pt idx="11179">
                        <c:v>1186.6275801140478</c:v>
                      </c:pt>
                      <c:pt idx="11180">
                        <c:v>1179.2843948277255</c:v>
                      </c:pt>
                      <c:pt idx="11181">
                        <c:v>1179.2843948277255</c:v>
                      </c:pt>
                      <c:pt idx="11182">
                        <c:v>1179.2843948277255</c:v>
                      </c:pt>
                      <c:pt idx="11183">
                        <c:v>1182.949160709984</c:v>
                      </c:pt>
                      <c:pt idx="11184">
                        <c:v>1187.3512167697381</c:v>
                      </c:pt>
                      <c:pt idx="11185">
                        <c:v>1181.1886595454187</c:v>
                      </c:pt>
                      <c:pt idx="11186">
                        <c:v>1190.662597381737</c:v>
                      </c:pt>
                      <c:pt idx="11187">
                        <c:v>1187.7527909404873</c:v>
                      </c:pt>
                      <c:pt idx="11188">
                        <c:v>1187.7527909404873</c:v>
                      </c:pt>
                      <c:pt idx="11189">
                        <c:v>1187.7527909404873</c:v>
                      </c:pt>
                      <c:pt idx="11190">
                        <c:v>1187.7527909404873</c:v>
                      </c:pt>
                      <c:pt idx="11191">
                        <c:v>1194.8831419163125</c:v>
                      </c:pt>
                      <c:pt idx="11192">
                        <c:v>1199.2514657457239</c:v>
                      </c:pt>
                      <c:pt idx="11193">
                        <c:v>1195.9529355071888</c:v>
                      </c:pt>
                      <c:pt idx="11194">
                        <c:v>1182.796562525099</c:v>
                      </c:pt>
                      <c:pt idx="11195">
                        <c:v>1182.796562525099</c:v>
                      </c:pt>
                      <c:pt idx="11196">
                        <c:v>1182.796562525099</c:v>
                      </c:pt>
                      <c:pt idx="11197">
                        <c:v>1184.4550638502938</c:v>
                      </c:pt>
                      <c:pt idx="11198">
                        <c:v>1187.6652477712639</c:v>
                      </c:pt>
                      <c:pt idx="11199">
                        <c:v>1181.6601076218783</c:v>
                      </c:pt>
                      <c:pt idx="11200">
                        <c:v>1178.5085535298374</c:v>
                      </c:pt>
                      <c:pt idx="11201">
                        <c:v>1193.9466709501248</c:v>
                      </c:pt>
                      <c:pt idx="11202">
                        <c:v>1193.9466709501248</c:v>
                      </c:pt>
                      <c:pt idx="11203">
                        <c:v>1193.9466709501248</c:v>
                      </c:pt>
                      <c:pt idx="11204">
                        <c:v>1184.9538189703642</c:v>
                      </c:pt>
                      <c:pt idx="11205">
                        <c:v>1162.5981848847484</c:v>
                      </c:pt>
                      <c:pt idx="11206">
                        <c:v>1171.5187535137741</c:v>
                      </c:pt>
                      <c:pt idx="11207">
                        <c:v>1162.9274757047629</c:v>
                      </c:pt>
                      <c:pt idx="11208">
                        <c:v>1171.7853987631515</c:v>
                      </c:pt>
                      <c:pt idx="11209">
                        <c:v>1171.7853987631515</c:v>
                      </c:pt>
                      <c:pt idx="11210">
                        <c:v>1171.7853987631515</c:v>
                      </c:pt>
                      <c:pt idx="11211">
                        <c:v>1157.3937836318369</c:v>
                      </c:pt>
                      <c:pt idx="11212">
                        <c:v>1141.6456509517309</c:v>
                      </c:pt>
                      <c:pt idx="11213">
                        <c:v>1135.7401011966913</c:v>
                      </c:pt>
                      <c:pt idx="11214">
                        <c:v>1128.4916874146659</c:v>
                      </c:pt>
                      <c:pt idx="11215">
                        <c:v>1147.0179102080158</c:v>
                      </c:pt>
                      <c:pt idx="11216">
                        <c:v>1147.0179102080158</c:v>
                      </c:pt>
                      <c:pt idx="11217">
                        <c:v>1147.0179102080158</c:v>
                      </c:pt>
                      <c:pt idx="11218">
                        <c:v>1161.2553208577629</c:v>
                      </c:pt>
                      <c:pt idx="11219">
                        <c:v>1157.4202875271067</c:v>
                      </c:pt>
                      <c:pt idx="11220">
                        <c:v>1163.6318368002574</c:v>
                      </c:pt>
                      <c:pt idx="11221">
                        <c:v>1161.187856397077</c:v>
                      </c:pt>
                      <c:pt idx="11222">
                        <c:v>1155.3987631515545</c:v>
                      </c:pt>
                      <c:pt idx="11223">
                        <c:v>1155.3987631515545</c:v>
                      </c:pt>
                      <c:pt idx="11224">
                        <c:v>1155.3987631515545</c:v>
                      </c:pt>
                      <c:pt idx="11225">
                        <c:v>1169.1856075817207</c:v>
                      </c:pt>
                      <c:pt idx="11226">
                        <c:v>1166.1119588788051</c:v>
                      </c:pt>
                      <c:pt idx="11227">
                        <c:v>1167.9873102562046</c:v>
                      </c:pt>
                      <c:pt idx="11228">
                        <c:v>1165.8372821460127</c:v>
                      </c:pt>
                      <c:pt idx="11229">
                        <c:v>1152.0962171713118</c:v>
                      </c:pt>
                      <c:pt idx="11230">
                        <c:v>1152.0962171713118</c:v>
                      </c:pt>
                      <c:pt idx="11231">
                        <c:v>1152.0962171713118</c:v>
                      </c:pt>
                      <c:pt idx="11232">
                        <c:v>1164.1819934141838</c:v>
                      </c:pt>
                      <c:pt idx="11233">
                        <c:v>1162.6487832302628</c:v>
                      </c:pt>
                      <c:pt idx="11234">
                        <c:v>1169.0081117982493</c:v>
                      </c:pt>
                      <c:pt idx="11235">
                        <c:v>1125.8139908441092</c:v>
                      </c:pt>
                      <c:pt idx="11236">
                        <c:v>1059.5879849008115</c:v>
                      </c:pt>
                      <c:pt idx="11237">
                        <c:v>1059.5879849008115</c:v>
                      </c:pt>
                      <c:pt idx="11238">
                        <c:v>1059.5879849008115</c:v>
                      </c:pt>
                      <c:pt idx="11239">
                        <c:v>1051.1107541562928</c:v>
                      </c:pt>
                      <c:pt idx="11240">
                        <c:v>1036.6091077021929</c:v>
                      </c:pt>
                      <c:pt idx="11241">
                        <c:v>1104.9658661954866</c:v>
                      </c:pt>
                      <c:pt idx="11242">
                        <c:v>1075.6051722753195</c:v>
                      </c:pt>
                      <c:pt idx="11243">
                        <c:v>1091.4673520199183</c:v>
                      </c:pt>
                      <c:pt idx="11244">
                        <c:v>1091.4673520199183</c:v>
                      </c:pt>
                      <c:pt idx="11245">
                        <c:v>1091.4673520199183</c:v>
                      </c:pt>
                      <c:pt idx="11246">
                        <c:v>1104.0342141193478</c:v>
                      </c:pt>
                      <c:pt idx="11247">
                        <c:v>1100.5597943940245</c:v>
                      </c:pt>
                      <c:pt idx="11248">
                        <c:v>1087.56164163521</c:v>
                      </c:pt>
                      <c:pt idx="11249">
                        <c:v>1090.8015420448157</c:v>
                      </c:pt>
                      <c:pt idx="11250">
                        <c:v>1090.8015420448157</c:v>
                      </c:pt>
                      <c:pt idx="11251">
                        <c:v>1090.8015420448157</c:v>
                      </c:pt>
                      <c:pt idx="11252">
                        <c:v>1090.8015420448157</c:v>
                      </c:pt>
                      <c:pt idx="11253">
                        <c:v>1069.9670709179986</c:v>
                      </c:pt>
                      <c:pt idx="11254">
                        <c:v>1093.8197735121678</c:v>
                      </c:pt>
                      <c:pt idx="11255">
                        <c:v>1101.5075094369934</c:v>
                      </c:pt>
                      <c:pt idx="11256">
                        <c:v>1113.1901052124331</c:v>
                      </c:pt>
                      <c:pt idx="11257">
                        <c:v>1110.3549915669428</c:v>
                      </c:pt>
                      <c:pt idx="11258">
                        <c:v>1110.3549915669428</c:v>
                      </c:pt>
                      <c:pt idx="11259">
                        <c:v>1110.3549915669428</c:v>
                      </c:pt>
                      <c:pt idx="11260">
                        <c:v>1113.9418520600757</c:v>
                      </c:pt>
                      <c:pt idx="11261">
                        <c:v>1119.9887559232193</c:v>
                      </c:pt>
                      <c:pt idx="11262">
                        <c:v>1122.5042165287932</c:v>
                      </c:pt>
                      <c:pt idx="11263">
                        <c:v>1118.2700184724124</c:v>
                      </c:pt>
                      <c:pt idx="11264">
                        <c:v>1135.5481487430734</c:v>
                      </c:pt>
                      <c:pt idx="11265">
                        <c:v>1135.5481487430734</c:v>
                      </c:pt>
                      <c:pt idx="11266">
                        <c:v>1135.5481487430734</c:v>
                      </c:pt>
                      <c:pt idx="11267">
                        <c:v>1129.6891815918407</c:v>
                      </c:pt>
                      <c:pt idx="11268">
                        <c:v>1122.4126576178626</c:v>
                      </c:pt>
                      <c:pt idx="11269">
                        <c:v>1129.0916392257654</c:v>
                      </c:pt>
                      <c:pt idx="11270">
                        <c:v>1133.7611436832387</c:v>
                      </c:pt>
                      <c:pt idx="11271">
                        <c:v>1132.8760742109073</c:v>
                      </c:pt>
                      <c:pt idx="11272">
                        <c:v>1132.8760742109073</c:v>
                      </c:pt>
                      <c:pt idx="11273">
                        <c:v>1132.8760742109073</c:v>
                      </c:pt>
                      <c:pt idx="11274">
                        <c:v>1156.997028351137</c:v>
                      </c:pt>
                      <c:pt idx="11275">
                        <c:v>1152.5202794956235</c:v>
                      </c:pt>
                      <c:pt idx="11276">
                        <c:v>1144.4984338607346</c:v>
                      </c:pt>
                      <c:pt idx="11277">
                        <c:v>1157.2644767488562</c:v>
                      </c:pt>
                      <c:pt idx="11278">
                        <c:v>1167.7238776001934</c:v>
                      </c:pt>
                      <c:pt idx="11279">
                        <c:v>1167.7238776001934</c:v>
                      </c:pt>
                      <c:pt idx="11280">
                        <c:v>1167.7238776001934</c:v>
                      </c:pt>
                      <c:pt idx="11281">
                        <c:v>1169.4667095012455</c:v>
                      </c:pt>
                      <c:pt idx="11282">
                        <c:v>1167.0452172516268</c:v>
                      </c:pt>
                      <c:pt idx="11283">
                        <c:v>1145.5104007710229</c:v>
                      </c:pt>
                      <c:pt idx="11284">
                        <c:v>1140.5389125371462</c:v>
                      </c:pt>
                      <c:pt idx="11285">
                        <c:v>1137.5279094048676</c:v>
                      </c:pt>
                      <c:pt idx="11286">
                        <c:v>1137.5279094048676</c:v>
                      </c:pt>
                      <c:pt idx="11287">
                        <c:v>1137.5279094048676</c:v>
                      </c:pt>
                      <c:pt idx="11288">
                        <c:v>1137.5279094048676</c:v>
                      </c:pt>
                      <c:pt idx="11289">
                        <c:v>1154.893582844752</c:v>
                      </c:pt>
                      <c:pt idx="11290">
                        <c:v>1145.5497550397563</c:v>
                      </c:pt>
                      <c:pt idx="11291">
                        <c:v>1150.1405509597625</c:v>
                      </c:pt>
                      <c:pt idx="11292">
                        <c:v>1151.5332101839213</c:v>
                      </c:pt>
                      <c:pt idx="11293">
                        <c:v>1151.5332101839213</c:v>
                      </c:pt>
                      <c:pt idx="11294">
                        <c:v>1151.5332101839213</c:v>
                      </c:pt>
                      <c:pt idx="11295">
                        <c:v>1154.6558509356682</c:v>
                      </c:pt>
                      <c:pt idx="11296">
                        <c:v>1160.3919363906518</c:v>
                      </c:pt>
                      <c:pt idx="11297">
                        <c:v>1158.5117661232034</c:v>
                      </c:pt>
                      <c:pt idx="11298">
                        <c:v>1156.5922415870216</c:v>
                      </c:pt>
                      <c:pt idx="11299">
                        <c:v>1168.7021122801386</c:v>
                      </c:pt>
                      <c:pt idx="11300">
                        <c:v>1168.7021122801386</c:v>
                      </c:pt>
                      <c:pt idx="11301">
                        <c:v>1168.7021122801386</c:v>
                      </c:pt>
                      <c:pt idx="11302">
                        <c:v>1169.5245361818334</c:v>
                      </c:pt>
                      <c:pt idx="11303">
                        <c:v>1176.8042727491775</c:v>
                      </c:pt>
                      <c:pt idx="11304">
                        <c:v>1174.0358204160316</c:v>
                      </c:pt>
                      <c:pt idx="11305">
                        <c:v>1179.7293390089158</c:v>
                      </c:pt>
                      <c:pt idx="11306">
                        <c:v>1168.6643643080886</c:v>
                      </c:pt>
                      <c:pt idx="11307">
                        <c:v>1168.6643643080886</c:v>
                      </c:pt>
                      <c:pt idx="11308">
                        <c:v>1168.6643643080886</c:v>
                      </c:pt>
                      <c:pt idx="11309">
                        <c:v>1176.6805879045867</c:v>
                      </c:pt>
                      <c:pt idx="11310">
                        <c:v>1166.737611436833</c:v>
                      </c:pt>
                      <c:pt idx="11311">
                        <c:v>1168.2860814392425</c:v>
                      </c:pt>
                      <c:pt idx="11312">
                        <c:v>1168.2860814392425</c:v>
                      </c:pt>
                      <c:pt idx="11313">
                        <c:v>1168.1696249297252</c:v>
                      </c:pt>
                      <c:pt idx="11314">
                        <c:v>1168.1696249297252</c:v>
                      </c:pt>
                      <c:pt idx="11315">
                        <c:v>1168.1696249297252</c:v>
                      </c:pt>
                      <c:pt idx="11316">
                        <c:v>1177.9816882178145</c:v>
                      </c:pt>
                      <c:pt idx="11317">
                        <c:v>1189.0603164404474</c:v>
                      </c:pt>
                      <c:pt idx="11318">
                        <c:v>1181.9765480684293</c:v>
                      </c:pt>
                      <c:pt idx="11319">
                        <c:v>1191.4344229379176</c:v>
                      </c:pt>
                      <c:pt idx="11320">
                        <c:v>1195.9489197654816</c:v>
                      </c:pt>
                      <c:pt idx="11321">
                        <c:v>1195.9489197654816</c:v>
                      </c:pt>
                      <c:pt idx="11322">
                        <c:v>1195.9489197654816</c:v>
                      </c:pt>
                      <c:pt idx="11323">
                        <c:v>1202.1556501485836</c:v>
                      </c:pt>
                      <c:pt idx="11324">
                        <c:v>1212.9033812545188</c:v>
                      </c:pt>
                      <c:pt idx="11325">
                        <c:v>1214.4020560597553</c:v>
                      </c:pt>
                      <c:pt idx="11326">
                        <c:v>1220.9469118946281</c:v>
                      </c:pt>
                      <c:pt idx="11327">
                        <c:v>1220.9469118946281</c:v>
                      </c:pt>
                      <c:pt idx="11328">
                        <c:v>1220.9469118946281</c:v>
                      </c:pt>
                      <c:pt idx="11329">
                        <c:v>1220.9469118946281</c:v>
                      </c:pt>
                      <c:pt idx="11330">
                        <c:v>1211.1332423098559</c:v>
                      </c:pt>
                      <c:pt idx="11331">
                        <c:v>1212.0054614087235</c:v>
                      </c:pt>
                      <c:pt idx="11332">
                        <c:v>1214.3659143843881</c:v>
                      </c:pt>
                      <c:pt idx="11333">
                        <c:v>1220.5509597622695</c:v>
                      </c:pt>
                      <c:pt idx="11334">
                        <c:v>1212.5636495060651</c:v>
                      </c:pt>
                      <c:pt idx="11335">
                        <c:v>1212.5636495060651</c:v>
                      </c:pt>
                      <c:pt idx="11336">
                        <c:v>1212.5636495060651</c:v>
                      </c:pt>
                      <c:pt idx="11337">
                        <c:v>1212.8937434744212</c:v>
                      </c:pt>
                      <c:pt idx="11338">
                        <c:v>1197.6636414745817</c:v>
                      </c:pt>
                      <c:pt idx="11339">
                        <c:v>1202.2182957192206</c:v>
                      </c:pt>
                      <c:pt idx="11340">
                        <c:v>1208.4667898160803</c:v>
                      </c:pt>
                      <c:pt idx="11341">
                        <c:v>1207.110272267289</c:v>
                      </c:pt>
                      <c:pt idx="11342">
                        <c:v>1207.110272267289</c:v>
                      </c:pt>
                      <c:pt idx="11343">
                        <c:v>1207.110272267289</c:v>
                      </c:pt>
                      <c:pt idx="11344">
                        <c:v>1206.0734077584141</c:v>
                      </c:pt>
                      <c:pt idx="11345">
                        <c:v>1215.4782748373636</c:v>
                      </c:pt>
                      <c:pt idx="11346">
                        <c:v>1225.4405268653131</c:v>
                      </c:pt>
                      <c:pt idx="11347">
                        <c:v>1221.4681551682606</c:v>
                      </c:pt>
                      <c:pt idx="11348">
                        <c:v>1225.0252991727582</c:v>
                      </c:pt>
                      <c:pt idx="11349">
                        <c:v>1225.0252991727582</c:v>
                      </c:pt>
                      <c:pt idx="11350">
                        <c:v>1225.0252991727582</c:v>
                      </c:pt>
                      <c:pt idx="11351">
                        <c:v>1220.1260942896163</c:v>
                      </c:pt>
                      <c:pt idx="11352">
                        <c:v>1218.2925066259745</c:v>
                      </c:pt>
                      <c:pt idx="11353">
                        <c:v>1211.111557304635</c:v>
                      </c:pt>
                      <c:pt idx="11354">
                        <c:v>1207.6226809091647</c:v>
                      </c:pt>
                      <c:pt idx="11355">
                        <c:v>1194.579551843226</c:v>
                      </c:pt>
                      <c:pt idx="11356">
                        <c:v>1194.579551843226</c:v>
                      </c:pt>
                      <c:pt idx="11357">
                        <c:v>1194.579551843226</c:v>
                      </c:pt>
                      <c:pt idx="11358">
                        <c:v>1208.2033571600682</c:v>
                      </c:pt>
                      <c:pt idx="11359">
                        <c:v>1205.8766364147466</c:v>
                      </c:pt>
                      <c:pt idx="11360">
                        <c:v>1205.3827001847249</c:v>
                      </c:pt>
                      <c:pt idx="11361">
                        <c:v>1204.081599871497</c:v>
                      </c:pt>
                      <c:pt idx="11362">
                        <c:v>1210.5766605091967</c:v>
                      </c:pt>
                      <c:pt idx="11363">
                        <c:v>1210.5766605091967</c:v>
                      </c:pt>
                      <c:pt idx="11364">
                        <c:v>1210.5766605091967</c:v>
                      </c:pt>
                      <c:pt idx="11365">
                        <c:v>1207.63633443097</c:v>
                      </c:pt>
                      <c:pt idx="11366">
                        <c:v>1222.5355393141119</c:v>
                      </c:pt>
                      <c:pt idx="11367">
                        <c:v>1231.5123283270425</c:v>
                      </c:pt>
                      <c:pt idx="11368">
                        <c:v>1228.765560999117</c:v>
                      </c:pt>
                      <c:pt idx="11369">
                        <c:v>1226.5649345434106</c:v>
                      </c:pt>
                      <c:pt idx="11370">
                        <c:v>1226.5649345434106</c:v>
                      </c:pt>
                      <c:pt idx="11371">
                        <c:v>1226.5649345434106</c:v>
                      </c:pt>
                      <c:pt idx="11372">
                        <c:v>1224.6084651835199</c:v>
                      </c:pt>
                      <c:pt idx="11373">
                        <c:v>1228.5037346397883</c:v>
                      </c:pt>
                      <c:pt idx="11374">
                        <c:v>1230.9171954059918</c:v>
                      </c:pt>
                      <c:pt idx="11375">
                        <c:v>1226.0629668299739</c:v>
                      </c:pt>
                      <c:pt idx="11376">
                        <c:v>1244.9377560035341</c:v>
                      </c:pt>
                      <c:pt idx="11377">
                        <c:v>1244.9377560035341</c:v>
                      </c:pt>
                      <c:pt idx="11378">
                        <c:v>1244.9377560035341</c:v>
                      </c:pt>
                      <c:pt idx="11379">
                        <c:v>1235.9328567986511</c:v>
                      </c:pt>
                      <c:pt idx="11380">
                        <c:v>1238.086097502209</c:v>
                      </c:pt>
                      <c:pt idx="11381">
                        <c:v>1241.0746124809255</c:v>
                      </c:pt>
                      <c:pt idx="11382">
                        <c:v>1241.4617299815279</c:v>
                      </c:pt>
                      <c:pt idx="11383">
                        <c:v>1240.4240623243115</c:v>
                      </c:pt>
                      <c:pt idx="11384">
                        <c:v>1240.4240623243115</c:v>
                      </c:pt>
                      <c:pt idx="11385">
                        <c:v>1240.4240623243115</c:v>
                      </c:pt>
                    </c:numCache>
                  </c:numRef>
                </c:val>
                <c:smooth val="0"/>
                <c:extLst>
                  <c:ext xmlns:c16="http://schemas.microsoft.com/office/drawing/2014/chart" uri="{C3380CC4-5D6E-409C-BE32-E72D297353CC}">
                    <c16:uniqueId val="{00000000-78BA-4B95-AECB-AC35AE06982D}"/>
                  </c:ext>
                </c:extLst>
              </c15:ser>
            </c15:filteredLineSeries>
            <c15:filteredLineSeries>
              <c15:ser>
                <c:idx val="3"/>
                <c:order val="1"/>
                <c:tx>
                  <c:strRef>
                    <c:extLst xmlns:c15="http://schemas.microsoft.com/office/drawing/2012/chart">
                      <c:ext xmlns:c15="http://schemas.microsoft.com/office/drawing/2012/chart" uri="{02D57815-91ED-43cb-92C2-25804820EDAC}">
                        <c15:formulaRef>
                          <c15:sqref>'MSCI Momentum vs MSCI USA vs ..'!$K$2</c15:sqref>
                        </c15:formulaRef>
                      </c:ext>
                    </c:extLst>
                    <c:strCache>
                      <c:ptCount val="1"/>
                      <c:pt idx="0">
                        <c:v>MSCI USA Min Vol</c:v>
                      </c:pt>
                    </c:strCache>
                  </c:strRef>
                </c:tx>
                <c:spPr>
                  <a:ln w="19050" cap="rnd">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..'!$L$3:$L$11388</c15:sqref>
                        </c15:formulaRef>
                      </c:ext>
                    </c:extLst>
                    <c:numCache>
                      <c:formatCode>General</c:formatCode>
                      <c:ptCount val="11386"/>
                      <c:pt idx="0">
                        <c:v>100</c:v>
                      </c:pt>
                      <c:pt idx="1">
                        <c:v>100.42158968850698</c:v>
                      </c:pt>
                      <c:pt idx="2">
                        <c:v>100.42158968850698</c:v>
                      </c:pt>
                      <c:pt idx="3">
                        <c:v>100.42158968850698</c:v>
                      </c:pt>
                      <c:pt idx="4">
                        <c:v>100.42158968850698</c:v>
                      </c:pt>
                      <c:pt idx="5">
                        <c:v>100.37593984962406</c:v>
                      </c:pt>
                      <c:pt idx="6">
                        <c:v>100.40816326530613</c:v>
                      </c:pt>
                      <c:pt idx="7">
                        <c:v>100.86466165413535</c:v>
                      </c:pt>
                      <c:pt idx="8">
                        <c:v>100.92105263157895</c:v>
                      </c:pt>
                      <c:pt idx="9">
                        <c:v>100.92105263157895</c:v>
                      </c:pt>
                      <c:pt idx="10">
                        <c:v>100.92105263157895</c:v>
                      </c:pt>
                      <c:pt idx="11">
                        <c:v>100.81901181525241</c:v>
                      </c:pt>
                      <c:pt idx="12">
                        <c:v>100.52363050483352</c:v>
                      </c:pt>
                      <c:pt idx="13">
                        <c:v>100.5827067669173</c:v>
                      </c:pt>
                      <c:pt idx="14">
                        <c:v>101.6702470461869</c:v>
                      </c:pt>
                      <c:pt idx="15">
                        <c:v>102.0220193340494</c:v>
                      </c:pt>
                      <c:pt idx="16">
                        <c:v>102.0220193340494</c:v>
                      </c:pt>
                      <c:pt idx="17">
                        <c:v>102.0220193340494</c:v>
                      </c:pt>
                      <c:pt idx="18">
                        <c:v>101.90655209452201</c:v>
                      </c:pt>
                      <c:pt idx="19">
                        <c:v>101.82062298603651</c:v>
                      </c:pt>
                      <c:pt idx="20">
                        <c:v>101.17615467239526</c:v>
                      </c:pt>
                      <c:pt idx="21">
                        <c:v>101.03651987110632</c:v>
                      </c:pt>
                      <c:pt idx="22">
                        <c:v>101.09022556390977</c:v>
                      </c:pt>
                      <c:pt idx="23">
                        <c:v>101.09022556390977</c:v>
                      </c:pt>
                      <c:pt idx="24">
                        <c:v>101.09022556390977</c:v>
                      </c:pt>
                      <c:pt idx="25">
                        <c:v>101.27819548872181</c:v>
                      </c:pt>
                      <c:pt idx="26">
                        <c:v>101.22448979591836</c:v>
                      </c:pt>
                      <c:pt idx="27">
                        <c:v>101.35875402792695</c:v>
                      </c:pt>
                      <c:pt idx="28">
                        <c:v>101.78302900107411</c:v>
                      </c:pt>
                      <c:pt idx="29">
                        <c:v>102.55370569280345</c:v>
                      </c:pt>
                      <c:pt idx="30">
                        <c:v>102.55370569280345</c:v>
                      </c:pt>
                      <c:pt idx="31">
                        <c:v>102.55370569280345</c:v>
                      </c:pt>
                      <c:pt idx="32">
                        <c:v>103.33780880773362</c:v>
                      </c:pt>
                      <c:pt idx="33">
                        <c:v>103.17400644468316</c:v>
                      </c:pt>
                      <c:pt idx="34">
                        <c:v>103.17400644468316</c:v>
                      </c:pt>
                      <c:pt idx="35">
                        <c:v>102.75510204081634</c:v>
                      </c:pt>
                      <c:pt idx="36">
                        <c:v>102.40601503759399</c:v>
                      </c:pt>
                      <c:pt idx="37">
                        <c:v>102.40601503759399</c:v>
                      </c:pt>
                      <c:pt idx="38">
                        <c:v>102.40601503759399</c:v>
                      </c:pt>
                      <c:pt idx="39">
                        <c:v>102.63694951664877</c:v>
                      </c:pt>
                      <c:pt idx="40">
                        <c:v>102.54296455424276</c:v>
                      </c:pt>
                      <c:pt idx="41">
                        <c:v>103.12567132116006</c:v>
                      </c:pt>
                      <c:pt idx="42">
                        <c:v>102.7309344790548</c:v>
                      </c:pt>
                      <c:pt idx="43">
                        <c:v>103.35392051557466</c:v>
                      </c:pt>
                      <c:pt idx="44">
                        <c:v>103.35392051557466</c:v>
                      </c:pt>
                      <c:pt idx="45">
                        <c:v>103.35392051557466</c:v>
                      </c:pt>
                      <c:pt idx="46">
                        <c:v>103.16595059076263</c:v>
                      </c:pt>
                      <c:pt idx="47">
                        <c:v>103.9044038668099</c:v>
                      </c:pt>
                      <c:pt idx="48">
                        <c:v>103.71911922663804</c:v>
                      </c:pt>
                      <c:pt idx="49">
                        <c:v>103.52040816326533</c:v>
                      </c:pt>
                      <c:pt idx="50">
                        <c:v>103.66004296455425</c:v>
                      </c:pt>
                      <c:pt idx="51">
                        <c:v>103.66004296455425</c:v>
                      </c:pt>
                      <c:pt idx="52">
                        <c:v>103.66004296455425</c:v>
                      </c:pt>
                      <c:pt idx="53">
                        <c:v>103.46938775510206</c:v>
                      </c:pt>
                      <c:pt idx="54">
                        <c:v>103.73523093447909</c:v>
                      </c:pt>
                      <c:pt idx="55">
                        <c:v>104.59183673469391</c:v>
                      </c:pt>
                      <c:pt idx="56">
                        <c:v>104.33404940923742</c:v>
                      </c:pt>
                      <c:pt idx="57">
                        <c:v>105.38936627282497</c:v>
                      </c:pt>
                      <c:pt idx="58">
                        <c:v>105.38936627282497</c:v>
                      </c:pt>
                      <c:pt idx="59">
                        <c:v>105.38936627282497</c:v>
                      </c:pt>
                      <c:pt idx="60">
                        <c:v>105.64715359828148</c:v>
                      </c:pt>
                      <c:pt idx="61">
                        <c:v>105.9586466165414</c:v>
                      </c:pt>
                      <c:pt idx="62">
                        <c:v>106.00161117078416</c:v>
                      </c:pt>
                      <c:pt idx="63">
                        <c:v>105.61761546723957</c:v>
                      </c:pt>
                      <c:pt idx="64">
                        <c:v>105.38131041890445</c:v>
                      </c:pt>
                      <c:pt idx="65">
                        <c:v>105.38131041890445</c:v>
                      </c:pt>
                      <c:pt idx="66">
                        <c:v>105.38131041890445</c:v>
                      </c:pt>
                      <c:pt idx="67">
                        <c:v>105.38131041890445</c:v>
                      </c:pt>
                      <c:pt idx="68">
                        <c:v>105.47798066595065</c:v>
                      </c:pt>
                      <c:pt idx="69">
                        <c:v>105.14232008592917</c:v>
                      </c:pt>
                      <c:pt idx="70">
                        <c:v>105.47261009667029</c:v>
                      </c:pt>
                      <c:pt idx="71">
                        <c:v>104.84425349087009</c:v>
                      </c:pt>
                      <c:pt idx="72">
                        <c:v>104.84425349087009</c:v>
                      </c:pt>
                      <c:pt idx="73">
                        <c:v>104.84425349087009</c:v>
                      </c:pt>
                      <c:pt idx="74">
                        <c:v>104.37164339419985</c:v>
                      </c:pt>
                      <c:pt idx="75">
                        <c:v>104.57303974221273</c:v>
                      </c:pt>
                      <c:pt idx="76">
                        <c:v>104.94629430719662</c:v>
                      </c:pt>
                      <c:pt idx="77">
                        <c:v>106.24060150375946</c:v>
                      </c:pt>
                      <c:pt idx="78">
                        <c:v>105.55585392051563</c:v>
                      </c:pt>
                      <c:pt idx="79">
                        <c:v>105.55585392051563</c:v>
                      </c:pt>
                      <c:pt idx="80">
                        <c:v>105.55585392051563</c:v>
                      </c:pt>
                      <c:pt idx="81">
                        <c:v>105.60418904403873</c:v>
                      </c:pt>
                      <c:pt idx="82">
                        <c:v>104.37432867884002</c:v>
                      </c:pt>
                      <c:pt idx="83">
                        <c:v>103.91245972073047</c:v>
                      </c:pt>
                      <c:pt idx="84">
                        <c:v>104.36090225563916</c:v>
                      </c:pt>
                      <c:pt idx="85">
                        <c:v>104.25617615467246</c:v>
                      </c:pt>
                      <c:pt idx="86">
                        <c:v>104.25617615467246</c:v>
                      </c:pt>
                      <c:pt idx="87">
                        <c:v>104.25617615467246</c:v>
                      </c:pt>
                      <c:pt idx="88">
                        <c:v>104.78249194414613</c:v>
                      </c:pt>
                      <c:pt idx="89">
                        <c:v>105.2148227712138</c:v>
                      </c:pt>
                      <c:pt idx="90">
                        <c:v>105.8163265306123</c:v>
                      </c:pt>
                      <c:pt idx="91">
                        <c:v>105.2712137486574</c:v>
                      </c:pt>
                      <c:pt idx="92">
                        <c:v>105.35982814178307</c:v>
                      </c:pt>
                      <c:pt idx="93">
                        <c:v>105.35982814178307</c:v>
                      </c:pt>
                      <c:pt idx="94">
                        <c:v>105.35982814178307</c:v>
                      </c:pt>
                      <c:pt idx="95">
                        <c:v>105.0698174006445</c:v>
                      </c:pt>
                      <c:pt idx="96">
                        <c:v>103.89366272824923</c:v>
                      </c:pt>
                      <c:pt idx="97">
                        <c:v>103.45864661654137</c:v>
                      </c:pt>
                      <c:pt idx="98">
                        <c:v>103.59022556390978</c:v>
                      </c:pt>
                      <c:pt idx="99">
                        <c:v>104.17561761546726</c:v>
                      </c:pt>
                      <c:pt idx="100">
                        <c:v>104.17561761546726</c:v>
                      </c:pt>
                      <c:pt idx="101">
                        <c:v>104.17561761546726</c:v>
                      </c:pt>
                      <c:pt idx="102">
                        <c:v>104.61600429645544</c:v>
                      </c:pt>
                      <c:pt idx="103">
                        <c:v>105.8807733619764</c:v>
                      </c:pt>
                      <c:pt idx="104">
                        <c:v>105.74382384532764</c:v>
                      </c:pt>
                      <c:pt idx="105">
                        <c:v>106.34264232008596</c:v>
                      </c:pt>
                      <c:pt idx="106">
                        <c:v>106.64607948442539</c:v>
                      </c:pt>
                      <c:pt idx="107">
                        <c:v>106.64607948442539</c:v>
                      </c:pt>
                      <c:pt idx="108">
                        <c:v>106.64607948442539</c:v>
                      </c:pt>
                      <c:pt idx="109">
                        <c:v>106.36412459720735</c:v>
                      </c:pt>
                      <c:pt idx="110">
                        <c:v>106.1197636949517</c:v>
                      </c:pt>
                      <c:pt idx="111">
                        <c:v>106.50107411385612</c:v>
                      </c:pt>
                      <c:pt idx="112">
                        <c:v>105.75456498388833</c:v>
                      </c:pt>
                      <c:pt idx="113">
                        <c:v>105.15037593984967</c:v>
                      </c:pt>
                      <c:pt idx="114">
                        <c:v>105.15037593984967</c:v>
                      </c:pt>
                      <c:pt idx="115">
                        <c:v>105.15037593984967</c:v>
                      </c:pt>
                      <c:pt idx="116">
                        <c:v>104.3179377013964</c:v>
                      </c:pt>
                      <c:pt idx="117">
                        <c:v>104.22395273899038</c:v>
                      </c:pt>
                      <c:pt idx="118">
                        <c:v>104.08163265306128</c:v>
                      </c:pt>
                      <c:pt idx="119">
                        <c:v>104.57572502685289</c:v>
                      </c:pt>
                      <c:pt idx="120">
                        <c:v>106.15198711063378</c:v>
                      </c:pt>
                      <c:pt idx="121">
                        <c:v>106.15198711063378</c:v>
                      </c:pt>
                      <c:pt idx="122">
                        <c:v>106.15198711063378</c:v>
                      </c:pt>
                      <c:pt idx="123">
                        <c:v>105.93447905477986</c:v>
                      </c:pt>
                      <c:pt idx="124">
                        <c:v>105.10472610096676</c:v>
                      </c:pt>
                      <c:pt idx="125">
                        <c:v>104.66970998925892</c:v>
                      </c:pt>
                      <c:pt idx="126">
                        <c:v>104.83888292158976</c:v>
                      </c:pt>
                      <c:pt idx="127">
                        <c:v>103.9473684210527</c:v>
                      </c:pt>
                      <c:pt idx="128">
                        <c:v>103.9473684210527</c:v>
                      </c:pt>
                      <c:pt idx="129">
                        <c:v>103.9473684210527</c:v>
                      </c:pt>
                      <c:pt idx="130">
                        <c:v>104.07357679914078</c:v>
                      </c:pt>
                      <c:pt idx="131">
                        <c:v>104.37164339419985</c:v>
                      </c:pt>
                      <c:pt idx="132">
                        <c:v>104.24812030075195</c:v>
                      </c:pt>
                      <c:pt idx="133">
                        <c:v>103.84801288936634</c:v>
                      </c:pt>
                      <c:pt idx="134">
                        <c:v>103.41568206229867</c:v>
                      </c:pt>
                      <c:pt idx="135">
                        <c:v>103.41568206229867</c:v>
                      </c:pt>
                      <c:pt idx="136">
                        <c:v>103.41568206229867</c:v>
                      </c:pt>
                      <c:pt idx="137">
                        <c:v>103.87755102040823</c:v>
                      </c:pt>
                      <c:pt idx="138">
                        <c:v>103.86680988184756</c:v>
                      </c:pt>
                      <c:pt idx="139">
                        <c:v>104.15413533834594</c:v>
                      </c:pt>
                      <c:pt idx="140">
                        <c:v>103.80773361976377</c:v>
                      </c:pt>
                      <c:pt idx="141">
                        <c:v>103.30558539205163</c:v>
                      </c:pt>
                      <c:pt idx="142">
                        <c:v>103.30558539205163</c:v>
                      </c:pt>
                      <c:pt idx="143">
                        <c:v>103.30558539205163</c:v>
                      </c:pt>
                      <c:pt idx="144">
                        <c:v>102.67722878625142</c:v>
                      </c:pt>
                      <c:pt idx="145">
                        <c:v>101.1519871106338</c:v>
                      </c:pt>
                      <c:pt idx="146">
                        <c:v>101.35338345864668</c:v>
                      </c:pt>
                      <c:pt idx="147">
                        <c:v>101.35338345864668</c:v>
                      </c:pt>
                      <c:pt idx="148">
                        <c:v>101.98711063372724</c:v>
                      </c:pt>
                      <c:pt idx="149">
                        <c:v>101.98711063372724</c:v>
                      </c:pt>
                      <c:pt idx="150">
                        <c:v>101.98711063372724</c:v>
                      </c:pt>
                      <c:pt idx="151">
                        <c:v>102.12674543501618</c:v>
                      </c:pt>
                      <c:pt idx="152">
                        <c:v>102.44092373791629</c:v>
                      </c:pt>
                      <c:pt idx="153">
                        <c:v>102.01396348012895</c:v>
                      </c:pt>
                      <c:pt idx="154">
                        <c:v>101.29967776584324</c:v>
                      </c:pt>
                      <c:pt idx="155">
                        <c:v>102.09720730397429</c:v>
                      </c:pt>
                      <c:pt idx="156">
                        <c:v>102.09720730397429</c:v>
                      </c:pt>
                      <c:pt idx="157">
                        <c:v>102.09720730397429</c:v>
                      </c:pt>
                      <c:pt idx="158">
                        <c:v>102.34156820622992</c:v>
                      </c:pt>
                      <c:pt idx="159">
                        <c:v>102.38990332975301</c:v>
                      </c:pt>
                      <c:pt idx="160">
                        <c:v>102.19656283566063</c:v>
                      </c:pt>
                      <c:pt idx="161">
                        <c:v>101.41514500537062</c:v>
                      </c:pt>
                      <c:pt idx="162">
                        <c:v>101.59505907626212</c:v>
                      </c:pt>
                      <c:pt idx="163">
                        <c:v>101.59505907626212</c:v>
                      </c:pt>
                      <c:pt idx="164">
                        <c:v>101.59505907626212</c:v>
                      </c:pt>
                      <c:pt idx="165">
                        <c:v>102.16165413533838</c:v>
                      </c:pt>
                      <c:pt idx="166">
                        <c:v>102.43823845327609</c:v>
                      </c:pt>
                      <c:pt idx="167">
                        <c:v>103.59559613319014</c:v>
                      </c:pt>
                      <c:pt idx="168">
                        <c:v>103.56874328678842</c:v>
                      </c:pt>
                      <c:pt idx="169">
                        <c:v>103.95810955961335</c:v>
                      </c:pt>
                      <c:pt idx="170">
                        <c:v>103.95810955961335</c:v>
                      </c:pt>
                      <c:pt idx="171">
                        <c:v>103.95810955961335</c:v>
                      </c:pt>
                      <c:pt idx="172">
                        <c:v>103.73523093447909</c:v>
                      </c:pt>
                      <c:pt idx="173">
                        <c:v>103.81578947368425</c:v>
                      </c:pt>
                      <c:pt idx="174">
                        <c:v>104.32062298603657</c:v>
                      </c:pt>
                      <c:pt idx="175">
                        <c:v>104.14070891514505</c:v>
                      </c:pt>
                      <c:pt idx="176">
                        <c:v>104.28571428571435</c:v>
                      </c:pt>
                      <c:pt idx="177">
                        <c:v>104.28571428571435</c:v>
                      </c:pt>
                      <c:pt idx="178">
                        <c:v>104.28571428571435</c:v>
                      </c:pt>
                      <c:pt idx="179">
                        <c:v>104.28571428571435</c:v>
                      </c:pt>
                      <c:pt idx="180">
                        <c:v>104.83619763694958</c:v>
                      </c:pt>
                      <c:pt idx="181">
                        <c:v>104.64554242749736</c:v>
                      </c:pt>
                      <c:pt idx="182">
                        <c:v>104.61063372717513</c:v>
                      </c:pt>
                      <c:pt idx="183">
                        <c:v>104.24006444683141</c:v>
                      </c:pt>
                      <c:pt idx="184">
                        <c:v>104.24006444683141</c:v>
                      </c:pt>
                      <c:pt idx="185">
                        <c:v>104.24006444683141</c:v>
                      </c:pt>
                      <c:pt idx="186">
                        <c:v>104.24006444683141</c:v>
                      </c:pt>
                      <c:pt idx="187">
                        <c:v>104.26423200859296</c:v>
                      </c:pt>
                      <c:pt idx="188">
                        <c:v>104.42803437164343</c:v>
                      </c:pt>
                      <c:pt idx="189">
                        <c:v>104.40923737916224</c:v>
                      </c:pt>
                      <c:pt idx="190">
                        <c:v>104.546186895811</c:v>
                      </c:pt>
                      <c:pt idx="191">
                        <c:v>104.546186895811</c:v>
                      </c:pt>
                      <c:pt idx="192">
                        <c:v>104.546186895811</c:v>
                      </c:pt>
                      <c:pt idx="193">
                        <c:v>104.4038668098819</c:v>
                      </c:pt>
                      <c:pt idx="194">
                        <c:v>104.49785177228792</c:v>
                      </c:pt>
                      <c:pt idx="195">
                        <c:v>104.59452201933411</c:v>
                      </c:pt>
                      <c:pt idx="196">
                        <c:v>104.80128893662734</c:v>
                      </c:pt>
                      <c:pt idx="197">
                        <c:v>105.30880773361984</c:v>
                      </c:pt>
                      <c:pt idx="198">
                        <c:v>105.30880773361984</c:v>
                      </c:pt>
                      <c:pt idx="199">
                        <c:v>105.30880773361984</c:v>
                      </c:pt>
                      <c:pt idx="200">
                        <c:v>105.86734693877558</c:v>
                      </c:pt>
                      <c:pt idx="201">
                        <c:v>106.32921589688515</c:v>
                      </c:pt>
                      <c:pt idx="202">
                        <c:v>106.11976369495173</c:v>
                      </c:pt>
                      <c:pt idx="203">
                        <c:v>105.77604726100974</c:v>
                      </c:pt>
                      <c:pt idx="204">
                        <c:v>105.52363050483359</c:v>
                      </c:pt>
                      <c:pt idx="205">
                        <c:v>105.52363050483359</c:v>
                      </c:pt>
                      <c:pt idx="206">
                        <c:v>105.52363050483359</c:v>
                      </c:pt>
                      <c:pt idx="207">
                        <c:v>105.60955961331908</c:v>
                      </c:pt>
                      <c:pt idx="208">
                        <c:v>105.66863587540284</c:v>
                      </c:pt>
                      <c:pt idx="209">
                        <c:v>106.13319011815258</c:v>
                      </c:pt>
                      <c:pt idx="210">
                        <c:v>106.15735767991413</c:v>
                      </c:pt>
                      <c:pt idx="211">
                        <c:v>106.35875402792702</c:v>
                      </c:pt>
                      <c:pt idx="212">
                        <c:v>106.35875402792702</c:v>
                      </c:pt>
                      <c:pt idx="213">
                        <c:v>106.35875402792702</c:v>
                      </c:pt>
                      <c:pt idx="214">
                        <c:v>106.16272824919449</c:v>
                      </c:pt>
                      <c:pt idx="215">
                        <c:v>106.58163265306129</c:v>
                      </c:pt>
                      <c:pt idx="216">
                        <c:v>106.64070891514507</c:v>
                      </c:pt>
                      <c:pt idx="217">
                        <c:v>107.1723952738991</c:v>
                      </c:pt>
                      <c:pt idx="218">
                        <c:v>108.17937701396355</c:v>
                      </c:pt>
                      <c:pt idx="219">
                        <c:v>108.17937701396355</c:v>
                      </c:pt>
                      <c:pt idx="220">
                        <c:v>108.17937701396355</c:v>
                      </c:pt>
                      <c:pt idx="221">
                        <c:v>108.68421052631587</c:v>
                      </c:pt>
                      <c:pt idx="222">
                        <c:v>108.78356605800224</c:v>
                      </c:pt>
                      <c:pt idx="223">
                        <c:v>108.78356605800224</c:v>
                      </c:pt>
                      <c:pt idx="224">
                        <c:v>108.59559613319021</c:v>
                      </c:pt>
                      <c:pt idx="225">
                        <c:v>108.72180451127826</c:v>
                      </c:pt>
                      <c:pt idx="226">
                        <c:v>108.72180451127826</c:v>
                      </c:pt>
                      <c:pt idx="227">
                        <c:v>108.72180451127826</c:v>
                      </c:pt>
                      <c:pt idx="228">
                        <c:v>108.73523093447912</c:v>
                      </c:pt>
                      <c:pt idx="229">
                        <c:v>108.86949516648772</c:v>
                      </c:pt>
                      <c:pt idx="230">
                        <c:v>109.36895810955968</c:v>
                      </c:pt>
                      <c:pt idx="231">
                        <c:v>109.33136412459727</c:v>
                      </c:pt>
                      <c:pt idx="232">
                        <c:v>108.99033297529546</c:v>
                      </c:pt>
                      <c:pt idx="233">
                        <c:v>108.99033297529546</c:v>
                      </c:pt>
                      <c:pt idx="234">
                        <c:v>108.99033297529546</c:v>
                      </c:pt>
                      <c:pt idx="235">
                        <c:v>108.99033297529546</c:v>
                      </c:pt>
                      <c:pt idx="236">
                        <c:v>109.13802363050492</c:v>
                      </c:pt>
                      <c:pt idx="237">
                        <c:v>109.77443609022565</c:v>
                      </c:pt>
                      <c:pt idx="238">
                        <c:v>110.16648764769074</c:v>
                      </c:pt>
                      <c:pt idx="239">
                        <c:v>110.42964554242759</c:v>
                      </c:pt>
                      <c:pt idx="240">
                        <c:v>110.42964554242759</c:v>
                      </c:pt>
                      <c:pt idx="241">
                        <c:v>110.42964554242759</c:v>
                      </c:pt>
                      <c:pt idx="242">
                        <c:v>109.66702470461878</c:v>
                      </c:pt>
                      <c:pt idx="243">
                        <c:v>110.44844253490879</c:v>
                      </c:pt>
                      <c:pt idx="244">
                        <c:v>109.92212674543511</c:v>
                      </c:pt>
                      <c:pt idx="245">
                        <c:v>109.82545649838892</c:v>
                      </c:pt>
                      <c:pt idx="246">
                        <c:v>109.77712137486581</c:v>
                      </c:pt>
                      <c:pt idx="247">
                        <c:v>109.77712137486581</c:v>
                      </c:pt>
                      <c:pt idx="248">
                        <c:v>109.77712137486581</c:v>
                      </c:pt>
                      <c:pt idx="249">
                        <c:v>109.83619763694959</c:v>
                      </c:pt>
                      <c:pt idx="250">
                        <c:v>109.53276047261018</c:v>
                      </c:pt>
                      <c:pt idx="251">
                        <c:v>109.62406015037602</c:v>
                      </c:pt>
                      <c:pt idx="252">
                        <c:v>109.90064446831371</c:v>
                      </c:pt>
                      <c:pt idx="253">
                        <c:v>111.25402792696033</c:v>
                      </c:pt>
                      <c:pt idx="254">
                        <c:v>111.25402792696033</c:v>
                      </c:pt>
                      <c:pt idx="255">
                        <c:v>111.25402792696033</c:v>
                      </c:pt>
                      <c:pt idx="256">
                        <c:v>111.51181525241682</c:v>
                      </c:pt>
                      <c:pt idx="257">
                        <c:v>112.29323308270683</c:v>
                      </c:pt>
                      <c:pt idx="258">
                        <c:v>111.97368421052639</c:v>
                      </c:pt>
                      <c:pt idx="259">
                        <c:v>112.53759398496246</c:v>
                      </c:pt>
                      <c:pt idx="260">
                        <c:v>112.7040816326531</c:v>
                      </c:pt>
                      <c:pt idx="261">
                        <c:v>112.7040816326531</c:v>
                      </c:pt>
                      <c:pt idx="262">
                        <c:v>112.7040816326531</c:v>
                      </c:pt>
                      <c:pt idx="263">
                        <c:v>112.80880773361983</c:v>
                      </c:pt>
                      <c:pt idx="264">
                        <c:v>112.48388829215902</c:v>
                      </c:pt>
                      <c:pt idx="265">
                        <c:v>112.42212674543508</c:v>
                      </c:pt>
                      <c:pt idx="266">
                        <c:v>112.51342642320093</c:v>
                      </c:pt>
                      <c:pt idx="267">
                        <c:v>113.36197636949524</c:v>
                      </c:pt>
                      <c:pt idx="268">
                        <c:v>113.36197636949524</c:v>
                      </c:pt>
                      <c:pt idx="269">
                        <c:v>113.36197636949524</c:v>
                      </c:pt>
                      <c:pt idx="270">
                        <c:v>113.84264232008599</c:v>
                      </c:pt>
                      <c:pt idx="271">
                        <c:v>113.90708915145011</c:v>
                      </c:pt>
                      <c:pt idx="272">
                        <c:v>113.93125671321167</c:v>
                      </c:pt>
                      <c:pt idx="273">
                        <c:v>113.91514500537065</c:v>
                      </c:pt>
                      <c:pt idx="274">
                        <c:v>113.72717508055861</c:v>
                      </c:pt>
                      <c:pt idx="275">
                        <c:v>113.72717508055861</c:v>
                      </c:pt>
                      <c:pt idx="276">
                        <c:v>113.72717508055861</c:v>
                      </c:pt>
                      <c:pt idx="277">
                        <c:v>114.32599355531694</c:v>
                      </c:pt>
                      <c:pt idx="278">
                        <c:v>115.35177228786257</c:v>
                      </c:pt>
                      <c:pt idx="279">
                        <c:v>115.62835660580029</c:v>
                      </c:pt>
                      <c:pt idx="280">
                        <c:v>115.61224489795926</c:v>
                      </c:pt>
                      <c:pt idx="281">
                        <c:v>115.42427497314721</c:v>
                      </c:pt>
                      <c:pt idx="282">
                        <c:v>115.42427497314721</c:v>
                      </c:pt>
                      <c:pt idx="283">
                        <c:v>115.42427497314721</c:v>
                      </c:pt>
                      <c:pt idx="284">
                        <c:v>115.45112781954893</c:v>
                      </c:pt>
                      <c:pt idx="285">
                        <c:v>115.3598281417831</c:v>
                      </c:pt>
                      <c:pt idx="286">
                        <c:v>115.6068743286789</c:v>
                      </c:pt>
                      <c:pt idx="287">
                        <c:v>115.82706766917299</c:v>
                      </c:pt>
                      <c:pt idx="288">
                        <c:v>115.82706766917299</c:v>
                      </c:pt>
                      <c:pt idx="289">
                        <c:v>115.82706766917299</c:v>
                      </c:pt>
                      <c:pt idx="290">
                        <c:v>115.82706766917299</c:v>
                      </c:pt>
                      <c:pt idx="291">
                        <c:v>115.17991407089158</c:v>
                      </c:pt>
                      <c:pt idx="292">
                        <c:v>114.93555316863595</c:v>
                      </c:pt>
                      <c:pt idx="293">
                        <c:v>115.12889366272833</c:v>
                      </c:pt>
                      <c:pt idx="294">
                        <c:v>115.43233082706774</c:v>
                      </c:pt>
                      <c:pt idx="295">
                        <c:v>116.03651987110641</c:v>
                      </c:pt>
                      <c:pt idx="296">
                        <c:v>116.03651987110641</c:v>
                      </c:pt>
                      <c:pt idx="297">
                        <c:v>116.03651987110641</c:v>
                      </c:pt>
                      <c:pt idx="298">
                        <c:v>116.80988184747589</c:v>
                      </c:pt>
                      <c:pt idx="299">
                        <c:v>116.66756176154679</c:v>
                      </c:pt>
                      <c:pt idx="300">
                        <c:v>116.38560687432874</c:v>
                      </c:pt>
                      <c:pt idx="301">
                        <c:v>116.70784103114937</c:v>
                      </c:pt>
                      <c:pt idx="302">
                        <c:v>116.81256713211609</c:v>
                      </c:pt>
                      <c:pt idx="303">
                        <c:v>116.81256713211609</c:v>
                      </c:pt>
                      <c:pt idx="304">
                        <c:v>116.81256713211609</c:v>
                      </c:pt>
                      <c:pt idx="305">
                        <c:v>116.88775510204091</c:v>
                      </c:pt>
                      <c:pt idx="306">
                        <c:v>116.96831364124606</c:v>
                      </c:pt>
                      <c:pt idx="307">
                        <c:v>117.96455424274981</c:v>
                      </c:pt>
                      <c:pt idx="308">
                        <c:v>118.06928034371651</c:v>
                      </c:pt>
                      <c:pt idx="309">
                        <c:v>117.75778732545658</c:v>
                      </c:pt>
                      <c:pt idx="310">
                        <c:v>117.75778732545658</c:v>
                      </c:pt>
                      <c:pt idx="311">
                        <c:v>117.75778732545658</c:v>
                      </c:pt>
                      <c:pt idx="312">
                        <c:v>118.49624060150384</c:v>
                      </c:pt>
                      <c:pt idx="313">
                        <c:v>118.46133190118161</c:v>
                      </c:pt>
                      <c:pt idx="314">
                        <c:v>118.38345864661663</c:v>
                      </c:pt>
                      <c:pt idx="315">
                        <c:v>118.40225563909783</c:v>
                      </c:pt>
                      <c:pt idx="316">
                        <c:v>118.71106337271759</c:v>
                      </c:pt>
                      <c:pt idx="317">
                        <c:v>118.71106337271759</c:v>
                      </c:pt>
                      <c:pt idx="318">
                        <c:v>118.71106337271759</c:v>
                      </c:pt>
                      <c:pt idx="319">
                        <c:v>119.09505907626217</c:v>
                      </c:pt>
                      <c:pt idx="320">
                        <c:v>119.20247046186907</c:v>
                      </c:pt>
                      <c:pt idx="321">
                        <c:v>118.9124597207305</c:v>
                      </c:pt>
                      <c:pt idx="322">
                        <c:v>117.44897959183683</c:v>
                      </c:pt>
                      <c:pt idx="323">
                        <c:v>117.22341568206241</c:v>
                      </c:pt>
                      <c:pt idx="324">
                        <c:v>117.22341568206241</c:v>
                      </c:pt>
                      <c:pt idx="325">
                        <c:v>117.22341568206241</c:v>
                      </c:pt>
                      <c:pt idx="326">
                        <c:v>118.09881847475843</c:v>
                      </c:pt>
                      <c:pt idx="327">
                        <c:v>118.97153598281429</c:v>
                      </c:pt>
                      <c:pt idx="328">
                        <c:v>119.07626208378097</c:v>
                      </c:pt>
                      <c:pt idx="329">
                        <c:v>119.25349087003232</c:v>
                      </c:pt>
                      <c:pt idx="330">
                        <c:v>118.44790547798077</c:v>
                      </c:pt>
                      <c:pt idx="331">
                        <c:v>118.44790547798077</c:v>
                      </c:pt>
                      <c:pt idx="332">
                        <c:v>118.44790547798077</c:v>
                      </c:pt>
                      <c:pt idx="333">
                        <c:v>118.44790547798077</c:v>
                      </c:pt>
                      <c:pt idx="334">
                        <c:v>118.71911922663813</c:v>
                      </c:pt>
                      <c:pt idx="335">
                        <c:v>120.77336197636959</c:v>
                      </c:pt>
                      <c:pt idx="336">
                        <c:v>120.57465091299686</c:v>
                      </c:pt>
                      <c:pt idx="337">
                        <c:v>120.30880773361983</c:v>
                      </c:pt>
                      <c:pt idx="338">
                        <c:v>120.30880773361983</c:v>
                      </c:pt>
                      <c:pt idx="339">
                        <c:v>120.30880773361983</c:v>
                      </c:pt>
                      <c:pt idx="340">
                        <c:v>121.0472610096671</c:v>
                      </c:pt>
                      <c:pt idx="341">
                        <c:v>121.08485499462951</c:v>
                      </c:pt>
                      <c:pt idx="342">
                        <c:v>120.75725026852854</c:v>
                      </c:pt>
                      <c:pt idx="343">
                        <c:v>120.43501611170792</c:v>
                      </c:pt>
                      <c:pt idx="344">
                        <c:v>119.63748657357688</c:v>
                      </c:pt>
                      <c:pt idx="345">
                        <c:v>119.63748657357688</c:v>
                      </c:pt>
                      <c:pt idx="346">
                        <c:v>119.63748657357688</c:v>
                      </c:pt>
                      <c:pt idx="347">
                        <c:v>120.22019334049419</c:v>
                      </c:pt>
                      <c:pt idx="348">
                        <c:v>121.33190118152534</c:v>
                      </c:pt>
                      <c:pt idx="349">
                        <c:v>121.43931256713222</c:v>
                      </c:pt>
                      <c:pt idx="350">
                        <c:v>121.76423200859301</c:v>
                      </c:pt>
                      <c:pt idx="351">
                        <c:v>122.32545649838895</c:v>
                      </c:pt>
                      <c:pt idx="352">
                        <c:v>122.32545649838895</c:v>
                      </c:pt>
                      <c:pt idx="353">
                        <c:v>122.32545649838895</c:v>
                      </c:pt>
                      <c:pt idx="354">
                        <c:v>123.2545649838884</c:v>
                      </c:pt>
                      <c:pt idx="355">
                        <c:v>122.82491944146091</c:v>
                      </c:pt>
                      <c:pt idx="356">
                        <c:v>122.86788399570365</c:v>
                      </c:pt>
                      <c:pt idx="357">
                        <c:v>124.32062298603664</c:v>
                      </c:pt>
                      <c:pt idx="358">
                        <c:v>123.83995703544586</c:v>
                      </c:pt>
                      <c:pt idx="359">
                        <c:v>123.83995703544586</c:v>
                      </c:pt>
                      <c:pt idx="360">
                        <c:v>123.83995703544586</c:v>
                      </c:pt>
                      <c:pt idx="361">
                        <c:v>122.66648764769076</c:v>
                      </c:pt>
                      <c:pt idx="362">
                        <c:v>122.529538131042</c:v>
                      </c:pt>
                      <c:pt idx="363">
                        <c:v>122.95649838882932</c:v>
                      </c:pt>
                      <c:pt idx="364">
                        <c:v>122.55370569280353</c:v>
                      </c:pt>
                      <c:pt idx="365">
                        <c:v>122.43823845327614</c:v>
                      </c:pt>
                      <c:pt idx="366">
                        <c:v>122.43823845327614</c:v>
                      </c:pt>
                      <c:pt idx="367">
                        <c:v>122.43823845327614</c:v>
                      </c:pt>
                      <c:pt idx="368">
                        <c:v>122.81686358754038</c:v>
                      </c:pt>
                      <c:pt idx="369">
                        <c:v>122.81686358754038</c:v>
                      </c:pt>
                      <c:pt idx="370">
                        <c:v>122.83029001074125</c:v>
                      </c:pt>
                      <c:pt idx="371">
                        <c:v>124.25080558539216</c:v>
                      </c:pt>
                      <c:pt idx="372">
                        <c:v>124.27228786251355</c:v>
                      </c:pt>
                      <c:pt idx="373">
                        <c:v>124.27228786251355</c:v>
                      </c:pt>
                      <c:pt idx="374">
                        <c:v>124.27228786251355</c:v>
                      </c:pt>
                      <c:pt idx="375">
                        <c:v>124.33404940923749</c:v>
                      </c:pt>
                      <c:pt idx="376">
                        <c:v>124.29645542427509</c:v>
                      </c:pt>
                      <c:pt idx="377">
                        <c:v>125.31417830290023</c:v>
                      </c:pt>
                      <c:pt idx="378">
                        <c:v>125.12083780880785</c:v>
                      </c:pt>
                      <c:pt idx="379">
                        <c:v>124.91675617615479</c:v>
                      </c:pt>
                      <c:pt idx="380">
                        <c:v>124.91675617615479</c:v>
                      </c:pt>
                      <c:pt idx="381">
                        <c:v>124.91675617615479</c:v>
                      </c:pt>
                      <c:pt idx="382">
                        <c:v>125.24704618689594</c:v>
                      </c:pt>
                      <c:pt idx="383">
                        <c:v>124.53813104189057</c:v>
                      </c:pt>
                      <c:pt idx="384">
                        <c:v>123.43179377013978</c:v>
                      </c:pt>
                      <c:pt idx="385">
                        <c:v>124.31256713211616</c:v>
                      </c:pt>
                      <c:pt idx="386">
                        <c:v>124.3394199785179</c:v>
                      </c:pt>
                      <c:pt idx="387">
                        <c:v>124.3394199785179</c:v>
                      </c:pt>
                      <c:pt idx="388">
                        <c:v>124.3394199785179</c:v>
                      </c:pt>
                      <c:pt idx="389">
                        <c:v>124.74221267454367</c:v>
                      </c:pt>
                      <c:pt idx="390">
                        <c:v>125.5316863587542</c:v>
                      </c:pt>
                      <c:pt idx="391">
                        <c:v>125.65789473684228</c:v>
                      </c:pt>
                      <c:pt idx="392">
                        <c:v>126.35338345864682</c:v>
                      </c:pt>
                      <c:pt idx="393">
                        <c:v>125.95864661654154</c:v>
                      </c:pt>
                      <c:pt idx="394">
                        <c:v>125.95864661654154</c:v>
                      </c:pt>
                      <c:pt idx="395">
                        <c:v>125.95864661654154</c:v>
                      </c:pt>
                      <c:pt idx="396">
                        <c:v>126.33458646616562</c:v>
                      </c:pt>
                      <c:pt idx="397">
                        <c:v>125.96670247046208</c:v>
                      </c:pt>
                      <c:pt idx="398">
                        <c:v>126.10096670247067</c:v>
                      </c:pt>
                      <c:pt idx="399">
                        <c:v>126.3157894736844</c:v>
                      </c:pt>
                      <c:pt idx="400">
                        <c:v>126.17346938775529</c:v>
                      </c:pt>
                      <c:pt idx="401">
                        <c:v>126.17346938775529</c:v>
                      </c:pt>
                      <c:pt idx="402">
                        <c:v>126.17346938775529</c:v>
                      </c:pt>
                      <c:pt idx="403">
                        <c:v>126.44468313641265</c:v>
                      </c:pt>
                      <c:pt idx="404">
                        <c:v>126.39903329752971</c:v>
                      </c:pt>
                      <c:pt idx="405">
                        <c:v>126.06337271750823</c:v>
                      </c:pt>
                      <c:pt idx="406">
                        <c:v>125.61224489795936</c:v>
                      </c:pt>
                      <c:pt idx="407">
                        <c:v>125.05639097744378</c:v>
                      </c:pt>
                      <c:pt idx="408">
                        <c:v>125.05639097744378</c:v>
                      </c:pt>
                      <c:pt idx="409">
                        <c:v>125.05639097744378</c:v>
                      </c:pt>
                      <c:pt idx="410">
                        <c:v>125.92105263157914</c:v>
                      </c:pt>
                      <c:pt idx="411">
                        <c:v>125.8297529538133</c:v>
                      </c:pt>
                      <c:pt idx="412">
                        <c:v>125.94522019334069</c:v>
                      </c:pt>
                      <c:pt idx="413">
                        <c:v>125.7357679914073</c:v>
                      </c:pt>
                      <c:pt idx="414">
                        <c:v>125.79215896885091</c:v>
                      </c:pt>
                      <c:pt idx="415">
                        <c:v>125.79215896885091</c:v>
                      </c:pt>
                      <c:pt idx="416">
                        <c:v>125.79215896885091</c:v>
                      </c:pt>
                      <c:pt idx="417">
                        <c:v>125.95596133190139</c:v>
                      </c:pt>
                      <c:pt idx="418">
                        <c:v>126.02309344790568</c:v>
                      </c:pt>
                      <c:pt idx="419">
                        <c:v>125.59076262083801</c:v>
                      </c:pt>
                      <c:pt idx="420">
                        <c:v>125.80558539205175</c:v>
                      </c:pt>
                      <c:pt idx="421">
                        <c:v>127.03544575725047</c:v>
                      </c:pt>
                      <c:pt idx="422">
                        <c:v>127.03544575725047</c:v>
                      </c:pt>
                      <c:pt idx="423">
                        <c:v>127.03544575725047</c:v>
                      </c:pt>
                      <c:pt idx="424">
                        <c:v>126.66756176154692</c:v>
                      </c:pt>
                      <c:pt idx="425">
                        <c:v>126.87164339420001</c:v>
                      </c:pt>
                      <c:pt idx="426">
                        <c:v>126.96025778732569</c:v>
                      </c:pt>
                      <c:pt idx="427">
                        <c:v>127.11331901181548</c:v>
                      </c:pt>
                      <c:pt idx="428">
                        <c:v>127.57518796992503</c:v>
                      </c:pt>
                      <c:pt idx="429">
                        <c:v>127.57518796992503</c:v>
                      </c:pt>
                      <c:pt idx="430">
                        <c:v>127.57518796992503</c:v>
                      </c:pt>
                      <c:pt idx="431">
                        <c:v>127.57518796992503</c:v>
                      </c:pt>
                      <c:pt idx="432">
                        <c:v>128.20891514500559</c:v>
                      </c:pt>
                      <c:pt idx="433">
                        <c:v>128.65735767991427</c:v>
                      </c:pt>
                      <c:pt idx="434">
                        <c:v>128.56605800214842</c:v>
                      </c:pt>
                      <c:pt idx="435">
                        <c:v>128.89634801288958</c:v>
                      </c:pt>
                      <c:pt idx="436">
                        <c:v>128.89634801288958</c:v>
                      </c:pt>
                      <c:pt idx="437">
                        <c:v>128.89634801288958</c:v>
                      </c:pt>
                      <c:pt idx="438">
                        <c:v>129.05746509129989</c:v>
                      </c:pt>
                      <c:pt idx="439">
                        <c:v>129.75026852846423</c:v>
                      </c:pt>
                      <c:pt idx="440">
                        <c:v>130.15574650913018</c:v>
                      </c:pt>
                      <c:pt idx="441">
                        <c:v>131.16541353383479</c:v>
                      </c:pt>
                      <c:pt idx="442">
                        <c:v>131.26476906552114</c:v>
                      </c:pt>
                      <c:pt idx="443">
                        <c:v>131.26476906552114</c:v>
                      </c:pt>
                      <c:pt idx="444">
                        <c:v>131.26476906552114</c:v>
                      </c:pt>
                      <c:pt idx="445">
                        <c:v>131.14930182599375</c:v>
                      </c:pt>
                      <c:pt idx="446">
                        <c:v>131.06605800214842</c:v>
                      </c:pt>
                      <c:pt idx="447">
                        <c:v>131.65950590762642</c:v>
                      </c:pt>
                      <c:pt idx="448">
                        <c:v>131.27282491944169</c:v>
                      </c:pt>
                      <c:pt idx="449">
                        <c:v>130.92642320085952</c:v>
                      </c:pt>
                      <c:pt idx="450">
                        <c:v>130.92642320085952</c:v>
                      </c:pt>
                      <c:pt idx="451">
                        <c:v>130.92642320085952</c:v>
                      </c:pt>
                      <c:pt idx="452">
                        <c:v>130.96133190118175</c:v>
                      </c:pt>
                      <c:pt idx="453">
                        <c:v>131.13856068743311</c:v>
                      </c:pt>
                      <c:pt idx="454">
                        <c:v>131.15467239527413</c:v>
                      </c:pt>
                      <c:pt idx="455">
                        <c:v>131.92803437164361</c:v>
                      </c:pt>
                      <c:pt idx="456">
                        <c:v>131.93877551020427</c:v>
                      </c:pt>
                      <c:pt idx="457">
                        <c:v>131.93877551020427</c:v>
                      </c:pt>
                      <c:pt idx="458">
                        <c:v>131.93877551020427</c:v>
                      </c:pt>
                      <c:pt idx="459">
                        <c:v>131.56820622986055</c:v>
                      </c:pt>
                      <c:pt idx="460">
                        <c:v>131.75349087003241</c:v>
                      </c:pt>
                      <c:pt idx="461">
                        <c:v>131.79914070891533</c:v>
                      </c:pt>
                      <c:pt idx="462">
                        <c:v>131.71589688507001</c:v>
                      </c:pt>
                      <c:pt idx="463">
                        <c:v>131.70784103114948</c:v>
                      </c:pt>
                      <c:pt idx="464">
                        <c:v>131.70784103114948</c:v>
                      </c:pt>
                      <c:pt idx="465">
                        <c:v>131.70784103114948</c:v>
                      </c:pt>
                      <c:pt idx="466">
                        <c:v>131.32384532760491</c:v>
                      </c:pt>
                      <c:pt idx="467">
                        <c:v>131.44468313641264</c:v>
                      </c:pt>
                      <c:pt idx="468">
                        <c:v>131.58700322234174</c:v>
                      </c:pt>
                      <c:pt idx="469">
                        <c:v>131.78839957035461</c:v>
                      </c:pt>
                      <c:pt idx="470">
                        <c:v>132.21535982814194</c:v>
                      </c:pt>
                      <c:pt idx="471">
                        <c:v>132.21535982814194</c:v>
                      </c:pt>
                      <c:pt idx="472">
                        <c:v>132.21535982814194</c:v>
                      </c:pt>
                      <c:pt idx="473">
                        <c:v>131.95757250268545</c:v>
                      </c:pt>
                      <c:pt idx="474">
                        <c:v>132.32008592910864</c:v>
                      </c:pt>
                      <c:pt idx="475">
                        <c:v>132.35499462943088</c:v>
                      </c:pt>
                      <c:pt idx="476">
                        <c:v>133.44790547798081</c:v>
                      </c:pt>
                      <c:pt idx="477">
                        <c:v>133.44522019334065</c:v>
                      </c:pt>
                      <c:pt idx="478">
                        <c:v>133.44522019334065</c:v>
                      </c:pt>
                      <c:pt idx="479">
                        <c:v>133.44522019334065</c:v>
                      </c:pt>
                      <c:pt idx="480">
                        <c:v>132.69871106337288</c:v>
                      </c:pt>
                      <c:pt idx="481">
                        <c:v>133.35123523093466</c:v>
                      </c:pt>
                      <c:pt idx="482">
                        <c:v>132.918904403867</c:v>
                      </c:pt>
                      <c:pt idx="483">
                        <c:v>131.89312567132137</c:v>
                      </c:pt>
                      <c:pt idx="484">
                        <c:v>131.59505907626229</c:v>
                      </c:pt>
                      <c:pt idx="485">
                        <c:v>131.59505907626229</c:v>
                      </c:pt>
                      <c:pt idx="486">
                        <c:v>131.59505907626229</c:v>
                      </c:pt>
                      <c:pt idx="487">
                        <c:v>132.30128893662749</c:v>
                      </c:pt>
                      <c:pt idx="488">
                        <c:v>132.12943071965648</c:v>
                      </c:pt>
                      <c:pt idx="489">
                        <c:v>132.60204081632673</c:v>
                      </c:pt>
                      <c:pt idx="490">
                        <c:v>133.75402792696048</c:v>
                      </c:pt>
                      <c:pt idx="491">
                        <c:v>133.9715359828144</c:v>
                      </c:pt>
                      <c:pt idx="492">
                        <c:v>133.9715359828144</c:v>
                      </c:pt>
                      <c:pt idx="493">
                        <c:v>133.9715359828144</c:v>
                      </c:pt>
                      <c:pt idx="494">
                        <c:v>133.94468313641266</c:v>
                      </c:pt>
                      <c:pt idx="495">
                        <c:v>133.7969924812032</c:v>
                      </c:pt>
                      <c:pt idx="496">
                        <c:v>134.8952738990335</c:v>
                      </c:pt>
                      <c:pt idx="497">
                        <c:v>135.10741138560707</c:v>
                      </c:pt>
                      <c:pt idx="498">
                        <c:v>135.15306122448999</c:v>
                      </c:pt>
                      <c:pt idx="499">
                        <c:v>135.15306122448999</c:v>
                      </c:pt>
                      <c:pt idx="500">
                        <c:v>135.15306122448999</c:v>
                      </c:pt>
                      <c:pt idx="501">
                        <c:v>135.12352309344809</c:v>
                      </c:pt>
                      <c:pt idx="502">
                        <c:v>135.05639097744378</c:v>
                      </c:pt>
                      <c:pt idx="503">
                        <c:v>135.99892588614412</c:v>
                      </c:pt>
                      <c:pt idx="504">
                        <c:v>136.78571428571448</c:v>
                      </c:pt>
                      <c:pt idx="505">
                        <c:v>137.38184747583261</c:v>
                      </c:pt>
                      <c:pt idx="506">
                        <c:v>137.38184747583261</c:v>
                      </c:pt>
                      <c:pt idx="507">
                        <c:v>137.38184747583261</c:v>
                      </c:pt>
                      <c:pt idx="508">
                        <c:v>137.2583243823847</c:v>
                      </c:pt>
                      <c:pt idx="509">
                        <c:v>138.07733619763712</c:v>
                      </c:pt>
                      <c:pt idx="510">
                        <c:v>137.47046186895827</c:v>
                      </c:pt>
                      <c:pt idx="511">
                        <c:v>137.47046186895827</c:v>
                      </c:pt>
                      <c:pt idx="512">
                        <c:v>137.6423200859293</c:v>
                      </c:pt>
                      <c:pt idx="513">
                        <c:v>137.6423200859293</c:v>
                      </c:pt>
                      <c:pt idx="514">
                        <c:v>137.6423200859293</c:v>
                      </c:pt>
                      <c:pt idx="515">
                        <c:v>138.24650912996799</c:v>
                      </c:pt>
                      <c:pt idx="516">
                        <c:v>138.75939849624081</c:v>
                      </c:pt>
                      <c:pt idx="517">
                        <c:v>139.22932330827089</c:v>
                      </c:pt>
                      <c:pt idx="518">
                        <c:v>138.89366272824941</c:v>
                      </c:pt>
                      <c:pt idx="519">
                        <c:v>139.52470461868981</c:v>
                      </c:pt>
                      <c:pt idx="520">
                        <c:v>139.52470461868981</c:v>
                      </c:pt>
                      <c:pt idx="521">
                        <c:v>139.52470461868981</c:v>
                      </c:pt>
                      <c:pt idx="522">
                        <c:v>140.73308270676716</c:v>
                      </c:pt>
                      <c:pt idx="523">
                        <c:v>141.62191192266403</c:v>
                      </c:pt>
                      <c:pt idx="524">
                        <c:v>142.32008592910873</c:v>
                      </c:pt>
                      <c:pt idx="525">
                        <c:v>141.28893662728274</c:v>
                      </c:pt>
                      <c:pt idx="526">
                        <c:v>141.37486573576825</c:v>
                      </c:pt>
                      <c:pt idx="527">
                        <c:v>141.37486573576825</c:v>
                      </c:pt>
                      <c:pt idx="528">
                        <c:v>141.37486573576825</c:v>
                      </c:pt>
                      <c:pt idx="529">
                        <c:v>142.15091299677792</c:v>
                      </c:pt>
                      <c:pt idx="530">
                        <c:v>142.02470461868984</c:v>
                      </c:pt>
                      <c:pt idx="531">
                        <c:v>142.83566058002174</c:v>
                      </c:pt>
                      <c:pt idx="532">
                        <c:v>142.25295381310445</c:v>
                      </c:pt>
                      <c:pt idx="533">
                        <c:v>142.44360902255667</c:v>
                      </c:pt>
                      <c:pt idx="534">
                        <c:v>142.44360902255667</c:v>
                      </c:pt>
                      <c:pt idx="535">
                        <c:v>142.44360902255667</c:v>
                      </c:pt>
                      <c:pt idx="536">
                        <c:v>141.03651987110661</c:v>
                      </c:pt>
                      <c:pt idx="537">
                        <c:v>141.78571428571456</c:v>
                      </c:pt>
                      <c:pt idx="538">
                        <c:v>140.71965628356634</c:v>
                      </c:pt>
                      <c:pt idx="539">
                        <c:v>141.29699248120329</c:v>
                      </c:pt>
                      <c:pt idx="540">
                        <c:v>141.36949516648792</c:v>
                      </c:pt>
                      <c:pt idx="541">
                        <c:v>141.36949516648792</c:v>
                      </c:pt>
                      <c:pt idx="542">
                        <c:v>141.36949516648792</c:v>
                      </c:pt>
                      <c:pt idx="543">
                        <c:v>141.36949516648792</c:v>
                      </c:pt>
                      <c:pt idx="544">
                        <c:v>141.8259935553171</c:v>
                      </c:pt>
                      <c:pt idx="545">
                        <c:v>141.86090225563933</c:v>
                      </c:pt>
                      <c:pt idx="546">
                        <c:v>142.09452201933428</c:v>
                      </c:pt>
                      <c:pt idx="547">
                        <c:v>142.59398496240627</c:v>
                      </c:pt>
                      <c:pt idx="548">
                        <c:v>142.59398496240627</c:v>
                      </c:pt>
                      <c:pt idx="549">
                        <c:v>142.59398496240627</c:v>
                      </c:pt>
                      <c:pt idx="550">
                        <c:v>142.59398496240627</c:v>
                      </c:pt>
                      <c:pt idx="551">
                        <c:v>143.87755102040839</c:v>
                      </c:pt>
                      <c:pt idx="552">
                        <c:v>144.46025778732573</c:v>
                      </c:pt>
                      <c:pt idx="553">
                        <c:v>143.90171858216996</c:v>
                      </c:pt>
                      <c:pt idx="554">
                        <c:v>144.16219119226662</c:v>
                      </c:pt>
                      <c:pt idx="555">
                        <c:v>144.16219119226662</c:v>
                      </c:pt>
                      <c:pt idx="556">
                        <c:v>144.16219119226662</c:v>
                      </c:pt>
                      <c:pt idx="557">
                        <c:v>144.79591836734718</c:v>
                      </c:pt>
                      <c:pt idx="558">
                        <c:v>143.36734693877574</c:v>
                      </c:pt>
                      <c:pt idx="559">
                        <c:v>141.35875402792718</c:v>
                      </c:pt>
                      <c:pt idx="560">
                        <c:v>141.95757250268551</c:v>
                      </c:pt>
                      <c:pt idx="561">
                        <c:v>141.44199785177253</c:v>
                      </c:pt>
                      <c:pt idx="562">
                        <c:v>141.44199785177253</c:v>
                      </c:pt>
                      <c:pt idx="563">
                        <c:v>141.44199785177253</c:v>
                      </c:pt>
                      <c:pt idx="564">
                        <c:v>141.47153598281443</c:v>
                      </c:pt>
                      <c:pt idx="565">
                        <c:v>142.93233082706789</c:v>
                      </c:pt>
                      <c:pt idx="566">
                        <c:v>142.6047261009669</c:v>
                      </c:pt>
                      <c:pt idx="567">
                        <c:v>142.51879699248141</c:v>
                      </c:pt>
                      <c:pt idx="568">
                        <c:v>143.04779806659528</c:v>
                      </c:pt>
                      <c:pt idx="569">
                        <c:v>143.04779806659528</c:v>
                      </c:pt>
                      <c:pt idx="570">
                        <c:v>143.04779806659528</c:v>
                      </c:pt>
                      <c:pt idx="571">
                        <c:v>143.43716433942018</c:v>
                      </c:pt>
                      <c:pt idx="572">
                        <c:v>143.09881847475853</c:v>
                      </c:pt>
                      <c:pt idx="573">
                        <c:v>144.26691729323329</c:v>
                      </c:pt>
                      <c:pt idx="574">
                        <c:v>144.06283566058025</c:v>
                      </c:pt>
                      <c:pt idx="575">
                        <c:v>145.06444683136434</c:v>
                      </c:pt>
                      <c:pt idx="576">
                        <c:v>145.06444683136434</c:v>
                      </c:pt>
                      <c:pt idx="577">
                        <c:v>145.06444683136434</c:v>
                      </c:pt>
                      <c:pt idx="578">
                        <c:v>145.6390977443611</c:v>
                      </c:pt>
                      <c:pt idx="579">
                        <c:v>146.68635875402811</c:v>
                      </c:pt>
                      <c:pt idx="580">
                        <c:v>147.77926960257804</c:v>
                      </c:pt>
                      <c:pt idx="581">
                        <c:v>148.37003222341582</c:v>
                      </c:pt>
                      <c:pt idx="582">
                        <c:v>147.85445757250284</c:v>
                      </c:pt>
                      <c:pt idx="583">
                        <c:v>147.85445757250284</c:v>
                      </c:pt>
                      <c:pt idx="584">
                        <c:v>147.85445757250284</c:v>
                      </c:pt>
                      <c:pt idx="585">
                        <c:v>148.86143931256728</c:v>
                      </c:pt>
                      <c:pt idx="586">
                        <c:v>149.82008592910861</c:v>
                      </c:pt>
                      <c:pt idx="587">
                        <c:v>150.41353383458659</c:v>
                      </c:pt>
                      <c:pt idx="588">
                        <c:v>151.49301825993567</c:v>
                      </c:pt>
                      <c:pt idx="589">
                        <c:v>151.50107411385619</c:v>
                      </c:pt>
                      <c:pt idx="590">
                        <c:v>151.50107411385619</c:v>
                      </c:pt>
                      <c:pt idx="591">
                        <c:v>151.50107411385619</c:v>
                      </c:pt>
                      <c:pt idx="592">
                        <c:v>152.59667024704629</c:v>
                      </c:pt>
                      <c:pt idx="593">
                        <c:v>152.55370569280353</c:v>
                      </c:pt>
                      <c:pt idx="594">
                        <c:v>151.61385606874339</c:v>
                      </c:pt>
                      <c:pt idx="595">
                        <c:v>150.66863587540291</c:v>
                      </c:pt>
                      <c:pt idx="596">
                        <c:v>149.8469387755103</c:v>
                      </c:pt>
                      <c:pt idx="597">
                        <c:v>149.8469387755103</c:v>
                      </c:pt>
                      <c:pt idx="598">
                        <c:v>149.8469387755103</c:v>
                      </c:pt>
                      <c:pt idx="599">
                        <c:v>149.8469387755103</c:v>
                      </c:pt>
                      <c:pt idx="600">
                        <c:v>147.99677765843188</c:v>
                      </c:pt>
                      <c:pt idx="601">
                        <c:v>149.18904403866819</c:v>
                      </c:pt>
                      <c:pt idx="602">
                        <c:v>151.02040816326539</c:v>
                      </c:pt>
                      <c:pt idx="603">
                        <c:v>150.71697099892597</c:v>
                      </c:pt>
                      <c:pt idx="604">
                        <c:v>150.71697099892597</c:v>
                      </c:pt>
                      <c:pt idx="605">
                        <c:v>150.71697099892597</c:v>
                      </c:pt>
                      <c:pt idx="606">
                        <c:v>148.97690655209459</c:v>
                      </c:pt>
                      <c:pt idx="607">
                        <c:v>148.43716433942006</c:v>
                      </c:pt>
                      <c:pt idx="608">
                        <c:v>148.14178302900115</c:v>
                      </c:pt>
                      <c:pt idx="609">
                        <c:v>147.28249194414616</c:v>
                      </c:pt>
                      <c:pt idx="610">
                        <c:v>148.05585392051563</c:v>
                      </c:pt>
                      <c:pt idx="611">
                        <c:v>148.05585392051563</c:v>
                      </c:pt>
                      <c:pt idx="612">
                        <c:v>148.05585392051563</c:v>
                      </c:pt>
                      <c:pt idx="613">
                        <c:v>149.24812030075194</c:v>
                      </c:pt>
                      <c:pt idx="614">
                        <c:v>149.78249194414616</c:v>
                      </c:pt>
                      <c:pt idx="615">
                        <c:v>149.55692803437174</c:v>
                      </c:pt>
                      <c:pt idx="616">
                        <c:v>150.05102040816331</c:v>
                      </c:pt>
                      <c:pt idx="617">
                        <c:v>146.15467239527393</c:v>
                      </c:pt>
                      <c:pt idx="618">
                        <c:v>146.15467239527393</c:v>
                      </c:pt>
                      <c:pt idx="619">
                        <c:v>146.15467239527393</c:v>
                      </c:pt>
                      <c:pt idx="620">
                        <c:v>147.2448979591837</c:v>
                      </c:pt>
                      <c:pt idx="621">
                        <c:v>146.30773361976372</c:v>
                      </c:pt>
                      <c:pt idx="622">
                        <c:v>146.42588614393125</c:v>
                      </c:pt>
                      <c:pt idx="623">
                        <c:v>146.92266380236305</c:v>
                      </c:pt>
                      <c:pt idx="624">
                        <c:v>146.66219119226636</c:v>
                      </c:pt>
                      <c:pt idx="625">
                        <c:v>146.66219119226636</c:v>
                      </c:pt>
                      <c:pt idx="626">
                        <c:v>146.66219119226636</c:v>
                      </c:pt>
                      <c:pt idx="627">
                        <c:v>149.24274973147152</c:v>
                      </c:pt>
                      <c:pt idx="628">
                        <c:v>149.43071965628357</c:v>
                      </c:pt>
                      <c:pt idx="629">
                        <c:v>149.26960257787326</c:v>
                      </c:pt>
                      <c:pt idx="630">
                        <c:v>149.51933404940922</c:v>
                      </c:pt>
                      <c:pt idx="631">
                        <c:v>149.72073039742213</c:v>
                      </c:pt>
                      <c:pt idx="632">
                        <c:v>149.72073039742213</c:v>
                      </c:pt>
                      <c:pt idx="633">
                        <c:v>149.72073039742213</c:v>
                      </c:pt>
                      <c:pt idx="634">
                        <c:v>149.81471535982814</c:v>
                      </c:pt>
                      <c:pt idx="635">
                        <c:v>150.73308270676694</c:v>
                      </c:pt>
                      <c:pt idx="636">
                        <c:v>149.92212674543501</c:v>
                      </c:pt>
                      <c:pt idx="637">
                        <c:v>149.65628356605802</c:v>
                      </c:pt>
                      <c:pt idx="638">
                        <c:v>148.78625134264234</c:v>
                      </c:pt>
                      <c:pt idx="639">
                        <c:v>148.78625134264234</c:v>
                      </c:pt>
                      <c:pt idx="640">
                        <c:v>148.78625134264234</c:v>
                      </c:pt>
                      <c:pt idx="641">
                        <c:v>150.24167561761547</c:v>
                      </c:pt>
                      <c:pt idx="642">
                        <c:v>150.42964554242749</c:v>
                      </c:pt>
                      <c:pt idx="643">
                        <c:v>150.59344790547797</c:v>
                      </c:pt>
                      <c:pt idx="644">
                        <c:v>150.63372717508057</c:v>
                      </c:pt>
                      <c:pt idx="645">
                        <c:v>150.63372717508057</c:v>
                      </c:pt>
                      <c:pt idx="646">
                        <c:v>150.63372717508057</c:v>
                      </c:pt>
                      <c:pt idx="647">
                        <c:v>150.63372717508057</c:v>
                      </c:pt>
                      <c:pt idx="648">
                        <c:v>148.16595059076261</c:v>
                      </c:pt>
                      <c:pt idx="649">
                        <c:v>147.8517722878625</c:v>
                      </c:pt>
                      <c:pt idx="650">
                        <c:v>146.56015037593983</c:v>
                      </c:pt>
                      <c:pt idx="651">
                        <c:v>145.66058002148228</c:v>
                      </c:pt>
                      <c:pt idx="652">
                        <c:v>146.62191192266377</c:v>
                      </c:pt>
                      <c:pt idx="653">
                        <c:v>146.62191192266377</c:v>
                      </c:pt>
                      <c:pt idx="654">
                        <c:v>146.62191192266377</c:v>
                      </c:pt>
                      <c:pt idx="655">
                        <c:v>147.47851772287859</c:v>
                      </c:pt>
                      <c:pt idx="656">
                        <c:v>147.87593984962402</c:v>
                      </c:pt>
                      <c:pt idx="657">
                        <c:v>147.46777658431787</c:v>
                      </c:pt>
                      <c:pt idx="658">
                        <c:v>147.76584317937696</c:v>
                      </c:pt>
                      <c:pt idx="659">
                        <c:v>147.95649838882917</c:v>
                      </c:pt>
                      <c:pt idx="660">
                        <c:v>147.95649838882917</c:v>
                      </c:pt>
                      <c:pt idx="661">
                        <c:v>147.95649838882917</c:v>
                      </c:pt>
                      <c:pt idx="662">
                        <c:v>148.64930182599352</c:v>
                      </c:pt>
                      <c:pt idx="663">
                        <c:v>149.00912996777652</c:v>
                      </c:pt>
                      <c:pt idx="664">
                        <c:v>148.46401718582163</c:v>
                      </c:pt>
                      <c:pt idx="665">
                        <c:v>149.28034371643389</c:v>
                      </c:pt>
                      <c:pt idx="666">
                        <c:v>148.88829215896882</c:v>
                      </c:pt>
                      <c:pt idx="667">
                        <c:v>148.88829215896882</c:v>
                      </c:pt>
                      <c:pt idx="668">
                        <c:v>148.88829215896882</c:v>
                      </c:pt>
                      <c:pt idx="669">
                        <c:v>149.1192266380236</c:v>
                      </c:pt>
                      <c:pt idx="670">
                        <c:v>149.02524167561759</c:v>
                      </c:pt>
                      <c:pt idx="671">
                        <c:v>149.02524167561759</c:v>
                      </c:pt>
                      <c:pt idx="672">
                        <c:v>147.08915145005366</c:v>
                      </c:pt>
                      <c:pt idx="673">
                        <c:v>146.56552094522016</c:v>
                      </c:pt>
                      <c:pt idx="674">
                        <c:v>146.56552094522016</c:v>
                      </c:pt>
                      <c:pt idx="675">
                        <c:v>146.56552094522016</c:v>
                      </c:pt>
                      <c:pt idx="676">
                        <c:v>146.57089151450052</c:v>
                      </c:pt>
                      <c:pt idx="677">
                        <c:v>146.00966702470458</c:v>
                      </c:pt>
                      <c:pt idx="678">
                        <c:v>147.25563909774431</c:v>
                      </c:pt>
                      <c:pt idx="679">
                        <c:v>147.20193340494086</c:v>
                      </c:pt>
                      <c:pt idx="680">
                        <c:v>148.14446831364123</c:v>
                      </c:pt>
                      <c:pt idx="681">
                        <c:v>148.14446831364123</c:v>
                      </c:pt>
                      <c:pt idx="682">
                        <c:v>148.14446831364123</c:v>
                      </c:pt>
                      <c:pt idx="683">
                        <c:v>149.92212674543495</c:v>
                      </c:pt>
                      <c:pt idx="684">
                        <c:v>150.8619763694951</c:v>
                      </c:pt>
                      <c:pt idx="685">
                        <c:v>150.69280343716426</c:v>
                      </c:pt>
                      <c:pt idx="686">
                        <c:v>150.71428571428564</c:v>
                      </c:pt>
                      <c:pt idx="687">
                        <c:v>151.16272824919432</c:v>
                      </c:pt>
                      <c:pt idx="688">
                        <c:v>151.16272824919432</c:v>
                      </c:pt>
                      <c:pt idx="689">
                        <c:v>151.16272824919432</c:v>
                      </c:pt>
                      <c:pt idx="690">
                        <c:v>151.69709989258851</c:v>
                      </c:pt>
                      <c:pt idx="691">
                        <c:v>151.86895810955951</c:v>
                      </c:pt>
                      <c:pt idx="692">
                        <c:v>153.10687432867874</c:v>
                      </c:pt>
                      <c:pt idx="693">
                        <c:v>152.28249194414602</c:v>
                      </c:pt>
                      <c:pt idx="694">
                        <c:v>152.96186895810948</c:v>
                      </c:pt>
                      <c:pt idx="695">
                        <c:v>152.96186895810948</c:v>
                      </c:pt>
                      <c:pt idx="696">
                        <c:v>152.96186895810948</c:v>
                      </c:pt>
                      <c:pt idx="697">
                        <c:v>152.96186895810948</c:v>
                      </c:pt>
                      <c:pt idx="698">
                        <c:v>152.00322234156812</c:v>
                      </c:pt>
                      <c:pt idx="699">
                        <c:v>151.09828141783024</c:v>
                      </c:pt>
                      <c:pt idx="700">
                        <c:v>151.89849624060142</c:v>
                      </c:pt>
                      <c:pt idx="701">
                        <c:v>151.5279269602577</c:v>
                      </c:pt>
                      <c:pt idx="702">
                        <c:v>151.5279269602577</c:v>
                      </c:pt>
                      <c:pt idx="703">
                        <c:v>151.5279269602577</c:v>
                      </c:pt>
                      <c:pt idx="704">
                        <c:v>150.97207303974213</c:v>
                      </c:pt>
                      <c:pt idx="705">
                        <c:v>151.85553168635866</c:v>
                      </c:pt>
                      <c:pt idx="706">
                        <c:v>153.17132116004288</c:v>
                      </c:pt>
                      <c:pt idx="707">
                        <c:v>152.22073039742205</c:v>
                      </c:pt>
                      <c:pt idx="708">
                        <c:v>152.03813104189038</c:v>
                      </c:pt>
                      <c:pt idx="709">
                        <c:v>152.03813104189038</c:v>
                      </c:pt>
                      <c:pt idx="710">
                        <c:v>152.03813104189038</c:v>
                      </c:pt>
                      <c:pt idx="711">
                        <c:v>151.90386680988181</c:v>
                      </c:pt>
                      <c:pt idx="712">
                        <c:v>151.49838882921583</c:v>
                      </c:pt>
                      <c:pt idx="713">
                        <c:v>151.00429645542422</c:v>
                      </c:pt>
                      <c:pt idx="714">
                        <c:v>151.03651987110629</c:v>
                      </c:pt>
                      <c:pt idx="715">
                        <c:v>150.60955961331896</c:v>
                      </c:pt>
                      <c:pt idx="716">
                        <c:v>150.60955961331896</c:v>
                      </c:pt>
                      <c:pt idx="717">
                        <c:v>150.60955961331896</c:v>
                      </c:pt>
                      <c:pt idx="718">
                        <c:v>150.40547798066592</c:v>
                      </c:pt>
                      <c:pt idx="719">
                        <c:v>149.84962406015035</c:v>
                      </c:pt>
                      <c:pt idx="720">
                        <c:v>150.0725026852846</c:v>
                      </c:pt>
                      <c:pt idx="721">
                        <c:v>150.5397422126745</c:v>
                      </c:pt>
                      <c:pt idx="722">
                        <c:v>151.5601503759398</c:v>
                      </c:pt>
                      <c:pt idx="723">
                        <c:v>151.5601503759398</c:v>
                      </c:pt>
                      <c:pt idx="724">
                        <c:v>151.5601503759398</c:v>
                      </c:pt>
                      <c:pt idx="725">
                        <c:v>151.8770139634801</c:v>
                      </c:pt>
                      <c:pt idx="726">
                        <c:v>151.87432867883993</c:v>
                      </c:pt>
                      <c:pt idx="727">
                        <c:v>150.66863587540277</c:v>
                      </c:pt>
                      <c:pt idx="728">
                        <c:v>151.42320085929103</c:v>
                      </c:pt>
                      <c:pt idx="729">
                        <c:v>152.13211600429639</c:v>
                      </c:pt>
                      <c:pt idx="730">
                        <c:v>152.13211600429639</c:v>
                      </c:pt>
                      <c:pt idx="731">
                        <c:v>152.13211600429639</c:v>
                      </c:pt>
                      <c:pt idx="732">
                        <c:v>153.34586466165408</c:v>
                      </c:pt>
                      <c:pt idx="733">
                        <c:v>152.66917293233078</c:v>
                      </c:pt>
                      <c:pt idx="734">
                        <c:v>152.64232008592907</c:v>
                      </c:pt>
                      <c:pt idx="735">
                        <c:v>152.64232008592907</c:v>
                      </c:pt>
                      <c:pt idx="736">
                        <c:v>149.64285714285708</c:v>
                      </c:pt>
                      <c:pt idx="737">
                        <c:v>149.64285714285708</c:v>
                      </c:pt>
                      <c:pt idx="738">
                        <c:v>149.64285714285708</c:v>
                      </c:pt>
                      <c:pt idx="739">
                        <c:v>148.68421052631575</c:v>
                      </c:pt>
                      <c:pt idx="740">
                        <c:v>149.28571428571425</c:v>
                      </c:pt>
                      <c:pt idx="741">
                        <c:v>149.53007518796989</c:v>
                      </c:pt>
                      <c:pt idx="742">
                        <c:v>147.97529538131036</c:v>
                      </c:pt>
                      <c:pt idx="743">
                        <c:v>147.91621911922661</c:v>
                      </c:pt>
                      <c:pt idx="744">
                        <c:v>147.91621911922661</c:v>
                      </c:pt>
                      <c:pt idx="745">
                        <c:v>147.91621911922661</c:v>
                      </c:pt>
                      <c:pt idx="746">
                        <c:v>144.91138560687429</c:v>
                      </c:pt>
                      <c:pt idx="747">
                        <c:v>144.54887218045107</c:v>
                      </c:pt>
                      <c:pt idx="748">
                        <c:v>145.26852846401715</c:v>
                      </c:pt>
                      <c:pt idx="749">
                        <c:v>147.26906552094516</c:v>
                      </c:pt>
                      <c:pt idx="750">
                        <c:v>146.30236305048331</c:v>
                      </c:pt>
                      <c:pt idx="751">
                        <c:v>146.30236305048331</c:v>
                      </c:pt>
                      <c:pt idx="752">
                        <c:v>146.30236305048331</c:v>
                      </c:pt>
                      <c:pt idx="753">
                        <c:v>145.21750805585387</c:v>
                      </c:pt>
                      <c:pt idx="754">
                        <c:v>143.80504833512347</c:v>
                      </c:pt>
                      <c:pt idx="755">
                        <c:v>143.72180451127815</c:v>
                      </c:pt>
                      <c:pt idx="756">
                        <c:v>144.59989258861435</c:v>
                      </c:pt>
                      <c:pt idx="757">
                        <c:v>145.1476906552094</c:v>
                      </c:pt>
                      <c:pt idx="758">
                        <c:v>145.1476906552094</c:v>
                      </c:pt>
                      <c:pt idx="759">
                        <c:v>145.1476906552094</c:v>
                      </c:pt>
                      <c:pt idx="760">
                        <c:v>144.28034371643389</c:v>
                      </c:pt>
                      <c:pt idx="761">
                        <c:v>144.84962406015032</c:v>
                      </c:pt>
                      <c:pt idx="762">
                        <c:v>146.11976369495162</c:v>
                      </c:pt>
                      <c:pt idx="763">
                        <c:v>148.26799140708911</c:v>
                      </c:pt>
                      <c:pt idx="764">
                        <c:v>150.48066595059072</c:v>
                      </c:pt>
                      <c:pt idx="765">
                        <c:v>150.48066595059072</c:v>
                      </c:pt>
                      <c:pt idx="766">
                        <c:v>150.48066595059072</c:v>
                      </c:pt>
                      <c:pt idx="767">
                        <c:v>150.29538131041886</c:v>
                      </c:pt>
                      <c:pt idx="768">
                        <c:v>150.531686358754</c:v>
                      </c:pt>
                      <c:pt idx="769">
                        <c:v>150.66863587540277</c:v>
                      </c:pt>
                      <c:pt idx="770">
                        <c:v>150.52363050483348</c:v>
                      </c:pt>
                      <c:pt idx="771">
                        <c:v>150.40816326530611</c:v>
                      </c:pt>
                      <c:pt idx="772">
                        <c:v>150.40816326530611</c:v>
                      </c:pt>
                      <c:pt idx="773">
                        <c:v>150.40816326530611</c:v>
                      </c:pt>
                      <c:pt idx="774">
                        <c:v>151.35069817400642</c:v>
                      </c:pt>
                      <c:pt idx="775">
                        <c:v>150.28464017185817</c:v>
                      </c:pt>
                      <c:pt idx="776">
                        <c:v>150.43233082706763</c:v>
                      </c:pt>
                      <c:pt idx="777">
                        <c:v>150.46723952738986</c:v>
                      </c:pt>
                      <c:pt idx="778">
                        <c:v>151.18689581095592</c:v>
                      </c:pt>
                      <c:pt idx="779">
                        <c:v>151.18689581095592</c:v>
                      </c:pt>
                      <c:pt idx="780">
                        <c:v>151.18689581095592</c:v>
                      </c:pt>
                      <c:pt idx="781">
                        <c:v>151.37218045112778</c:v>
                      </c:pt>
                      <c:pt idx="782">
                        <c:v>151.28625134264226</c:v>
                      </c:pt>
                      <c:pt idx="783">
                        <c:v>151.1680988184747</c:v>
                      </c:pt>
                      <c:pt idx="784">
                        <c:v>152.21535982814171</c:v>
                      </c:pt>
                      <c:pt idx="785">
                        <c:v>151.50644468313635</c:v>
                      </c:pt>
                      <c:pt idx="786">
                        <c:v>151.50644468313635</c:v>
                      </c:pt>
                      <c:pt idx="787">
                        <c:v>151.50644468313635</c:v>
                      </c:pt>
                      <c:pt idx="788">
                        <c:v>150.99624060150367</c:v>
                      </c:pt>
                      <c:pt idx="789">
                        <c:v>151.28356605800209</c:v>
                      </c:pt>
                      <c:pt idx="790">
                        <c:v>151.08754027926955</c:v>
                      </c:pt>
                      <c:pt idx="791">
                        <c:v>149.70193340494089</c:v>
                      </c:pt>
                      <c:pt idx="792">
                        <c:v>148.813104189044</c:v>
                      </c:pt>
                      <c:pt idx="793">
                        <c:v>148.813104189044</c:v>
                      </c:pt>
                      <c:pt idx="794">
                        <c:v>148.813104189044</c:v>
                      </c:pt>
                      <c:pt idx="795">
                        <c:v>148.813104189044</c:v>
                      </c:pt>
                      <c:pt idx="796">
                        <c:v>148.94199785177227</c:v>
                      </c:pt>
                      <c:pt idx="797">
                        <c:v>149.02524167561762</c:v>
                      </c:pt>
                      <c:pt idx="798">
                        <c:v>147.92964554242749</c:v>
                      </c:pt>
                      <c:pt idx="799">
                        <c:v>149.1890440386681</c:v>
                      </c:pt>
                      <c:pt idx="800">
                        <c:v>149.1890440386681</c:v>
                      </c:pt>
                      <c:pt idx="801">
                        <c:v>149.1890440386681</c:v>
                      </c:pt>
                      <c:pt idx="802">
                        <c:v>150.73845327604727</c:v>
                      </c:pt>
                      <c:pt idx="803">
                        <c:v>150.67132116004296</c:v>
                      </c:pt>
                      <c:pt idx="804">
                        <c:v>151.15198711063371</c:v>
                      </c:pt>
                      <c:pt idx="805">
                        <c:v>151.89044038668098</c:v>
                      </c:pt>
                      <c:pt idx="806">
                        <c:v>154.04135338345864</c:v>
                      </c:pt>
                      <c:pt idx="807">
                        <c:v>154.04135338345864</c:v>
                      </c:pt>
                      <c:pt idx="808">
                        <c:v>154.04135338345864</c:v>
                      </c:pt>
                      <c:pt idx="809">
                        <c:v>154.81203007518795</c:v>
                      </c:pt>
                      <c:pt idx="810">
                        <c:v>154.2642320085929</c:v>
                      </c:pt>
                      <c:pt idx="811">
                        <c:v>153.90440386680987</c:v>
                      </c:pt>
                      <c:pt idx="812">
                        <c:v>153.91514500537056</c:v>
                      </c:pt>
                      <c:pt idx="813">
                        <c:v>154.67776584317937</c:v>
                      </c:pt>
                      <c:pt idx="814">
                        <c:v>154.67776584317937</c:v>
                      </c:pt>
                      <c:pt idx="815">
                        <c:v>154.67776584317937</c:v>
                      </c:pt>
                      <c:pt idx="816">
                        <c:v>154.55692803437165</c:v>
                      </c:pt>
                      <c:pt idx="817">
                        <c:v>154.32062298603654</c:v>
                      </c:pt>
                      <c:pt idx="818">
                        <c:v>154.25886143931257</c:v>
                      </c:pt>
                      <c:pt idx="819">
                        <c:v>154.3689581095596</c:v>
                      </c:pt>
                      <c:pt idx="820">
                        <c:v>154.39581095596134</c:v>
                      </c:pt>
                      <c:pt idx="821">
                        <c:v>154.39581095596134</c:v>
                      </c:pt>
                      <c:pt idx="822">
                        <c:v>154.39581095596134</c:v>
                      </c:pt>
                      <c:pt idx="823">
                        <c:v>154.80128893662726</c:v>
                      </c:pt>
                      <c:pt idx="824">
                        <c:v>155.16917293233081</c:v>
                      </c:pt>
                      <c:pt idx="825">
                        <c:v>156.20569280343716</c:v>
                      </c:pt>
                      <c:pt idx="826">
                        <c:v>156.03114930182596</c:v>
                      </c:pt>
                      <c:pt idx="827">
                        <c:v>157.45166487647691</c:v>
                      </c:pt>
                      <c:pt idx="828">
                        <c:v>157.45166487647691</c:v>
                      </c:pt>
                      <c:pt idx="829">
                        <c:v>157.45166487647691</c:v>
                      </c:pt>
                      <c:pt idx="830">
                        <c:v>157.56981740064444</c:v>
                      </c:pt>
                      <c:pt idx="831">
                        <c:v>157.18045112781954</c:v>
                      </c:pt>
                      <c:pt idx="832">
                        <c:v>156.1305048335123</c:v>
                      </c:pt>
                      <c:pt idx="833">
                        <c:v>155.72234156820619</c:v>
                      </c:pt>
                      <c:pt idx="834">
                        <c:v>156.71589688506981</c:v>
                      </c:pt>
                      <c:pt idx="835">
                        <c:v>156.71589688506981</c:v>
                      </c:pt>
                      <c:pt idx="836">
                        <c:v>156.71589688506981</c:v>
                      </c:pt>
                      <c:pt idx="837">
                        <c:v>157.02738990332975</c:v>
                      </c:pt>
                      <c:pt idx="838">
                        <c:v>156.96025778732545</c:v>
                      </c:pt>
                      <c:pt idx="839">
                        <c:v>157.52416756176154</c:v>
                      </c:pt>
                      <c:pt idx="840">
                        <c:v>158.13641245972073</c:v>
                      </c:pt>
                      <c:pt idx="841">
                        <c:v>158.86949516648764</c:v>
                      </c:pt>
                      <c:pt idx="842">
                        <c:v>158.86949516648764</c:v>
                      </c:pt>
                      <c:pt idx="843">
                        <c:v>158.86949516648764</c:v>
                      </c:pt>
                      <c:pt idx="844">
                        <c:v>158.87486573576797</c:v>
                      </c:pt>
                      <c:pt idx="845">
                        <c:v>158.27873254564983</c:v>
                      </c:pt>
                      <c:pt idx="846">
                        <c:v>157.42749731471537</c:v>
                      </c:pt>
                      <c:pt idx="847">
                        <c:v>156.33190118152524</c:v>
                      </c:pt>
                      <c:pt idx="848">
                        <c:v>155.93716433942001</c:v>
                      </c:pt>
                      <c:pt idx="849">
                        <c:v>155.93716433942001</c:v>
                      </c:pt>
                      <c:pt idx="850">
                        <c:v>155.93716433942001</c:v>
                      </c:pt>
                      <c:pt idx="851">
                        <c:v>155.2121374865736</c:v>
                      </c:pt>
                      <c:pt idx="852">
                        <c:v>156.38292158968852</c:v>
                      </c:pt>
                      <c:pt idx="853">
                        <c:v>156.0499462943072</c:v>
                      </c:pt>
                      <c:pt idx="854">
                        <c:v>156.7937701396348</c:v>
                      </c:pt>
                      <c:pt idx="855">
                        <c:v>156.90655209452206</c:v>
                      </c:pt>
                      <c:pt idx="856">
                        <c:v>156.90655209452206</c:v>
                      </c:pt>
                      <c:pt idx="857">
                        <c:v>156.90655209452206</c:v>
                      </c:pt>
                      <c:pt idx="858">
                        <c:v>157.72824919441464</c:v>
                      </c:pt>
                      <c:pt idx="859">
                        <c:v>158.48818474758329</c:v>
                      </c:pt>
                      <c:pt idx="860">
                        <c:v>160.32223415682063</c:v>
                      </c:pt>
                      <c:pt idx="861">
                        <c:v>161.20837808807735</c:v>
                      </c:pt>
                      <c:pt idx="862">
                        <c:v>161.96294307196564</c:v>
                      </c:pt>
                      <c:pt idx="863">
                        <c:v>161.96294307196564</c:v>
                      </c:pt>
                      <c:pt idx="864">
                        <c:v>161.96294307196564</c:v>
                      </c:pt>
                      <c:pt idx="865">
                        <c:v>162.00859291084859</c:v>
                      </c:pt>
                      <c:pt idx="866">
                        <c:v>162.01127819548876</c:v>
                      </c:pt>
                      <c:pt idx="867">
                        <c:v>162.45435016111711</c:v>
                      </c:pt>
                      <c:pt idx="868">
                        <c:v>163.28678839957041</c:v>
                      </c:pt>
                      <c:pt idx="869">
                        <c:v>163.55263157894746</c:v>
                      </c:pt>
                      <c:pt idx="870">
                        <c:v>163.55263157894746</c:v>
                      </c:pt>
                      <c:pt idx="871">
                        <c:v>163.55263157894746</c:v>
                      </c:pt>
                      <c:pt idx="872">
                        <c:v>163.2250268528465</c:v>
                      </c:pt>
                      <c:pt idx="873">
                        <c:v>163.99301825993564</c:v>
                      </c:pt>
                      <c:pt idx="874">
                        <c:v>164.78517722878632</c:v>
                      </c:pt>
                      <c:pt idx="875">
                        <c:v>164.76369495166497</c:v>
                      </c:pt>
                      <c:pt idx="876">
                        <c:v>165.38936627282499</c:v>
                      </c:pt>
                      <c:pt idx="877">
                        <c:v>165.38936627282499</c:v>
                      </c:pt>
                      <c:pt idx="878">
                        <c:v>165.38936627282499</c:v>
                      </c:pt>
                      <c:pt idx="879">
                        <c:v>166.61654135338355</c:v>
                      </c:pt>
                      <c:pt idx="880">
                        <c:v>166.77765843179387</c:v>
                      </c:pt>
                      <c:pt idx="881">
                        <c:v>166.43125671321167</c:v>
                      </c:pt>
                      <c:pt idx="882">
                        <c:v>166.43125671321167</c:v>
                      </c:pt>
                      <c:pt idx="883">
                        <c:v>166.75617615467246</c:v>
                      </c:pt>
                      <c:pt idx="884">
                        <c:v>166.75617615467246</c:v>
                      </c:pt>
                      <c:pt idx="885">
                        <c:v>166.75617615467246</c:v>
                      </c:pt>
                      <c:pt idx="886">
                        <c:v>166.7454350161118</c:v>
                      </c:pt>
                      <c:pt idx="887">
                        <c:v>164.98388829215904</c:v>
                      </c:pt>
                      <c:pt idx="888">
                        <c:v>164.15682062298612</c:v>
                      </c:pt>
                      <c:pt idx="889">
                        <c:v>164.15950590762628</c:v>
                      </c:pt>
                      <c:pt idx="890">
                        <c:v>162.74704618689589</c:v>
                      </c:pt>
                      <c:pt idx="891">
                        <c:v>162.74704618689589</c:v>
                      </c:pt>
                      <c:pt idx="892">
                        <c:v>162.74704618689589</c:v>
                      </c:pt>
                      <c:pt idx="893">
                        <c:v>164.48711063372721</c:v>
                      </c:pt>
                      <c:pt idx="894">
                        <c:v>163.82116004296464</c:v>
                      </c:pt>
                      <c:pt idx="895">
                        <c:v>162.26638023630511</c:v>
                      </c:pt>
                      <c:pt idx="896">
                        <c:v>160.49409237379169</c:v>
                      </c:pt>
                      <c:pt idx="897">
                        <c:v>160.70891514500545</c:v>
                      </c:pt>
                      <c:pt idx="898">
                        <c:v>160.70891514500545</c:v>
                      </c:pt>
                      <c:pt idx="899">
                        <c:v>160.70891514500545</c:v>
                      </c:pt>
                      <c:pt idx="900">
                        <c:v>159.89258861439322</c:v>
                      </c:pt>
                      <c:pt idx="901">
                        <c:v>160.47261009667031</c:v>
                      </c:pt>
                      <c:pt idx="902">
                        <c:v>161.12244897959189</c:v>
                      </c:pt>
                      <c:pt idx="903">
                        <c:v>163.90440386680996</c:v>
                      </c:pt>
                      <c:pt idx="904">
                        <c:v>164.8818474758325</c:v>
                      </c:pt>
                      <c:pt idx="905">
                        <c:v>164.8818474758325</c:v>
                      </c:pt>
                      <c:pt idx="906">
                        <c:v>164.8818474758325</c:v>
                      </c:pt>
                      <c:pt idx="907">
                        <c:v>164.75026852846409</c:v>
                      </c:pt>
                      <c:pt idx="908">
                        <c:v>165.52631578947373</c:v>
                      </c:pt>
                      <c:pt idx="909">
                        <c:v>165.52631578947373</c:v>
                      </c:pt>
                      <c:pt idx="910">
                        <c:v>166.68367346938783</c:v>
                      </c:pt>
                      <c:pt idx="911">
                        <c:v>167.34962406015043</c:v>
                      </c:pt>
                      <c:pt idx="912">
                        <c:v>167.34962406015043</c:v>
                      </c:pt>
                      <c:pt idx="913">
                        <c:v>167.34962406015043</c:v>
                      </c:pt>
                      <c:pt idx="914">
                        <c:v>166.72663802363053</c:v>
                      </c:pt>
                      <c:pt idx="915">
                        <c:v>164.20784103114931</c:v>
                      </c:pt>
                      <c:pt idx="916">
                        <c:v>164.20784103114931</c:v>
                      </c:pt>
                      <c:pt idx="917">
                        <c:v>163.8077336197637</c:v>
                      </c:pt>
                      <c:pt idx="918">
                        <c:v>165.46723952738992</c:v>
                      </c:pt>
                      <c:pt idx="919">
                        <c:v>165.46723952738992</c:v>
                      </c:pt>
                      <c:pt idx="920">
                        <c:v>165.46723952738992</c:v>
                      </c:pt>
                      <c:pt idx="921">
                        <c:v>165.37862513426424</c:v>
                      </c:pt>
                      <c:pt idx="922">
                        <c:v>166.546723952739</c:v>
                      </c:pt>
                      <c:pt idx="923">
                        <c:v>165.56390977443607</c:v>
                      </c:pt>
                      <c:pt idx="924">
                        <c:v>166.80451127819549</c:v>
                      </c:pt>
                      <c:pt idx="925">
                        <c:v>167.68259935553172</c:v>
                      </c:pt>
                      <c:pt idx="926">
                        <c:v>167.68259935553172</c:v>
                      </c:pt>
                      <c:pt idx="927">
                        <c:v>167.68259935553172</c:v>
                      </c:pt>
                      <c:pt idx="928">
                        <c:v>167.80343716433944</c:v>
                      </c:pt>
                      <c:pt idx="929">
                        <c:v>169.40655209452206</c:v>
                      </c:pt>
                      <c:pt idx="930">
                        <c:v>169.33941997851775</c:v>
                      </c:pt>
                      <c:pt idx="931">
                        <c:v>169.77980665950594</c:v>
                      </c:pt>
                      <c:pt idx="932">
                        <c:v>171.13050483351236</c:v>
                      </c:pt>
                      <c:pt idx="933">
                        <c:v>171.13050483351236</c:v>
                      </c:pt>
                      <c:pt idx="934">
                        <c:v>171.13050483351236</c:v>
                      </c:pt>
                      <c:pt idx="935">
                        <c:v>171.38560687432869</c:v>
                      </c:pt>
                      <c:pt idx="936">
                        <c:v>172.54296455424273</c:v>
                      </c:pt>
                      <c:pt idx="937">
                        <c:v>172.59129967776582</c:v>
                      </c:pt>
                      <c:pt idx="938">
                        <c:v>170.63372717508054</c:v>
                      </c:pt>
                      <c:pt idx="939">
                        <c:v>169.48442534908696</c:v>
                      </c:pt>
                      <c:pt idx="940">
                        <c:v>169.48442534908696</c:v>
                      </c:pt>
                      <c:pt idx="941">
                        <c:v>169.48442534908696</c:v>
                      </c:pt>
                      <c:pt idx="942">
                        <c:v>168.453276047261</c:v>
                      </c:pt>
                      <c:pt idx="943">
                        <c:v>168.14178302900103</c:v>
                      </c:pt>
                      <c:pt idx="944">
                        <c:v>169.42266380236299</c:v>
                      </c:pt>
                      <c:pt idx="945">
                        <c:v>171.55746509129963</c:v>
                      </c:pt>
                      <c:pt idx="946">
                        <c:v>172.03007518796986</c:v>
                      </c:pt>
                      <c:pt idx="947">
                        <c:v>172.03007518796986</c:v>
                      </c:pt>
                      <c:pt idx="948">
                        <c:v>172.03007518796986</c:v>
                      </c:pt>
                      <c:pt idx="949">
                        <c:v>172.016648764769</c:v>
                      </c:pt>
                      <c:pt idx="950">
                        <c:v>173.15520945220186</c:v>
                      </c:pt>
                      <c:pt idx="951">
                        <c:v>171.03114930182591</c:v>
                      </c:pt>
                      <c:pt idx="952">
                        <c:v>170.87808807733612</c:v>
                      </c:pt>
                      <c:pt idx="953">
                        <c:v>173.05853920515565</c:v>
                      </c:pt>
                      <c:pt idx="954">
                        <c:v>173.05853920515565</c:v>
                      </c:pt>
                      <c:pt idx="955">
                        <c:v>173.05853920515565</c:v>
                      </c:pt>
                      <c:pt idx="956">
                        <c:v>172.47851772287851</c:v>
                      </c:pt>
                      <c:pt idx="957">
                        <c:v>173.5472610096669</c:v>
                      </c:pt>
                      <c:pt idx="958">
                        <c:v>175.81632653061214</c:v>
                      </c:pt>
                      <c:pt idx="959">
                        <c:v>177.3469387755101</c:v>
                      </c:pt>
                      <c:pt idx="960">
                        <c:v>176.84747583243814</c:v>
                      </c:pt>
                      <c:pt idx="961">
                        <c:v>176.84747583243814</c:v>
                      </c:pt>
                      <c:pt idx="962">
                        <c:v>176.84747583243814</c:v>
                      </c:pt>
                      <c:pt idx="963">
                        <c:v>176.84747583243814</c:v>
                      </c:pt>
                      <c:pt idx="964">
                        <c:v>178.3592910848549</c:v>
                      </c:pt>
                      <c:pt idx="965">
                        <c:v>177.05424274973137</c:v>
                      </c:pt>
                      <c:pt idx="966">
                        <c:v>175.38936627282482</c:v>
                      </c:pt>
                      <c:pt idx="967">
                        <c:v>175.32491944146068</c:v>
                      </c:pt>
                      <c:pt idx="968">
                        <c:v>175.32491944146068</c:v>
                      </c:pt>
                      <c:pt idx="969">
                        <c:v>175.32491944146068</c:v>
                      </c:pt>
                      <c:pt idx="970">
                        <c:v>177.27443609022544</c:v>
                      </c:pt>
                      <c:pt idx="971">
                        <c:v>177.71482277121362</c:v>
                      </c:pt>
                      <c:pt idx="972">
                        <c:v>176.52792696025767</c:v>
                      </c:pt>
                      <c:pt idx="973">
                        <c:v>174.99731471535975</c:v>
                      </c:pt>
                      <c:pt idx="974">
                        <c:v>174.33673469387745</c:v>
                      </c:pt>
                      <c:pt idx="975">
                        <c:v>174.33673469387745</c:v>
                      </c:pt>
                      <c:pt idx="976">
                        <c:v>174.33673469387745</c:v>
                      </c:pt>
                      <c:pt idx="977">
                        <c:v>175.04296455424267</c:v>
                      </c:pt>
                      <c:pt idx="978">
                        <c:v>173.70300751879691</c:v>
                      </c:pt>
                      <c:pt idx="979">
                        <c:v>175.56928034371634</c:v>
                      </c:pt>
                      <c:pt idx="980">
                        <c:v>175.14232008592901</c:v>
                      </c:pt>
                      <c:pt idx="981">
                        <c:v>176.39903329752943</c:v>
                      </c:pt>
                      <c:pt idx="982">
                        <c:v>176.39903329752943</c:v>
                      </c:pt>
                      <c:pt idx="983">
                        <c:v>176.39903329752943</c:v>
                      </c:pt>
                      <c:pt idx="984">
                        <c:v>177.8329752953812</c:v>
                      </c:pt>
                      <c:pt idx="985">
                        <c:v>177.57518796992468</c:v>
                      </c:pt>
                      <c:pt idx="986">
                        <c:v>176.55477980665938</c:v>
                      </c:pt>
                      <c:pt idx="987">
                        <c:v>173.66809881847465</c:v>
                      </c:pt>
                      <c:pt idx="988">
                        <c:v>174.66970998925876</c:v>
                      </c:pt>
                      <c:pt idx="989">
                        <c:v>174.66970998925876</c:v>
                      </c:pt>
                      <c:pt idx="990">
                        <c:v>174.66970998925876</c:v>
                      </c:pt>
                      <c:pt idx="991">
                        <c:v>175.50483351235221</c:v>
                      </c:pt>
                      <c:pt idx="992">
                        <c:v>174.54887218045101</c:v>
                      </c:pt>
                      <c:pt idx="993">
                        <c:v>173.75671321160033</c:v>
                      </c:pt>
                      <c:pt idx="994">
                        <c:v>172.97261009667014</c:v>
                      </c:pt>
                      <c:pt idx="995">
                        <c:v>173.14178302900098</c:v>
                      </c:pt>
                      <c:pt idx="996">
                        <c:v>173.14178302900098</c:v>
                      </c:pt>
                      <c:pt idx="997">
                        <c:v>173.14178302900098</c:v>
                      </c:pt>
                      <c:pt idx="998">
                        <c:v>174.27228786251334</c:v>
                      </c:pt>
                      <c:pt idx="999">
                        <c:v>173.8533834586465</c:v>
                      </c:pt>
                      <c:pt idx="1000">
                        <c:v>173.59828141783021</c:v>
                      </c:pt>
                      <c:pt idx="1001">
                        <c:v>169.98388829215887</c:v>
                      </c:pt>
                      <c:pt idx="1002">
                        <c:v>169.98388829215887</c:v>
                      </c:pt>
                      <c:pt idx="1003">
                        <c:v>169.98388829215887</c:v>
                      </c:pt>
                      <c:pt idx="1004">
                        <c:v>169.98388829215887</c:v>
                      </c:pt>
                      <c:pt idx="1005">
                        <c:v>166.80988184747574</c:v>
                      </c:pt>
                      <c:pt idx="1006">
                        <c:v>167.24489795918359</c:v>
                      </c:pt>
                      <c:pt idx="1007">
                        <c:v>165.52631578947359</c:v>
                      </c:pt>
                      <c:pt idx="1008">
                        <c:v>164.98388829215887</c:v>
                      </c:pt>
                      <c:pt idx="1009">
                        <c:v>166.15198711063363</c:v>
                      </c:pt>
                      <c:pt idx="1010">
                        <c:v>166.15198711063363</c:v>
                      </c:pt>
                      <c:pt idx="1011">
                        <c:v>166.15198711063363</c:v>
                      </c:pt>
                      <c:pt idx="1012">
                        <c:v>167.01396348012878</c:v>
                      </c:pt>
                      <c:pt idx="1013">
                        <c:v>167.47046186895798</c:v>
                      </c:pt>
                      <c:pt idx="1014">
                        <c:v>166.19763694951652</c:v>
                      </c:pt>
                      <c:pt idx="1015">
                        <c:v>166.34264232008582</c:v>
                      </c:pt>
                      <c:pt idx="1016">
                        <c:v>162.26100966702458</c:v>
                      </c:pt>
                      <c:pt idx="1017">
                        <c:v>162.26100966702458</c:v>
                      </c:pt>
                      <c:pt idx="1018">
                        <c:v>162.26100966702458</c:v>
                      </c:pt>
                      <c:pt idx="1019">
                        <c:v>162.83029001074101</c:v>
                      </c:pt>
                      <c:pt idx="1020">
                        <c:v>165.16648764769056</c:v>
                      </c:pt>
                      <c:pt idx="1021">
                        <c:v>166.94683136412451</c:v>
                      </c:pt>
                      <c:pt idx="1022">
                        <c:v>166.64070891514493</c:v>
                      </c:pt>
                      <c:pt idx="1023">
                        <c:v>167.80880773361963</c:v>
                      </c:pt>
                      <c:pt idx="1024">
                        <c:v>167.80880773361963</c:v>
                      </c:pt>
                      <c:pt idx="1025">
                        <c:v>167.80880773361963</c:v>
                      </c:pt>
                      <c:pt idx="1026">
                        <c:v>166.69441460794832</c:v>
                      </c:pt>
                      <c:pt idx="1027">
                        <c:v>169.5300751879698</c:v>
                      </c:pt>
                      <c:pt idx="1028">
                        <c:v>169.3555316863586</c:v>
                      </c:pt>
                      <c:pt idx="1029">
                        <c:v>168.5445757250267</c:v>
                      </c:pt>
                      <c:pt idx="1030">
                        <c:v>167.68259935553155</c:v>
                      </c:pt>
                      <c:pt idx="1031">
                        <c:v>167.68259935553155</c:v>
                      </c:pt>
                      <c:pt idx="1032">
                        <c:v>167.68259935553155</c:v>
                      </c:pt>
                      <c:pt idx="1033">
                        <c:v>169.2561761546722</c:v>
                      </c:pt>
                      <c:pt idx="1034">
                        <c:v>173.31632653061206</c:v>
                      </c:pt>
                      <c:pt idx="1035">
                        <c:v>174.38506981740048</c:v>
                      </c:pt>
                      <c:pt idx="1036">
                        <c:v>173.95810955961318</c:v>
                      </c:pt>
                      <c:pt idx="1037">
                        <c:v>176.88238453276031</c:v>
                      </c:pt>
                      <c:pt idx="1038">
                        <c:v>176.88238453276031</c:v>
                      </c:pt>
                      <c:pt idx="1039">
                        <c:v>176.88238453276031</c:v>
                      </c:pt>
                      <c:pt idx="1040">
                        <c:v>180.27389903329737</c:v>
                      </c:pt>
                      <c:pt idx="1041">
                        <c:v>180.26584317937682</c:v>
                      </c:pt>
                      <c:pt idx="1042">
                        <c:v>177.69602577873238</c:v>
                      </c:pt>
                      <c:pt idx="1043">
                        <c:v>178.93931256713194</c:v>
                      </c:pt>
                      <c:pt idx="1044">
                        <c:v>179.50053705692787</c:v>
                      </c:pt>
                      <c:pt idx="1045">
                        <c:v>179.50053705692787</c:v>
                      </c:pt>
                      <c:pt idx="1046">
                        <c:v>179.50053705692787</c:v>
                      </c:pt>
                      <c:pt idx="1047">
                        <c:v>182.2905477980664</c:v>
                      </c:pt>
                      <c:pt idx="1048">
                        <c:v>181.52255639097723</c:v>
                      </c:pt>
                      <c:pt idx="1049">
                        <c:v>182.02470461868936</c:v>
                      </c:pt>
                      <c:pt idx="1050">
                        <c:v>183.144468313641</c:v>
                      </c:pt>
                      <c:pt idx="1051">
                        <c:v>181.27819548872159</c:v>
                      </c:pt>
                      <c:pt idx="1052">
                        <c:v>181.27819548872159</c:v>
                      </c:pt>
                      <c:pt idx="1053">
                        <c:v>181.27819548872159</c:v>
                      </c:pt>
                      <c:pt idx="1054">
                        <c:v>181.66219119226616</c:v>
                      </c:pt>
                      <c:pt idx="1055">
                        <c:v>182.63426423200838</c:v>
                      </c:pt>
                      <c:pt idx="1056">
                        <c:v>182.26638023630483</c:v>
                      </c:pt>
                      <c:pt idx="1057">
                        <c:v>181.58163265306104</c:v>
                      </c:pt>
                      <c:pt idx="1058">
                        <c:v>183.58216970998905</c:v>
                      </c:pt>
                      <c:pt idx="1059">
                        <c:v>183.58216970998905</c:v>
                      </c:pt>
                      <c:pt idx="1060">
                        <c:v>183.58216970998905</c:v>
                      </c:pt>
                      <c:pt idx="1061">
                        <c:v>183.58216970998905</c:v>
                      </c:pt>
                      <c:pt idx="1062">
                        <c:v>184.13533834586445</c:v>
                      </c:pt>
                      <c:pt idx="1063">
                        <c:v>184.00107411385585</c:v>
                      </c:pt>
                      <c:pt idx="1064">
                        <c:v>183.93662728249171</c:v>
                      </c:pt>
                      <c:pt idx="1065">
                        <c:v>184.72341568206207</c:v>
                      </c:pt>
                      <c:pt idx="1066">
                        <c:v>184.72341568206207</c:v>
                      </c:pt>
                      <c:pt idx="1067">
                        <c:v>184.72341568206207</c:v>
                      </c:pt>
                      <c:pt idx="1068">
                        <c:v>184.40923737916197</c:v>
                      </c:pt>
                      <c:pt idx="1069">
                        <c:v>184.71267454350138</c:v>
                      </c:pt>
                      <c:pt idx="1070">
                        <c:v>183.85338345864636</c:v>
                      </c:pt>
                      <c:pt idx="1071">
                        <c:v>184.54081632653038</c:v>
                      </c:pt>
                      <c:pt idx="1072">
                        <c:v>187.38990332975271</c:v>
                      </c:pt>
                      <c:pt idx="1073">
                        <c:v>187.38990332975271</c:v>
                      </c:pt>
                      <c:pt idx="1074">
                        <c:v>187.38990332975271</c:v>
                      </c:pt>
                      <c:pt idx="1075">
                        <c:v>187.96992481202983</c:v>
                      </c:pt>
                      <c:pt idx="1076">
                        <c:v>188.99838882921566</c:v>
                      </c:pt>
                      <c:pt idx="1077">
                        <c:v>189.72610096670221</c:v>
                      </c:pt>
                      <c:pt idx="1078">
                        <c:v>193.05853920515551</c:v>
                      </c:pt>
                      <c:pt idx="1079">
                        <c:v>194.57035445757228</c:v>
                      </c:pt>
                      <c:pt idx="1080">
                        <c:v>194.57035445757228</c:v>
                      </c:pt>
                      <c:pt idx="1081">
                        <c:v>194.57035445757228</c:v>
                      </c:pt>
                      <c:pt idx="1082">
                        <c:v>194.65896885069793</c:v>
                      </c:pt>
                      <c:pt idx="1083">
                        <c:v>194.40923737916197</c:v>
                      </c:pt>
                      <c:pt idx="1084">
                        <c:v>193.65467239527365</c:v>
                      </c:pt>
                      <c:pt idx="1085">
                        <c:v>195.1879699248118</c:v>
                      </c:pt>
                      <c:pt idx="1086">
                        <c:v>195.4940923737914</c:v>
                      </c:pt>
                      <c:pt idx="1087">
                        <c:v>195.4940923737914</c:v>
                      </c:pt>
                      <c:pt idx="1088">
                        <c:v>195.4940923737914</c:v>
                      </c:pt>
                      <c:pt idx="1089">
                        <c:v>191.60311493018239</c:v>
                      </c:pt>
                      <c:pt idx="1090">
                        <c:v>195.02148227712115</c:v>
                      </c:pt>
                      <c:pt idx="1091">
                        <c:v>193.55800214822747</c:v>
                      </c:pt>
                      <c:pt idx="1092">
                        <c:v>192.85445757250247</c:v>
                      </c:pt>
                      <c:pt idx="1093">
                        <c:v>193.64930182599329</c:v>
                      </c:pt>
                      <c:pt idx="1094">
                        <c:v>193.64930182599329</c:v>
                      </c:pt>
                      <c:pt idx="1095">
                        <c:v>193.64930182599329</c:v>
                      </c:pt>
                      <c:pt idx="1096">
                        <c:v>193.26799140708889</c:v>
                      </c:pt>
                      <c:pt idx="1097">
                        <c:v>194.18098818474729</c:v>
                      </c:pt>
                      <c:pt idx="1098">
                        <c:v>196.45810955961301</c:v>
                      </c:pt>
                      <c:pt idx="1099">
                        <c:v>198.78893662728214</c:v>
                      </c:pt>
                      <c:pt idx="1100">
                        <c:v>198.78893662728214</c:v>
                      </c:pt>
                      <c:pt idx="1101">
                        <c:v>198.78893662728214</c:v>
                      </c:pt>
                      <c:pt idx="1102">
                        <c:v>198.78893662728214</c:v>
                      </c:pt>
                      <c:pt idx="1103">
                        <c:v>197.82491944146048</c:v>
                      </c:pt>
                      <c:pt idx="1104">
                        <c:v>199.31525241675584</c:v>
                      </c:pt>
                      <c:pt idx="1105">
                        <c:v>196.70515574650878</c:v>
                      </c:pt>
                      <c:pt idx="1106">
                        <c:v>198.31095596133156</c:v>
                      </c:pt>
                      <c:pt idx="1107">
                        <c:v>198.54994629430686</c:v>
                      </c:pt>
                      <c:pt idx="1108">
                        <c:v>198.54994629430686</c:v>
                      </c:pt>
                      <c:pt idx="1109">
                        <c:v>198.54994629430686</c:v>
                      </c:pt>
                      <c:pt idx="1110">
                        <c:v>198.61707841031117</c:v>
                      </c:pt>
                      <c:pt idx="1111">
                        <c:v>199.76638023630474</c:v>
                      </c:pt>
                      <c:pt idx="1112">
                        <c:v>201.18958109559583</c:v>
                      </c:pt>
                      <c:pt idx="1113">
                        <c:v>199.90870032223384</c:v>
                      </c:pt>
                      <c:pt idx="1114">
                        <c:v>197.2019334049406</c:v>
                      </c:pt>
                      <c:pt idx="1115">
                        <c:v>197.2019334049406</c:v>
                      </c:pt>
                      <c:pt idx="1116">
                        <c:v>197.2019334049406</c:v>
                      </c:pt>
                      <c:pt idx="1117">
                        <c:v>196.64070891514467</c:v>
                      </c:pt>
                      <c:pt idx="1118">
                        <c:v>200.89419978517691</c:v>
                      </c:pt>
                      <c:pt idx="1119">
                        <c:v>200.91568206229829</c:v>
                      </c:pt>
                      <c:pt idx="1120">
                        <c:v>201.364124597207</c:v>
                      </c:pt>
                      <c:pt idx="1121">
                        <c:v>200.89151450053674</c:v>
                      </c:pt>
                      <c:pt idx="1122">
                        <c:v>200.89151450053674</c:v>
                      </c:pt>
                      <c:pt idx="1123">
                        <c:v>200.89151450053674</c:v>
                      </c:pt>
                      <c:pt idx="1124">
                        <c:v>200.80558539205123</c:v>
                      </c:pt>
                      <c:pt idx="1125">
                        <c:v>201.98979591836704</c:v>
                      </c:pt>
                      <c:pt idx="1126">
                        <c:v>203.74060150375908</c:v>
                      </c:pt>
                      <c:pt idx="1127">
                        <c:v>204.50322234156789</c:v>
                      </c:pt>
                      <c:pt idx="1128">
                        <c:v>202.61546723952705</c:v>
                      </c:pt>
                      <c:pt idx="1129">
                        <c:v>202.61546723952705</c:v>
                      </c:pt>
                      <c:pt idx="1130">
                        <c:v>202.61546723952705</c:v>
                      </c:pt>
                      <c:pt idx="1131">
                        <c:v>203.17400644468279</c:v>
                      </c:pt>
                      <c:pt idx="1132">
                        <c:v>203.32438238453241</c:v>
                      </c:pt>
                      <c:pt idx="1133">
                        <c:v>204.84693877550987</c:v>
                      </c:pt>
                      <c:pt idx="1134">
                        <c:v>203.15520945220158</c:v>
                      </c:pt>
                      <c:pt idx="1135">
                        <c:v>199.42534908700287</c:v>
                      </c:pt>
                      <c:pt idx="1136">
                        <c:v>199.42534908700287</c:v>
                      </c:pt>
                      <c:pt idx="1137">
                        <c:v>199.42534908700287</c:v>
                      </c:pt>
                      <c:pt idx="1138">
                        <c:v>201.0177228786248</c:v>
                      </c:pt>
                      <c:pt idx="1139">
                        <c:v>199.17830290010707</c:v>
                      </c:pt>
                      <c:pt idx="1140">
                        <c:v>198.2975295381307</c:v>
                      </c:pt>
                      <c:pt idx="1141">
                        <c:v>198.32169709989225</c:v>
                      </c:pt>
                      <c:pt idx="1142">
                        <c:v>194.06283566057971</c:v>
                      </c:pt>
                      <c:pt idx="1143">
                        <c:v>194.06283566057971</c:v>
                      </c:pt>
                      <c:pt idx="1144">
                        <c:v>194.06283566057971</c:v>
                      </c:pt>
                      <c:pt idx="1145">
                        <c:v>195.86734693877514</c:v>
                      </c:pt>
                      <c:pt idx="1146">
                        <c:v>197.95918367346903</c:v>
                      </c:pt>
                      <c:pt idx="1147">
                        <c:v>199.87110633727139</c:v>
                      </c:pt>
                      <c:pt idx="1148">
                        <c:v>197.32008592910813</c:v>
                      </c:pt>
                      <c:pt idx="1149">
                        <c:v>197.13211600429611</c:v>
                      </c:pt>
                      <c:pt idx="1150">
                        <c:v>197.13211600429611</c:v>
                      </c:pt>
                      <c:pt idx="1151">
                        <c:v>197.13211600429611</c:v>
                      </c:pt>
                      <c:pt idx="1152">
                        <c:v>196.61117078410277</c:v>
                      </c:pt>
                      <c:pt idx="1153">
                        <c:v>195.4538131041887</c:v>
                      </c:pt>
                      <c:pt idx="1154">
                        <c:v>195.75725026852811</c:v>
                      </c:pt>
                      <c:pt idx="1155">
                        <c:v>194.11922663802326</c:v>
                      </c:pt>
                      <c:pt idx="1156">
                        <c:v>193.32438238453241</c:v>
                      </c:pt>
                      <c:pt idx="1157">
                        <c:v>193.32438238453241</c:v>
                      </c:pt>
                      <c:pt idx="1158">
                        <c:v>193.32438238453241</c:v>
                      </c:pt>
                      <c:pt idx="1159">
                        <c:v>193.32438238453241</c:v>
                      </c:pt>
                      <c:pt idx="1160">
                        <c:v>198.30290010741103</c:v>
                      </c:pt>
                      <c:pt idx="1161">
                        <c:v>198.68152524167525</c:v>
                      </c:pt>
                      <c:pt idx="1162">
                        <c:v>199.35284640171821</c:v>
                      </c:pt>
                      <c:pt idx="1163">
                        <c:v>198.81310418904366</c:v>
                      </c:pt>
                      <c:pt idx="1164">
                        <c:v>198.81310418904366</c:v>
                      </c:pt>
                      <c:pt idx="1165">
                        <c:v>198.81310418904366</c:v>
                      </c:pt>
                      <c:pt idx="1166">
                        <c:v>199.41460794844218</c:v>
                      </c:pt>
                      <c:pt idx="1167">
                        <c:v>199.85230934479017</c:v>
                      </c:pt>
                      <c:pt idx="1168">
                        <c:v>197.16433941997815</c:v>
                      </c:pt>
                      <c:pt idx="1169">
                        <c:v>195.80290010741101</c:v>
                      </c:pt>
                      <c:pt idx="1170">
                        <c:v>198.3780880773358</c:v>
                      </c:pt>
                      <c:pt idx="1171">
                        <c:v>198.3780880773358</c:v>
                      </c:pt>
                      <c:pt idx="1172">
                        <c:v>198.3780880773358</c:v>
                      </c:pt>
                      <c:pt idx="1173">
                        <c:v>197.79269602577835</c:v>
                      </c:pt>
                      <c:pt idx="1174">
                        <c:v>202.25295381310383</c:v>
                      </c:pt>
                      <c:pt idx="1175">
                        <c:v>201.79108485499427</c:v>
                      </c:pt>
                      <c:pt idx="1176">
                        <c:v>203.10150375939813</c:v>
                      </c:pt>
                      <c:pt idx="1177">
                        <c:v>203.39957035445718</c:v>
                      </c:pt>
                      <c:pt idx="1178">
                        <c:v>203.39957035445718</c:v>
                      </c:pt>
                      <c:pt idx="1179">
                        <c:v>203.39957035445718</c:v>
                      </c:pt>
                      <c:pt idx="1180">
                        <c:v>203.83995703544539</c:v>
                      </c:pt>
                      <c:pt idx="1181">
                        <c:v>203.24919441460759</c:v>
                      </c:pt>
                      <c:pt idx="1182">
                        <c:v>202.04887218045076</c:v>
                      </c:pt>
                      <c:pt idx="1183">
                        <c:v>201.10902255639061</c:v>
                      </c:pt>
                      <c:pt idx="1184">
                        <c:v>202.60204081632619</c:v>
                      </c:pt>
                      <c:pt idx="1185">
                        <c:v>202.60204081632619</c:v>
                      </c:pt>
                      <c:pt idx="1186">
                        <c:v>202.60204081632619</c:v>
                      </c:pt>
                      <c:pt idx="1187">
                        <c:v>204.25080558539173</c:v>
                      </c:pt>
                      <c:pt idx="1188">
                        <c:v>203.45596133190085</c:v>
                      </c:pt>
                      <c:pt idx="1189">
                        <c:v>205.17185821697069</c:v>
                      </c:pt>
                      <c:pt idx="1190">
                        <c:v>205.96670247046157</c:v>
                      </c:pt>
                      <c:pt idx="1191">
                        <c:v>206.34264232008562</c:v>
                      </c:pt>
                      <c:pt idx="1192">
                        <c:v>206.34264232008562</c:v>
                      </c:pt>
                      <c:pt idx="1193">
                        <c:v>206.34264232008562</c:v>
                      </c:pt>
                      <c:pt idx="1194">
                        <c:v>208.06390977443579</c:v>
                      </c:pt>
                      <c:pt idx="1195">
                        <c:v>210.15306122448948</c:v>
                      </c:pt>
                      <c:pt idx="1196">
                        <c:v>208.52846401718548</c:v>
                      </c:pt>
                      <c:pt idx="1197">
                        <c:v>207.63426423200826</c:v>
                      </c:pt>
                      <c:pt idx="1198">
                        <c:v>207.17776584317903</c:v>
                      </c:pt>
                      <c:pt idx="1199">
                        <c:v>207.17776584317903</c:v>
                      </c:pt>
                      <c:pt idx="1200">
                        <c:v>207.17776584317903</c:v>
                      </c:pt>
                      <c:pt idx="1201">
                        <c:v>207.67722878625099</c:v>
                      </c:pt>
                      <c:pt idx="1202">
                        <c:v>207.90547798066561</c:v>
                      </c:pt>
                      <c:pt idx="1203">
                        <c:v>207.65843179376981</c:v>
                      </c:pt>
                      <c:pt idx="1204">
                        <c:v>205.98818474758289</c:v>
                      </c:pt>
                      <c:pt idx="1205">
                        <c:v>204.54887218045079</c:v>
                      </c:pt>
                      <c:pt idx="1206">
                        <c:v>204.54887218045079</c:v>
                      </c:pt>
                      <c:pt idx="1207">
                        <c:v>204.54887218045079</c:v>
                      </c:pt>
                      <c:pt idx="1208">
                        <c:v>206.78302900107374</c:v>
                      </c:pt>
                      <c:pt idx="1209">
                        <c:v>209.90601503759365</c:v>
                      </c:pt>
                      <c:pt idx="1210">
                        <c:v>209.68850698173972</c:v>
                      </c:pt>
                      <c:pt idx="1211">
                        <c:v>206.12781954887186</c:v>
                      </c:pt>
                      <c:pt idx="1212">
                        <c:v>204.68313641245939</c:v>
                      </c:pt>
                      <c:pt idx="1213">
                        <c:v>204.68313641245939</c:v>
                      </c:pt>
                      <c:pt idx="1214">
                        <c:v>204.68313641245939</c:v>
                      </c:pt>
                      <c:pt idx="1215">
                        <c:v>192.54833512352278</c:v>
                      </c:pt>
                      <c:pt idx="1216">
                        <c:v>200.15843179376984</c:v>
                      </c:pt>
                      <c:pt idx="1217">
                        <c:v>199.82277121374835</c:v>
                      </c:pt>
                      <c:pt idx="1218">
                        <c:v>197.6906552094519</c:v>
                      </c:pt>
                      <c:pt idx="1219">
                        <c:v>199.64017185821669</c:v>
                      </c:pt>
                      <c:pt idx="1220">
                        <c:v>199.64017185821669</c:v>
                      </c:pt>
                      <c:pt idx="1221">
                        <c:v>199.64017185821669</c:v>
                      </c:pt>
                      <c:pt idx="1222">
                        <c:v>203.89097744360873</c:v>
                      </c:pt>
                      <c:pt idx="1223">
                        <c:v>203.78088077336167</c:v>
                      </c:pt>
                      <c:pt idx="1224">
                        <c:v>203.97690655209419</c:v>
                      </c:pt>
                      <c:pt idx="1225">
                        <c:v>203.51235230934446</c:v>
                      </c:pt>
                      <c:pt idx="1226">
                        <c:v>201.60042964554211</c:v>
                      </c:pt>
                      <c:pt idx="1227">
                        <c:v>201.60042964554211</c:v>
                      </c:pt>
                      <c:pt idx="1228">
                        <c:v>201.60042964554211</c:v>
                      </c:pt>
                      <c:pt idx="1229">
                        <c:v>201.51718582169678</c:v>
                      </c:pt>
                      <c:pt idx="1230">
                        <c:v>202.80880773361943</c:v>
                      </c:pt>
                      <c:pt idx="1231">
                        <c:v>200.4457572502682</c:v>
                      </c:pt>
                      <c:pt idx="1232">
                        <c:v>201.89849624060119</c:v>
                      </c:pt>
                      <c:pt idx="1233">
                        <c:v>202.93233082706737</c:v>
                      </c:pt>
                      <c:pt idx="1234">
                        <c:v>202.93233082706737</c:v>
                      </c:pt>
                      <c:pt idx="1235">
                        <c:v>202.93233082706737</c:v>
                      </c:pt>
                      <c:pt idx="1236">
                        <c:v>206.15735767991376</c:v>
                      </c:pt>
                      <c:pt idx="1237">
                        <c:v>204.98657357679883</c:v>
                      </c:pt>
                      <c:pt idx="1238">
                        <c:v>206.33727175080526</c:v>
                      </c:pt>
                      <c:pt idx="1239">
                        <c:v>208.90171858216939</c:v>
                      </c:pt>
                      <c:pt idx="1240">
                        <c:v>209.8764769065518</c:v>
                      </c:pt>
                      <c:pt idx="1241">
                        <c:v>209.8764769065518</c:v>
                      </c:pt>
                      <c:pt idx="1242">
                        <c:v>209.8764769065518</c:v>
                      </c:pt>
                      <c:pt idx="1243">
                        <c:v>207.44092373791591</c:v>
                      </c:pt>
                      <c:pt idx="1244">
                        <c:v>208.68958109559583</c:v>
                      </c:pt>
                      <c:pt idx="1245">
                        <c:v>209.07357679914043</c:v>
                      </c:pt>
                      <c:pt idx="1246">
                        <c:v>209.07357679914043</c:v>
                      </c:pt>
                      <c:pt idx="1247">
                        <c:v>209.89258861439282</c:v>
                      </c:pt>
                      <c:pt idx="1248">
                        <c:v>209.89258861439282</c:v>
                      </c:pt>
                      <c:pt idx="1249">
                        <c:v>209.89258861439282</c:v>
                      </c:pt>
                      <c:pt idx="1250">
                        <c:v>212.9779806659503</c:v>
                      </c:pt>
                      <c:pt idx="1251">
                        <c:v>212.85982814178274</c:v>
                      </c:pt>
                      <c:pt idx="1252">
                        <c:v>213.6842105263155</c:v>
                      </c:pt>
                      <c:pt idx="1253">
                        <c:v>212.74167561761519</c:v>
                      </c:pt>
                      <c:pt idx="1254">
                        <c:v>214.51933404940894</c:v>
                      </c:pt>
                      <c:pt idx="1255">
                        <c:v>214.51933404940894</c:v>
                      </c:pt>
                      <c:pt idx="1256">
                        <c:v>214.51933404940894</c:v>
                      </c:pt>
                      <c:pt idx="1257">
                        <c:v>213.93394199785149</c:v>
                      </c:pt>
                      <c:pt idx="1258">
                        <c:v>213.04779806659477</c:v>
                      </c:pt>
                      <c:pt idx="1259">
                        <c:v>212.34156820622957</c:v>
                      </c:pt>
                      <c:pt idx="1260">
                        <c:v>210.11546723952711</c:v>
                      </c:pt>
                      <c:pt idx="1261">
                        <c:v>210.01879699248093</c:v>
                      </c:pt>
                      <c:pt idx="1262">
                        <c:v>210.01879699248093</c:v>
                      </c:pt>
                      <c:pt idx="1263">
                        <c:v>210.01879699248093</c:v>
                      </c:pt>
                      <c:pt idx="1264">
                        <c:v>212.0569280343714</c:v>
                      </c:pt>
                      <c:pt idx="1265">
                        <c:v>212.9027926960255</c:v>
                      </c:pt>
                      <c:pt idx="1266">
                        <c:v>212.11600429645512</c:v>
                      </c:pt>
                      <c:pt idx="1267">
                        <c:v>210.42696025778702</c:v>
                      </c:pt>
                      <c:pt idx="1268">
                        <c:v>208.76208378088046</c:v>
                      </c:pt>
                      <c:pt idx="1269">
                        <c:v>208.76208378088046</c:v>
                      </c:pt>
                      <c:pt idx="1270">
                        <c:v>208.76208378088046</c:v>
                      </c:pt>
                      <c:pt idx="1271">
                        <c:v>210.17454350161088</c:v>
                      </c:pt>
                      <c:pt idx="1272">
                        <c:v>207.88936627282462</c:v>
                      </c:pt>
                      <c:pt idx="1273">
                        <c:v>206.93609022556362</c:v>
                      </c:pt>
                      <c:pt idx="1274">
                        <c:v>206.93609022556362</c:v>
                      </c:pt>
                      <c:pt idx="1275">
                        <c:v>207.35230934479023</c:v>
                      </c:pt>
                      <c:pt idx="1276">
                        <c:v>207.35230934479023</c:v>
                      </c:pt>
                      <c:pt idx="1277">
                        <c:v>207.35230934479023</c:v>
                      </c:pt>
                      <c:pt idx="1278">
                        <c:v>210.48872180451096</c:v>
                      </c:pt>
                      <c:pt idx="1279">
                        <c:v>214.3206229860362</c:v>
                      </c:pt>
                      <c:pt idx="1280">
                        <c:v>214.12996777658398</c:v>
                      </c:pt>
                      <c:pt idx="1281">
                        <c:v>214.12996777658398</c:v>
                      </c:pt>
                      <c:pt idx="1282">
                        <c:v>214.73684210526281</c:v>
                      </c:pt>
                      <c:pt idx="1283">
                        <c:v>214.73684210526281</c:v>
                      </c:pt>
                      <c:pt idx="1284">
                        <c:v>214.73684210526281</c:v>
                      </c:pt>
                      <c:pt idx="1285">
                        <c:v>214.1756176154669</c:v>
                      </c:pt>
                      <c:pt idx="1286">
                        <c:v>212.36036519871072</c:v>
                      </c:pt>
                      <c:pt idx="1287">
                        <c:v>212.34156820622951</c:v>
                      </c:pt>
                      <c:pt idx="1288">
                        <c:v>210.95596133190085</c:v>
                      </c:pt>
                      <c:pt idx="1289">
                        <c:v>205.74919441460762</c:v>
                      </c:pt>
                      <c:pt idx="1290">
                        <c:v>205.74919441460762</c:v>
                      </c:pt>
                      <c:pt idx="1291">
                        <c:v>205.74919441460762</c:v>
                      </c:pt>
                      <c:pt idx="1292">
                        <c:v>208.31364124597175</c:v>
                      </c:pt>
                      <c:pt idx="1293">
                        <c:v>209.79860365198681</c:v>
                      </c:pt>
                      <c:pt idx="1294">
                        <c:v>210.88882921589658</c:v>
                      </c:pt>
                      <c:pt idx="1295">
                        <c:v>209.50590762620806</c:v>
                      </c:pt>
                      <c:pt idx="1296">
                        <c:v>211.47422126745403</c:v>
                      </c:pt>
                      <c:pt idx="1297">
                        <c:v>211.47422126745403</c:v>
                      </c:pt>
                      <c:pt idx="1298">
                        <c:v>211.47422126745403</c:v>
                      </c:pt>
                      <c:pt idx="1299">
                        <c:v>211.47422126745403</c:v>
                      </c:pt>
                      <c:pt idx="1300">
                        <c:v>214.75563909774405</c:v>
                      </c:pt>
                      <c:pt idx="1301">
                        <c:v>213.46133190118118</c:v>
                      </c:pt>
                      <c:pt idx="1302">
                        <c:v>212.77658431793739</c:v>
                      </c:pt>
                      <c:pt idx="1303">
                        <c:v>211.38023630504802</c:v>
                      </c:pt>
                      <c:pt idx="1304">
                        <c:v>211.38023630504802</c:v>
                      </c:pt>
                      <c:pt idx="1305">
                        <c:v>211.38023630504802</c:v>
                      </c:pt>
                      <c:pt idx="1306">
                        <c:v>211.58431793770112</c:v>
                      </c:pt>
                      <c:pt idx="1307">
                        <c:v>213.41031149301799</c:v>
                      </c:pt>
                      <c:pt idx="1308">
                        <c:v>214.88453276047233</c:v>
                      </c:pt>
                      <c:pt idx="1309">
                        <c:v>216.44199785177199</c:v>
                      </c:pt>
                      <c:pt idx="1310">
                        <c:v>214.84693877550993</c:v>
                      </c:pt>
                      <c:pt idx="1311">
                        <c:v>214.84693877550993</c:v>
                      </c:pt>
                      <c:pt idx="1312">
                        <c:v>214.84693877550993</c:v>
                      </c:pt>
                      <c:pt idx="1313">
                        <c:v>218.5016111707838</c:v>
                      </c:pt>
                      <c:pt idx="1314">
                        <c:v>219.5005370569277</c:v>
                      </c:pt>
                      <c:pt idx="1315">
                        <c:v>219.17561761546693</c:v>
                      </c:pt>
                      <c:pt idx="1316">
                        <c:v>218.72448979591806</c:v>
                      </c:pt>
                      <c:pt idx="1317">
                        <c:v>219.9462943071963</c:v>
                      </c:pt>
                      <c:pt idx="1318">
                        <c:v>219.9462943071963</c:v>
                      </c:pt>
                      <c:pt idx="1319">
                        <c:v>219.9462943071963</c:v>
                      </c:pt>
                      <c:pt idx="1320">
                        <c:v>219.87916219119199</c:v>
                      </c:pt>
                      <c:pt idx="1321">
                        <c:v>221.08754027926932</c:v>
                      </c:pt>
                      <c:pt idx="1322">
                        <c:v>221.32384532760446</c:v>
                      </c:pt>
                      <c:pt idx="1323">
                        <c:v>222.50537056928007</c:v>
                      </c:pt>
                      <c:pt idx="1324">
                        <c:v>222.03813104189018</c:v>
                      </c:pt>
                      <c:pt idx="1325">
                        <c:v>222.03813104189018</c:v>
                      </c:pt>
                      <c:pt idx="1326">
                        <c:v>222.03813104189018</c:v>
                      </c:pt>
                      <c:pt idx="1327">
                        <c:v>222.03813104189018</c:v>
                      </c:pt>
                      <c:pt idx="1328">
                        <c:v>222.57787325456474</c:v>
                      </c:pt>
                      <c:pt idx="1329">
                        <c:v>224.58378088077311</c:v>
                      </c:pt>
                      <c:pt idx="1330">
                        <c:v>223.35392051557437</c:v>
                      </c:pt>
                      <c:pt idx="1331">
                        <c:v>224.81203007518772</c:v>
                      </c:pt>
                      <c:pt idx="1332">
                        <c:v>224.81203007518772</c:v>
                      </c:pt>
                      <c:pt idx="1333">
                        <c:v>224.81203007518772</c:v>
                      </c:pt>
                      <c:pt idx="1334">
                        <c:v>224.86305048335097</c:v>
                      </c:pt>
                      <c:pt idx="1335">
                        <c:v>223.60096670247023</c:v>
                      </c:pt>
                      <c:pt idx="1336">
                        <c:v>225.67937701396323</c:v>
                      </c:pt>
                      <c:pt idx="1337">
                        <c:v>226.72395273899014</c:v>
                      </c:pt>
                      <c:pt idx="1338">
                        <c:v>226.85284640171835</c:v>
                      </c:pt>
                      <c:pt idx="1339">
                        <c:v>226.85284640171835</c:v>
                      </c:pt>
                      <c:pt idx="1340">
                        <c:v>226.85284640171835</c:v>
                      </c:pt>
                      <c:pt idx="1341">
                        <c:v>227.57787325456474</c:v>
                      </c:pt>
                      <c:pt idx="1342">
                        <c:v>228.89634801288909</c:v>
                      </c:pt>
                      <c:pt idx="1343">
                        <c:v>227.89473684210498</c:v>
                      </c:pt>
                      <c:pt idx="1344">
                        <c:v>226.14124597207277</c:v>
                      </c:pt>
                      <c:pt idx="1345">
                        <c:v>230.17722878625105</c:v>
                      </c:pt>
                      <c:pt idx="1346">
                        <c:v>230.17722878625105</c:v>
                      </c:pt>
                      <c:pt idx="1347">
                        <c:v>230.17722878625105</c:v>
                      </c:pt>
                      <c:pt idx="1348">
                        <c:v>230.53437164339391</c:v>
                      </c:pt>
                      <c:pt idx="1349">
                        <c:v>232.72556390977414</c:v>
                      </c:pt>
                      <c:pt idx="1350">
                        <c:v>233.71643394199756</c:v>
                      </c:pt>
                      <c:pt idx="1351">
                        <c:v>233.73791621911894</c:v>
                      </c:pt>
                      <c:pt idx="1352">
                        <c:v>233.3297529538128</c:v>
                      </c:pt>
                      <c:pt idx="1353">
                        <c:v>233.3297529538128</c:v>
                      </c:pt>
                      <c:pt idx="1354">
                        <c:v>233.3297529538128</c:v>
                      </c:pt>
                      <c:pt idx="1355">
                        <c:v>235.11278195488694</c:v>
                      </c:pt>
                      <c:pt idx="1356">
                        <c:v>235.47798066595033</c:v>
                      </c:pt>
                      <c:pt idx="1357">
                        <c:v>236.64607948442512</c:v>
                      </c:pt>
                      <c:pt idx="1358">
                        <c:v>237.8893662728247</c:v>
                      </c:pt>
                      <c:pt idx="1359">
                        <c:v>240.40816326530589</c:v>
                      </c:pt>
                      <c:pt idx="1360">
                        <c:v>240.40816326530589</c:v>
                      </c:pt>
                      <c:pt idx="1361">
                        <c:v>240.40816326530589</c:v>
                      </c:pt>
                      <c:pt idx="1362">
                        <c:v>239.57303974221244</c:v>
                      </c:pt>
                      <c:pt idx="1363">
                        <c:v>240.93716433941978</c:v>
                      </c:pt>
                      <c:pt idx="1364">
                        <c:v>239.69387755102022</c:v>
                      </c:pt>
                      <c:pt idx="1365">
                        <c:v>239.5408163265304</c:v>
                      </c:pt>
                      <c:pt idx="1366">
                        <c:v>238.17132116004277</c:v>
                      </c:pt>
                      <c:pt idx="1367">
                        <c:v>238.17132116004277</c:v>
                      </c:pt>
                      <c:pt idx="1368">
                        <c:v>238.17132116004277</c:v>
                      </c:pt>
                      <c:pt idx="1369">
                        <c:v>238.36466165413512</c:v>
                      </c:pt>
                      <c:pt idx="1370">
                        <c:v>240.01611170784085</c:v>
                      </c:pt>
                      <c:pt idx="1371">
                        <c:v>241.40977443609003</c:v>
                      </c:pt>
                      <c:pt idx="1372">
                        <c:v>243.29215896885052</c:v>
                      </c:pt>
                      <c:pt idx="1373">
                        <c:v>242.95381310418887</c:v>
                      </c:pt>
                      <c:pt idx="1374">
                        <c:v>242.95381310418887</c:v>
                      </c:pt>
                      <c:pt idx="1375">
                        <c:v>242.95381310418887</c:v>
                      </c:pt>
                      <c:pt idx="1376">
                        <c:v>241.8635875402791</c:v>
                      </c:pt>
                      <c:pt idx="1377">
                        <c:v>240.43233082706749</c:v>
                      </c:pt>
                      <c:pt idx="1378">
                        <c:v>238.43984962405997</c:v>
                      </c:pt>
                      <c:pt idx="1379">
                        <c:v>240.19602577873235</c:v>
                      </c:pt>
                      <c:pt idx="1380">
                        <c:v>240.19602577873235</c:v>
                      </c:pt>
                      <c:pt idx="1381">
                        <c:v>240.19602577873235</c:v>
                      </c:pt>
                      <c:pt idx="1382">
                        <c:v>240.19602577873235</c:v>
                      </c:pt>
                      <c:pt idx="1383">
                        <c:v>239.581095596133</c:v>
                      </c:pt>
                      <c:pt idx="1384">
                        <c:v>240.87003222341548</c:v>
                      </c:pt>
                      <c:pt idx="1385">
                        <c:v>241.44199785177207</c:v>
                      </c:pt>
                      <c:pt idx="1386">
                        <c:v>240.27121374865715</c:v>
                      </c:pt>
                      <c:pt idx="1387">
                        <c:v>243.36734693877528</c:v>
                      </c:pt>
                      <c:pt idx="1388">
                        <c:v>243.36734693877528</c:v>
                      </c:pt>
                      <c:pt idx="1389">
                        <c:v>243.36734693877528</c:v>
                      </c:pt>
                      <c:pt idx="1390">
                        <c:v>242.59398496240578</c:v>
                      </c:pt>
                      <c:pt idx="1391">
                        <c:v>242.37379162191169</c:v>
                      </c:pt>
                      <c:pt idx="1392">
                        <c:v>242.46509129967757</c:v>
                      </c:pt>
                      <c:pt idx="1393">
                        <c:v>240.05370569280325</c:v>
                      </c:pt>
                      <c:pt idx="1394">
                        <c:v>237.2610096670245</c:v>
                      </c:pt>
                      <c:pt idx="1395">
                        <c:v>237.2610096670245</c:v>
                      </c:pt>
                      <c:pt idx="1396">
                        <c:v>237.2610096670245</c:v>
                      </c:pt>
                      <c:pt idx="1397">
                        <c:v>233.19817400644448</c:v>
                      </c:pt>
                      <c:pt idx="1398">
                        <c:v>232.89473684210506</c:v>
                      </c:pt>
                      <c:pt idx="1399">
                        <c:v>234.21589688506967</c:v>
                      </c:pt>
                      <c:pt idx="1400">
                        <c:v>237.95649838882903</c:v>
                      </c:pt>
                      <c:pt idx="1401">
                        <c:v>239.65896885069799</c:v>
                      </c:pt>
                      <c:pt idx="1402">
                        <c:v>239.65896885069799</c:v>
                      </c:pt>
                      <c:pt idx="1403">
                        <c:v>239.65896885069799</c:v>
                      </c:pt>
                      <c:pt idx="1404">
                        <c:v>240.34908700322211</c:v>
                      </c:pt>
                      <c:pt idx="1405">
                        <c:v>238.71911922663779</c:v>
                      </c:pt>
                      <c:pt idx="1406">
                        <c:v>236.72126745434988</c:v>
                      </c:pt>
                      <c:pt idx="1407">
                        <c:v>234.49516648764742</c:v>
                      </c:pt>
                      <c:pt idx="1408">
                        <c:v>236.90923737916194</c:v>
                      </c:pt>
                      <c:pt idx="1409">
                        <c:v>236.90923737916194</c:v>
                      </c:pt>
                      <c:pt idx="1410">
                        <c:v>236.90923737916194</c:v>
                      </c:pt>
                      <c:pt idx="1411">
                        <c:v>236.96294307196541</c:v>
                      </c:pt>
                      <c:pt idx="1412">
                        <c:v>238.12298603651962</c:v>
                      </c:pt>
                      <c:pt idx="1413">
                        <c:v>239.3367346938773</c:v>
                      </c:pt>
                      <c:pt idx="1414">
                        <c:v>239.64822771213727</c:v>
                      </c:pt>
                      <c:pt idx="1415">
                        <c:v>237.94307196562815</c:v>
                      </c:pt>
                      <c:pt idx="1416">
                        <c:v>237.94307196562815</c:v>
                      </c:pt>
                      <c:pt idx="1417">
                        <c:v>237.94307196562815</c:v>
                      </c:pt>
                      <c:pt idx="1418">
                        <c:v>237.66380236305025</c:v>
                      </c:pt>
                      <c:pt idx="1419">
                        <c:v>238.01557465091278</c:v>
                      </c:pt>
                      <c:pt idx="1420">
                        <c:v>240.31954887218023</c:v>
                      </c:pt>
                      <c:pt idx="1421">
                        <c:v>239.73415682062276</c:v>
                      </c:pt>
                      <c:pt idx="1422">
                        <c:v>239.10580021482255</c:v>
                      </c:pt>
                      <c:pt idx="1423">
                        <c:v>239.10580021482255</c:v>
                      </c:pt>
                      <c:pt idx="1424">
                        <c:v>239.10580021482255</c:v>
                      </c:pt>
                      <c:pt idx="1425">
                        <c:v>239.10580021482255</c:v>
                      </c:pt>
                      <c:pt idx="1426">
                        <c:v>236.23791621911903</c:v>
                      </c:pt>
                      <c:pt idx="1427">
                        <c:v>235.24973147153582</c:v>
                      </c:pt>
                      <c:pt idx="1428">
                        <c:v>236.7185821697098</c:v>
                      </c:pt>
                      <c:pt idx="1429">
                        <c:v>235.74113856068723</c:v>
                      </c:pt>
                      <c:pt idx="1430">
                        <c:v>235.74113856068723</c:v>
                      </c:pt>
                      <c:pt idx="1431">
                        <c:v>235.74113856068723</c:v>
                      </c:pt>
                      <c:pt idx="1432">
                        <c:v>236.70247046186876</c:v>
                      </c:pt>
                      <c:pt idx="1433">
                        <c:v>236.40440386680967</c:v>
                      </c:pt>
                      <c:pt idx="1434">
                        <c:v>235.04833512352289</c:v>
                      </c:pt>
                      <c:pt idx="1435">
                        <c:v>236.80451127819529</c:v>
                      </c:pt>
                      <c:pt idx="1436">
                        <c:v>240.85929108485479</c:v>
                      </c:pt>
                      <c:pt idx="1437">
                        <c:v>240.85929108485479</c:v>
                      </c:pt>
                      <c:pt idx="1438">
                        <c:v>240.85929108485479</c:v>
                      </c:pt>
                      <c:pt idx="1439">
                        <c:v>241.32116004296435</c:v>
                      </c:pt>
                      <c:pt idx="1440">
                        <c:v>241.40708915144987</c:v>
                      </c:pt>
                      <c:pt idx="1441">
                        <c:v>240.42696025778713</c:v>
                      </c:pt>
                      <c:pt idx="1442">
                        <c:v>237.12674543501589</c:v>
                      </c:pt>
                      <c:pt idx="1443">
                        <c:v>238.19548872180428</c:v>
                      </c:pt>
                      <c:pt idx="1444">
                        <c:v>238.19548872180428</c:v>
                      </c:pt>
                      <c:pt idx="1445">
                        <c:v>238.19548872180428</c:v>
                      </c:pt>
                      <c:pt idx="1446">
                        <c:v>233.93931256713191</c:v>
                      </c:pt>
                      <c:pt idx="1447">
                        <c:v>235.71697099892563</c:v>
                      </c:pt>
                      <c:pt idx="1448">
                        <c:v>239.67239527389876</c:v>
                      </c:pt>
                      <c:pt idx="1449">
                        <c:v>239.33673469387728</c:v>
                      </c:pt>
                      <c:pt idx="1450">
                        <c:v>237.68259935553144</c:v>
                      </c:pt>
                      <c:pt idx="1451">
                        <c:v>237.68259935553144</c:v>
                      </c:pt>
                      <c:pt idx="1452">
                        <c:v>237.68259935553144</c:v>
                      </c:pt>
                      <c:pt idx="1453">
                        <c:v>238.58485499462921</c:v>
                      </c:pt>
                      <c:pt idx="1454">
                        <c:v>241.3506981740062</c:v>
                      </c:pt>
                      <c:pt idx="1455">
                        <c:v>242.90547798066569</c:v>
                      </c:pt>
                      <c:pt idx="1456">
                        <c:v>241.89581095596108</c:v>
                      </c:pt>
                      <c:pt idx="1457">
                        <c:v>242.69602577873223</c:v>
                      </c:pt>
                      <c:pt idx="1458">
                        <c:v>242.69602577873223</c:v>
                      </c:pt>
                      <c:pt idx="1459">
                        <c:v>242.69602577873223</c:v>
                      </c:pt>
                      <c:pt idx="1460">
                        <c:v>243.24382384532728</c:v>
                      </c:pt>
                      <c:pt idx="1461">
                        <c:v>243.14178302900075</c:v>
                      </c:pt>
                      <c:pt idx="1462">
                        <c:v>245.51557465091264</c:v>
                      </c:pt>
                      <c:pt idx="1463">
                        <c:v>245.46723952738955</c:v>
                      </c:pt>
                      <c:pt idx="1464">
                        <c:v>245.46723952738955</c:v>
                      </c:pt>
                      <c:pt idx="1465">
                        <c:v>245.46723952738955</c:v>
                      </c:pt>
                      <c:pt idx="1466">
                        <c:v>245.46723952738955</c:v>
                      </c:pt>
                      <c:pt idx="1467">
                        <c:v>247.43823845327569</c:v>
                      </c:pt>
                      <c:pt idx="1468">
                        <c:v>245.98818474758286</c:v>
                      </c:pt>
                      <c:pt idx="1469">
                        <c:v>247.66648764769025</c:v>
                      </c:pt>
                      <c:pt idx="1470">
                        <c:v>244.79323308270639</c:v>
                      </c:pt>
                      <c:pt idx="1471">
                        <c:v>245.37056928034335</c:v>
                      </c:pt>
                      <c:pt idx="1472">
                        <c:v>245.37056928034335</c:v>
                      </c:pt>
                      <c:pt idx="1473">
                        <c:v>245.37056928034335</c:v>
                      </c:pt>
                      <c:pt idx="1474">
                        <c:v>244.43340494092337</c:v>
                      </c:pt>
                      <c:pt idx="1475">
                        <c:v>247.59398496240561</c:v>
                      </c:pt>
                      <c:pt idx="1476">
                        <c:v>247.40064446831326</c:v>
                      </c:pt>
                      <c:pt idx="1477">
                        <c:v>249.33404940923694</c:v>
                      </c:pt>
                      <c:pt idx="1478">
                        <c:v>249.46294307196516</c:v>
                      </c:pt>
                      <c:pt idx="1479">
                        <c:v>249.46294307196516</c:v>
                      </c:pt>
                      <c:pt idx="1480">
                        <c:v>249.46294307196516</c:v>
                      </c:pt>
                      <c:pt idx="1481">
                        <c:v>248.20891514500491</c:v>
                      </c:pt>
                      <c:pt idx="1482">
                        <c:v>245.37593984962359</c:v>
                      </c:pt>
                      <c:pt idx="1483">
                        <c:v>246.05531686358708</c:v>
                      </c:pt>
                      <c:pt idx="1484">
                        <c:v>241.06337271750763</c:v>
                      </c:pt>
                      <c:pt idx="1485">
                        <c:v>241.22180451127775</c:v>
                      </c:pt>
                      <c:pt idx="1486">
                        <c:v>241.22180451127775</c:v>
                      </c:pt>
                      <c:pt idx="1487">
                        <c:v>241.22180451127775</c:v>
                      </c:pt>
                      <c:pt idx="1488">
                        <c:v>242.10257787325418</c:v>
                      </c:pt>
                      <c:pt idx="1489">
                        <c:v>238.95810955961292</c:v>
                      </c:pt>
                      <c:pt idx="1490">
                        <c:v>238.43984962405978</c:v>
                      </c:pt>
                      <c:pt idx="1491">
                        <c:v>240.24167561761504</c:v>
                      </c:pt>
                      <c:pt idx="1492">
                        <c:v>236.32116004296415</c:v>
                      </c:pt>
                      <c:pt idx="1493">
                        <c:v>236.32116004296415</c:v>
                      </c:pt>
                      <c:pt idx="1494">
                        <c:v>236.32116004296415</c:v>
                      </c:pt>
                      <c:pt idx="1495">
                        <c:v>235.66595059076224</c:v>
                      </c:pt>
                      <c:pt idx="1496">
                        <c:v>228.79162191192228</c:v>
                      </c:pt>
                      <c:pt idx="1497">
                        <c:v>229.72610096670209</c:v>
                      </c:pt>
                      <c:pt idx="1498">
                        <c:v>231.03651987110598</c:v>
                      </c:pt>
                      <c:pt idx="1499">
                        <c:v>232.32814178302866</c:v>
                      </c:pt>
                      <c:pt idx="1500">
                        <c:v>232.32814178302866</c:v>
                      </c:pt>
                      <c:pt idx="1501">
                        <c:v>232.32814178302866</c:v>
                      </c:pt>
                      <c:pt idx="1502">
                        <c:v>231.22448979591803</c:v>
                      </c:pt>
                      <c:pt idx="1503">
                        <c:v>229.72073039742179</c:v>
                      </c:pt>
                      <c:pt idx="1504">
                        <c:v>233.26530612244864</c:v>
                      </c:pt>
                      <c:pt idx="1505">
                        <c:v>231.72395273899002</c:v>
                      </c:pt>
                      <c:pt idx="1506">
                        <c:v>229.5972073039739</c:v>
                      </c:pt>
                      <c:pt idx="1507">
                        <c:v>229.5972073039739</c:v>
                      </c:pt>
                      <c:pt idx="1508">
                        <c:v>229.5972073039739</c:v>
                      </c:pt>
                      <c:pt idx="1509">
                        <c:v>233.30827067669142</c:v>
                      </c:pt>
                      <c:pt idx="1510">
                        <c:v>235.69280343716406</c:v>
                      </c:pt>
                      <c:pt idx="1511">
                        <c:v>234.97314715359798</c:v>
                      </c:pt>
                      <c:pt idx="1512">
                        <c:v>234.12191192266351</c:v>
                      </c:pt>
                      <c:pt idx="1513">
                        <c:v>232.86788399570327</c:v>
                      </c:pt>
                      <c:pt idx="1514">
                        <c:v>232.86788399570327</c:v>
                      </c:pt>
                      <c:pt idx="1515">
                        <c:v>232.86788399570327</c:v>
                      </c:pt>
                      <c:pt idx="1516">
                        <c:v>235.34908700322208</c:v>
                      </c:pt>
                      <c:pt idx="1517">
                        <c:v>236.02040816326502</c:v>
                      </c:pt>
                      <c:pt idx="1518">
                        <c:v>234.74489795918339</c:v>
                      </c:pt>
                      <c:pt idx="1519">
                        <c:v>228.53651987110604</c:v>
                      </c:pt>
                      <c:pt idx="1520">
                        <c:v>227.06498388829186</c:v>
                      </c:pt>
                      <c:pt idx="1521">
                        <c:v>227.06498388829186</c:v>
                      </c:pt>
                      <c:pt idx="1522">
                        <c:v>227.06498388829186</c:v>
                      </c:pt>
                      <c:pt idx="1523">
                        <c:v>215.08592910848523</c:v>
                      </c:pt>
                      <c:pt idx="1524">
                        <c:v>220.9640171858214</c:v>
                      </c:pt>
                      <c:pt idx="1525">
                        <c:v>218.98227712137458</c:v>
                      </c:pt>
                      <c:pt idx="1526">
                        <c:v>218.16326530612218</c:v>
                      </c:pt>
                      <c:pt idx="1527">
                        <c:v>217.36036519871081</c:v>
                      </c:pt>
                      <c:pt idx="1528">
                        <c:v>217.36036519871081</c:v>
                      </c:pt>
                      <c:pt idx="1529">
                        <c:v>217.36036519871081</c:v>
                      </c:pt>
                      <c:pt idx="1530">
                        <c:v>217.36036519871081</c:v>
                      </c:pt>
                      <c:pt idx="1531">
                        <c:v>226.67830290010716</c:v>
                      </c:pt>
                      <c:pt idx="1532">
                        <c:v>224.71535982814154</c:v>
                      </c:pt>
                      <c:pt idx="1533">
                        <c:v>219.83619763694927</c:v>
                      </c:pt>
                      <c:pt idx="1534">
                        <c:v>224.24543501611149</c:v>
                      </c:pt>
                      <c:pt idx="1535">
                        <c:v>224.24543501611149</c:v>
                      </c:pt>
                      <c:pt idx="1536">
                        <c:v>224.24543501611149</c:v>
                      </c:pt>
                      <c:pt idx="1537">
                        <c:v>228.40494092373771</c:v>
                      </c:pt>
                      <c:pt idx="1538">
                        <c:v>230.61761546723932</c:v>
                      </c:pt>
                      <c:pt idx="1539">
                        <c:v>231.7266380236303</c:v>
                      </c:pt>
                      <c:pt idx="1540">
                        <c:v>227.23147153598262</c:v>
                      </c:pt>
                      <c:pt idx="1541">
                        <c:v>228.30021482277101</c:v>
                      </c:pt>
                      <c:pt idx="1542">
                        <c:v>228.30021482277101</c:v>
                      </c:pt>
                      <c:pt idx="1543">
                        <c:v>228.30021482277101</c:v>
                      </c:pt>
                      <c:pt idx="1544">
                        <c:v>228.66272824919417</c:v>
                      </c:pt>
                      <c:pt idx="1545">
                        <c:v>230.50483351235206</c:v>
                      </c:pt>
                      <c:pt idx="1546">
                        <c:v>236.65682062298578</c:v>
                      </c:pt>
                      <c:pt idx="1547">
                        <c:v>232.6503759398494</c:v>
                      </c:pt>
                      <c:pt idx="1548">
                        <c:v>232.31471535982791</c:v>
                      </c:pt>
                      <c:pt idx="1549">
                        <c:v>232.31471535982791</c:v>
                      </c:pt>
                      <c:pt idx="1550">
                        <c:v>232.31471535982791</c:v>
                      </c:pt>
                      <c:pt idx="1551">
                        <c:v>233.51235230934458</c:v>
                      </c:pt>
                      <c:pt idx="1552">
                        <c:v>233.88829215896862</c:v>
                      </c:pt>
                      <c:pt idx="1553">
                        <c:v>227.66380236305028</c:v>
                      </c:pt>
                      <c:pt idx="1554">
                        <c:v>222.9940923737914</c:v>
                      </c:pt>
                      <c:pt idx="1555">
                        <c:v>227.05961331901165</c:v>
                      </c:pt>
                      <c:pt idx="1556">
                        <c:v>227.05961331901165</c:v>
                      </c:pt>
                      <c:pt idx="1557">
                        <c:v>227.05961331901165</c:v>
                      </c:pt>
                      <c:pt idx="1558">
                        <c:v>226.17883995703528</c:v>
                      </c:pt>
                      <c:pt idx="1559">
                        <c:v>225.89151450053691</c:v>
                      </c:pt>
                      <c:pt idx="1560">
                        <c:v>224.22395273899016</c:v>
                      </c:pt>
                      <c:pt idx="1561">
                        <c:v>221.49570354457555</c:v>
                      </c:pt>
                      <c:pt idx="1562">
                        <c:v>223.91783029001056</c:v>
                      </c:pt>
                      <c:pt idx="1563">
                        <c:v>223.91783029001056</c:v>
                      </c:pt>
                      <c:pt idx="1564">
                        <c:v>223.91783029001056</c:v>
                      </c:pt>
                      <c:pt idx="1565">
                        <c:v>225.72771213748641</c:v>
                      </c:pt>
                      <c:pt idx="1566">
                        <c:v>224.33941997851755</c:v>
                      </c:pt>
                      <c:pt idx="1567">
                        <c:v>226.53061224489775</c:v>
                      </c:pt>
                      <c:pt idx="1568">
                        <c:v>233.76745435016088</c:v>
                      </c:pt>
                      <c:pt idx="1569">
                        <c:v>235.38399570354434</c:v>
                      </c:pt>
                      <c:pt idx="1570">
                        <c:v>235.38399570354434</c:v>
                      </c:pt>
                      <c:pt idx="1571">
                        <c:v>235.38399570354434</c:v>
                      </c:pt>
                      <c:pt idx="1572">
                        <c:v>235.37325456498363</c:v>
                      </c:pt>
                      <c:pt idx="1573">
                        <c:v>236.64607948442512</c:v>
                      </c:pt>
                      <c:pt idx="1574">
                        <c:v>237.33351235230913</c:v>
                      </c:pt>
                      <c:pt idx="1575">
                        <c:v>238.1740064446829</c:v>
                      </c:pt>
                      <c:pt idx="1576">
                        <c:v>236.18689581095572</c:v>
                      </c:pt>
                      <c:pt idx="1577">
                        <c:v>236.18689581095572</c:v>
                      </c:pt>
                      <c:pt idx="1578">
                        <c:v>236.18689581095572</c:v>
                      </c:pt>
                      <c:pt idx="1579">
                        <c:v>236.11170784103092</c:v>
                      </c:pt>
                      <c:pt idx="1580">
                        <c:v>235.49140708915124</c:v>
                      </c:pt>
                      <c:pt idx="1581">
                        <c:v>235.66058002148208</c:v>
                      </c:pt>
                      <c:pt idx="1582">
                        <c:v>238.69495166487624</c:v>
                      </c:pt>
                      <c:pt idx="1583">
                        <c:v>241.33727175080537</c:v>
                      </c:pt>
                      <c:pt idx="1584">
                        <c:v>241.33727175080537</c:v>
                      </c:pt>
                      <c:pt idx="1585">
                        <c:v>241.33727175080537</c:v>
                      </c:pt>
                      <c:pt idx="1586">
                        <c:v>244.30719656283543</c:v>
                      </c:pt>
                      <c:pt idx="1587">
                        <c:v>244.38238453276026</c:v>
                      </c:pt>
                      <c:pt idx="1588">
                        <c:v>244.68045112781931</c:v>
                      </c:pt>
                      <c:pt idx="1589">
                        <c:v>248.08270676691706</c:v>
                      </c:pt>
                      <c:pt idx="1590">
                        <c:v>249.37701396347987</c:v>
                      </c:pt>
                      <c:pt idx="1591">
                        <c:v>249.37701396347987</c:v>
                      </c:pt>
                      <c:pt idx="1592">
                        <c:v>249.37701396347987</c:v>
                      </c:pt>
                      <c:pt idx="1593">
                        <c:v>247.21535982814154</c:v>
                      </c:pt>
                      <c:pt idx="1594">
                        <c:v>246.80451127819526</c:v>
                      </c:pt>
                      <c:pt idx="1595">
                        <c:v>245.42158968850677</c:v>
                      </c:pt>
                      <c:pt idx="1596">
                        <c:v>245.36788399570332</c:v>
                      </c:pt>
                      <c:pt idx="1597">
                        <c:v>247.14554242749711</c:v>
                      </c:pt>
                      <c:pt idx="1598">
                        <c:v>247.14554242749711</c:v>
                      </c:pt>
                      <c:pt idx="1599">
                        <c:v>247.14554242749711</c:v>
                      </c:pt>
                      <c:pt idx="1600">
                        <c:v>248.94199785177207</c:v>
                      </c:pt>
                      <c:pt idx="1601">
                        <c:v>248.90440386680967</c:v>
                      </c:pt>
                      <c:pt idx="1602">
                        <c:v>249.72610096670229</c:v>
                      </c:pt>
                      <c:pt idx="1603">
                        <c:v>251.10633727175062</c:v>
                      </c:pt>
                      <c:pt idx="1604">
                        <c:v>253.0558539205154</c:v>
                      </c:pt>
                      <c:pt idx="1605">
                        <c:v>253.0558539205154</c:v>
                      </c:pt>
                      <c:pt idx="1606">
                        <c:v>253.0558539205154</c:v>
                      </c:pt>
                      <c:pt idx="1607">
                        <c:v>256.80719656283549</c:v>
                      </c:pt>
                      <c:pt idx="1608">
                        <c:v>255.99355531686342</c:v>
                      </c:pt>
                      <c:pt idx="1609">
                        <c:v>256.87164339419957</c:v>
                      </c:pt>
                      <c:pt idx="1610">
                        <c:v>256.87164339419957</c:v>
                      </c:pt>
                      <c:pt idx="1611">
                        <c:v>257.70676691729301</c:v>
                      </c:pt>
                      <c:pt idx="1612">
                        <c:v>257.70676691729301</c:v>
                      </c:pt>
                      <c:pt idx="1613">
                        <c:v>257.70676691729301</c:v>
                      </c:pt>
                      <c:pt idx="1614">
                        <c:v>253.04242749731449</c:v>
                      </c:pt>
                      <c:pt idx="1615">
                        <c:v>254.55155746509107</c:v>
                      </c:pt>
                      <c:pt idx="1616">
                        <c:v>253.50429645542403</c:v>
                      </c:pt>
                      <c:pt idx="1617">
                        <c:v>250.14769065520923</c:v>
                      </c:pt>
                      <c:pt idx="1618">
                        <c:v>255.0429645542425</c:v>
                      </c:pt>
                      <c:pt idx="1619">
                        <c:v>255.0429645542425</c:v>
                      </c:pt>
                      <c:pt idx="1620">
                        <c:v>255.0429645542425</c:v>
                      </c:pt>
                      <c:pt idx="1621">
                        <c:v>256.24060150375914</c:v>
                      </c:pt>
                      <c:pt idx="1622">
                        <c:v>255.75187969924784</c:v>
                      </c:pt>
                      <c:pt idx="1623">
                        <c:v>255.5075187969922</c:v>
                      </c:pt>
                      <c:pt idx="1624">
                        <c:v>252.12406015037567</c:v>
                      </c:pt>
                      <c:pt idx="1625">
                        <c:v>252.77926960257759</c:v>
                      </c:pt>
                      <c:pt idx="1626">
                        <c:v>252.77926960257759</c:v>
                      </c:pt>
                      <c:pt idx="1627">
                        <c:v>252.77926960257759</c:v>
                      </c:pt>
                      <c:pt idx="1628">
                        <c:v>249.04135338345836</c:v>
                      </c:pt>
                      <c:pt idx="1629">
                        <c:v>251.7830290010738</c:v>
                      </c:pt>
                      <c:pt idx="1630">
                        <c:v>251.4312567132113</c:v>
                      </c:pt>
                      <c:pt idx="1631">
                        <c:v>254.18635875402762</c:v>
                      </c:pt>
                      <c:pt idx="1632">
                        <c:v>254.93823845327574</c:v>
                      </c:pt>
                      <c:pt idx="1633">
                        <c:v>254.93823845327574</c:v>
                      </c:pt>
                      <c:pt idx="1634">
                        <c:v>254.93823845327574</c:v>
                      </c:pt>
                      <c:pt idx="1635">
                        <c:v>257.21535982814152</c:v>
                      </c:pt>
                      <c:pt idx="1636">
                        <c:v>257.74167561761521</c:v>
                      </c:pt>
                      <c:pt idx="1637">
                        <c:v>262.41675617615442</c:v>
                      </c:pt>
                      <c:pt idx="1638">
                        <c:v>262.26100966702444</c:v>
                      </c:pt>
                      <c:pt idx="1639">
                        <c:v>262.26100966702444</c:v>
                      </c:pt>
                      <c:pt idx="1640">
                        <c:v>262.26100966702444</c:v>
                      </c:pt>
                      <c:pt idx="1641">
                        <c:v>262.26100966702444</c:v>
                      </c:pt>
                      <c:pt idx="1642">
                        <c:v>261.49570354457546</c:v>
                      </c:pt>
                      <c:pt idx="1643">
                        <c:v>265.11009667024678</c:v>
                      </c:pt>
                      <c:pt idx="1644">
                        <c:v>263.2169709989256</c:v>
                      </c:pt>
                      <c:pt idx="1645">
                        <c:v>263.3995703544573</c:v>
                      </c:pt>
                      <c:pt idx="1646">
                        <c:v>268.52846401718557</c:v>
                      </c:pt>
                      <c:pt idx="1647">
                        <c:v>268.52846401718557</c:v>
                      </c:pt>
                      <c:pt idx="1648">
                        <c:v>268.52846401718557</c:v>
                      </c:pt>
                      <c:pt idx="1649">
                        <c:v>267.56981740064418</c:v>
                      </c:pt>
                      <c:pt idx="1650">
                        <c:v>269.96777658431768</c:v>
                      </c:pt>
                      <c:pt idx="1651">
                        <c:v>274.00912996777629</c:v>
                      </c:pt>
                      <c:pt idx="1652">
                        <c:v>272.4221267454347</c:v>
                      </c:pt>
                      <c:pt idx="1653">
                        <c:v>273.54189044038634</c:v>
                      </c:pt>
                      <c:pt idx="1654">
                        <c:v>273.54189044038634</c:v>
                      </c:pt>
                      <c:pt idx="1655">
                        <c:v>273.54189044038634</c:v>
                      </c:pt>
                      <c:pt idx="1656">
                        <c:v>270.49946294307165</c:v>
                      </c:pt>
                      <c:pt idx="1657">
                        <c:v>266.56283566057971</c:v>
                      </c:pt>
                      <c:pt idx="1658">
                        <c:v>266.45542427497281</c:v>
                      </c:pt>
                      <c:pt idx="1659">
                        <c:v>262.55102040816297</c:v>
                      </c:pt>
                      <c:pt idx="1660">
                        <c:v>266.30236305048305</c:v>
                      </c:pt>
                      <c:pt idx="1661">
                        <c:v>266.30236305048305</c:v>
                      </c:pt>
                      <c:pt idx="1662">
                        <c:v>266.30236305048305</c:v>
                      </c:pt>
                      <c:pt idx="1663">
                        <c:v>266.30236305048305</c:v>
                      </c:pt>
                      <c:pt idx="1664">
                        <c:v>268.35123523093421</c:v>
                      </c:pt>
                      <c:pt idx="1665">
                        <c:v>269.26154672395245</c:v>
                      </c:pt>
                      <c:pt idx="1666">
                        <c:v>265.83243823845299</c:v>
                      </c:pt>
                      <c:pt idx="1667">
                        <c:v>264.29645542427471</c:v>
                      </c:pt>
                      <c:pt idx="1668">
                        <c:v>264.29645542427471</c:v>
                      </c:pt>
                      <c:pt idx="1669">
                        <c:v>264.29645542427471</c:v>
                      </c:pt>
                      <c:pt idx="1670">
                        <c:v>265.85123523093421</c:v>
                      </c:pt>
                      <c:pt idx="1671">
                        <c:v>269.78249194414582</c:v>
                      </c:pt>
                      <c:pt idx="1672">
                        <c:v>269.57303974221242</c:v>
                      </c:pt>
                      <c:pt idx="1673">
                        <c:v>272.56981740064418</c:v>
                      </c:pt>
                      <c:pt idx="1674">
                        <c:v>273.82116004296427</c:v>
                      </c:pt>
                      <c:pt idx="1675">
                        <c:v>273.82116004296427</c:v>
                      </c:pt>
                      <c:pt idx="1676">
                        <c:v>273.82116004296427</c:v>
                      </c:pt>
                      <c:pt idx="1677">
                        <c:v>272.07572502685258</c:v>
                      </c:pt>
                      <c:pt idx="1678">
                        <c:v>270.37056928034343</c:v>
                      </c:pt>
                      <c:pt idx="1679">
                        <c:v>270.87808807733592</c:v>
                      </c:pt>
                      <c:pt idx="1680">
                        <c:v>268.082706766917</c:v>
                      </c:pt>
                      <c:pt idx="1681">
                        <c:v>266.0096670247043</c:v>
                      </c:pt>
                      <c:pt idx="1682">
                        <c:v>266.0096670247043</c:v>
                      </c:pt>
                      <c:pt idx="1683">
                        <c:v>266.0096670247043</c:v>
                      </c:pt>
                      <c:pt idx="1684">
                        <c:v>265.98012889366242</c:v>
                      </c:pt>
                      <c:pt idx="1685">
                        <c:v>262.04887218045081</c:v>
                      </c:pt>
                      <c:pt idx="1686">
                        <c:v>263.43179377013934</c:v>
                      </c:pt>
                      <c:pt idx="1687">
                        <c:v>267.30665950590736</c:v>
                      </c:pt>
                      <c:pt idx="1688">
                        <c:v>263.16058002148202</c:v>
                      </c:pt>
                      <c:pt idx="1689">
                        <c:v>263.16058002148202</c:v>
                      </c:pt>
                      <c:pt idx="1690">
                        <c:v>263.16058002148202</c:v>
                      </c:pt>
                      <c:pt idx="1691">
                        <c:v>263.16058002148202</c:v>
                      </c:pt>
                      <c:pt idx="1692">
                        <c:v>265.34908700322211</c:v>
                      </c:pt>
                      <c:pt idx="1693">
                        <c:v>262.71482277121351</c:v>
                      </c:pt>
                      <c:pt idx="1694">
                        <c:v>265.28464017185797</c:v>
                      </c:pt>
                      <c:pt idx="1695">
                        <c:v>264.77712137486549</c:v>
                      </c:pt>
                      <c:pt idx="1696">
                        <c:v>264.77712137486549</c:v>
                      </c:pt>
                      <c:pt idx="1697">
                        <c:v>264.77712137486549</c:v>
                      </c:pt>
                      <c:pt idx="1698">
                        <c:v>271.02040816326507</c:v>
                      </c:pt>
                      <c:pt idx="1699">
                        <c:v>270.01342642320066</c:v>
                      </c:pt>
                      <c:pt idx="1700">
                        <c:v>267.56981740064424</c:v>
                      </c:pt>
                      <c:pt idx="1701">
                        <c:v>265.6068743286786</c:v>
                      </c:pt>
                      <c:pt idx="1702">
                        <c:v>264.81471535982786</c:v>
                      </c:pt>
                      <c:pt idx="1703">
                        <c:v>264.81471535982786</c:v>
                      </c:pt>
                      <c:pt idx="1704">
                        <c:v>264.81471535982786</c:v>
                      </c:pt>
                      <c:pt idx="1705">
                        <c:v>263.62513426423175</c:v>
                      </c:pt>
                      <c:pt idx="1706">
                        <c:v>262.15091299677738</c:v>
                      </c:pt>
                      <c:pt idx="1707">
                        <c:v>262.23952738990306</c:v>
                      </c:pt>
                      <c:pt idx="1708">
                        <c:v>265.70622986036489</c:v>
                      </c:pt>
                      <c:pt idx="1709">
                        <c:v>271.10365198711037</c:v>
                      </c:pt>
                      <c:pt idx="1710">
                        <c:v>271.10365198711037</c:v>
                      </c:pt>
                      <c:pt idx="1711">
                        <c:v>271.10365198711037</c:v>
                      </c:pt>
                      <c:pt idx="1712">
                        <c:v>271.61654135338318</c:v>
                      </c:pt>
                      <c:pt idx="1713">
                        <c:v>270.69548872180422</c:v>
                      </c:pt>
                      <c:pt idx="1714">
                        <c:v>271.45810955961298</c:v>
                      </c:pt>
                      <c:pt idx="1715">
                        <c:v>275.099355531686</c:v>
                      </c:pt>
                      <c:pt idx="1716">
                        <c:v>276.69709989258826</c:v>
                      </c:pt>
                      <c:pt idx="1717">
                        <c:v>276.69709989258826</c:v>
                      </c:pt>
                      <c:pt idx="1718">
                        <c:v>276.69709989258826</c:v>
                      </c:pt>
                      <c:pt idx="1719">
                        <c:v>278.24919441460759</c:v>
                      </c:pt>
                      <c:pt idx="1720">
                        <c:v>278.40762620837768</c:v>
                      </c:pt>
                      <c:pt idx="1721">
                        <c:v>276.57357679914031</c:v>
                      </c:pt>
                      <c:pt idx="1722">
                        <c:v>279.0467239527386</c:v>
                      </c:pt>
                      <c:pt idx="1723">
                        <c:v>275.60955961331859</c:v>
                      </c:pt>
                      <c:pt idx="1724">
                        <c:v>275.60955961331859</c:v>
                      </c:pt>
                      <c:pt idx="1725">
                        <c:v>275.60955961331859</c:v>
                      </c:pt>
                      <c:pt idx="1726">
                        <c:v>275.29001074113819</c:v>
                      </c:pt>
                      <c:pt idx="1727">
                        <c:v>269.26154672395234</c:v>
                      </c:pt>
                      <c:pt idx="1728">
                        <c:v>270.67400644468268</c:v>
                      </c:pt>
                      <c:pt idx="1729">
                        <c:v>272.49731471535932</c:v>
                      </c:pt>
                      <c:pt idx="1730">
                        <c:v>270.64715359828091</c:v>
                      </c:pt>
                      <c:pt idx="1731">
                        <c:v>270.64715359828091</c:v>
                      </c:pt>
                      <c:pt idx="1732">
                        <c:v>270.64715359828091</c:v>
                      </c:pt>
                      <c:pt idx="1733">
                        <c:v>274.15682062298555</c:v>
                      </c:pt>
                      <c:pt idx="1734">
                        <c:v>272.67991407089102</c:v>
                      </c:pt>
                      <c:pt idx="1735">
                        <c:v>270.43233082706718</c:v>
                      </c:pt>
                      <c:pt idx="1736">
                        <c:v>271.60848549946246</c:v>
                      </c:pt>
                      <c:pt idx="1737">
                        <c:v>271.60848549946246</c:v>
                      </c:pt>
                      <c:pt idx="1738">
                        <c:v>271.60848549946246</c:v>
                      </c:pt>
                      <c:pt idx="1739">
                        <c:v>271.60848549946246</c:v>
                      </c:pt>
                      <c:pt idx="1740">
                        <c:v>275.35177228786199</c:v>
                      </c:pt>
                      <c:pt idx="1741">
                        <c:v>274.40655209452149</c:v>
                      </c:pt>
                      <c:pt idx="1742">
                        <c:v>275.57196562835605</c:v>
                      </c:pt>
                      <c:pt idx="1743">
                        <c:v>279.69119226637963</c:v>
                      </c:pt>
                      <c:pt idx="1744">
                        <c:v>279.79591836734636</c:v>
                      </c:pt>
                      <c:pt idx="1745">
                        <c:v>279.79591836734636</c:v>
                      </c:pt>
                      <c:pt idx="1746">
                        <c:v>279.79591836734636</c:v>
                      </c:pt>
                      <c:pt idx="1747">
                        <c:v>283.68958109559554</c:v>
                      </c:pt>
                      <c:pt idx="1748">
                        <c:v>281.75617615467178</c:v>
                      </c:pt>
                      <c:pt idx="1749">
                        <c:v>277.53222341568147</c:v>
                      </c:pt>
                      <c:pt idx="1750">
                        <c:v>276.72932330827007</c:v>
                      </c:pt>
                      <c:pt idx="1751">
                        <c:v>277.20998925886079</c:v>
                      </c:pt>
                      <c:pt idx="1752">
                        <c:v>277.20998925886079</c:v>
                      </c:pt>
                      <c:pt idx="1753">
                        <c:v>277.20998925886079</c:v>
                      </c:pt>
                      <c:pt idx="1754">
                        <c:v>273.68421052631516</c:v>
                      </c:pt>
                      <c:pt idx="1755">
                        <c:v>276.23523093447841</c:v>
                      </c:pt>
                      <c:pt idx="1756">
                        <c:v>282.12943071965566</c:v>
                      </c:pt>
                      <c:pt idx="1757">
                        <c:v>285.13157894736776</c:v>
                      </c:pt>
                      <c:pt idx="1758">
                        <c:v>285.81901181525183</c:v>
                      </c:pt>
                      <c:pt idx="1759">
                        <c:v>285.81901181525183</c:v>
                      </c:pt>
                      <c:pt idx="1760">
                        <c:v>285.81901181525183</c:v>
                      </c:pt>
                      <c:pt idx="1761">
                        <c:v>286.3506981740058</c:v>
                      </c:pt>
                      <c:pt idx="1762">
                        <c:v>286.47153598281358</c:v>
                      </c:pt>
                      <c:pt idx="1763">
                        <c:v>285.17991407089096</c:v>
                      </c:pt>
                      <c:pt idx="1764">
                        <c:v>283.66809881847428</c:v>
                      </c:pt>
                      <c:pt idx="1765">
                        <c:v>281.94683136412408</c:v>
                      </c:pt>
                      <c:pt idx="1766">
                        <c:v>281.94683136412408</c:v>
                      </c:pt>
                      <c:pt idx="1767">
                        <c:v>281.94683136412408</c:v>
                      </c:pt>
                      <c:pt idx="1768">
                        <c:v>286.23254564983836</c:v>
                      </c:pt>
                      <c:pt idx="1769">
                        <c:v>282.79269602577818</c:v>
                      </c:pt>
                      <c:pt idx="1770">
                        <c:v>285.68206229860317</c:v>
                      </c:pt>
                      <c:pt idx="1771">
                        <c:v>284.68850698173958</c:v>
                      </c:pt>
                      <c:pt idx="1772">
                        <c:v>286.74006444683084</c:v>
                      </c:pt>
                      <c:pt idx="1773">
                        <c:v>286.74006444683084</c:v>
                      </c:pt>
                      <c:pt idx="1774">
                        <c:v>286.74006444683084</c:v>
                      </c:pt>
                      <c:pt idx="1775">
                        <c:v>285.44038668098767</c:v>
                      </c:pt>
                      <c:pt idx="1776">
                        <c:v>288.43984962405966</c:v>
                      </c:pt>
                      <c:pt idx="1777">
                        <c:v>289.85499462943022</c:v>
                      </c:pt>
                      <c:pt idx="1778">
                        <c:v>291.02040816326473</c:v>
                      </c:pt>
                      <c:pt idx="1779">
                        <c:v>285.77873254564929</c:v>
                      </c:pt>
                      <c:pt idx="1780">
                        <c:v>285.77873254564929</c:v>
                      </c:pt>
                      <c:pt idx="1781">
                        <c:v>285.77873254564929</c:v>
                      </c:pt>
                      <c:pt idx="1782">
                        <c:v>286.64876476906494</c:v>
                      </c:pt>
                      <c:pt idx="1783">
                        <c:v>283.99838882921529</c:v>
                      </c:pt>
                      <c:pt idx="1784">
                        <c:v>286.33190118152464</c:v>
                      </c:pt>
                      <c:pt idx="1785">
                        <c:v>286.77497314715299</c:v>
                      </c:pt>
                      <c:pt idx="1786">
                        <c:v>285.94790547798004</c:v>
                      </c:pt>
                      <c:pt idx="1787">
                        <c:v>285.94790547798004</c:v>
                      </c:pt>
                      <c:pt idx="1788">
                        <c:v>285.94790547798004</c:v>
                      </c:pt>
                      <c:pt idx="1789">
                        <c:v>282.82223415682006</c:v>
                      </c:pt>
                      <c:pt idx="1790">
                        <c:v>280.571965628356</c:v>
                      </c:pt>
                      <c:pt idx="1791">
                        <c:v>282.85982814178237</c:v>
                      </c:pt>
                      <c:pt idx="1792">
                        <c:v>278.30558539205094</c:v>
                      </c:pt>
                      <c:pt idx="1793">
                        <c:v>281.18152524167499</c:v>
                      </c:pt>
                      <c:pt idx="1794">
                        <c:v>281.18152524167499</c:v>
                      </c:pt>
                      <c:pt idx="1795">
                        <c:v>281.18152524167499</c:v>
                      </c:pt>
                      <c:pt idx="1796">
                        <c:v>281.18152524167499</c:v>
                      </c:pt>
                      <c:pt idx="1797">
                        <c:v>279.73415682062239</c:v>
                      </c:pt>
                      <c:pt idx="1798">
                        <c:v>280.34103114930122</c:v>
                      </c:pt>
                      <c:pt idx="1799">
                        <c:v>281.96294307196501</c:v>
                      </c:pt>
                      <c:pt idx="1800">
                        <c:v>287.0193340494086</c:v>
                      </c:pt>
                      <c:pt idx="1801">
                        <c:v>287.0193340494086</c:v>
                      </c:pt>
                      <c:pt idx="1802">
                        <c:v>287.0193340494086</c:v>
                      </c:pt>
                      <c:pt idx="1803">
                        <c:v>287.55102040816263</c:v>
                      </c:pt>
                      <c:pt idx="1804">
                        <c:v>284.78517722878564</c:v>
                      </c:pt>
                      <c:pt idx="1805">
                        <c:v>283.93125671321098</c:v>
                      </c:pt>
                      <c:pt idx="1806">
                        <c:v>281.38829215896828</c:v>
                      </c:pt>
                      <c:pt idx="1807">
                        <c:v>279.12191192266323</c:v>
                      </c:pt>
                      <c:pt idx="1808">
                        <c:v>279.12191192266323</c:v>
                      </c:pt>
                      <c:pt idx="1809">
                        <c:v>279.12191192266323</c:v>
                      </c:pt>
                      <c:pt idx="1810">
                        <c:v>279.98925886143877</c:v>
                      </c:pt>
                      <c:pt idx="1811">
                        <c:v>281.63265306122395</c:v>
                      </c:pt>
                      <c:pt idx="1812">
                        <c:v>284.89258861439259</c:v>
                      </c:pt>
                      <c:pt idx="1813">
                        <c:v>286.2647690655204</c:v>
                      </c:pt>
                      <c:pt idx="1814">
                        <c:v>286.37755102040762</c:v>
                      </c:pt>
                      <c:pt idx="1815">
                        <c:v>286.37755102040762</c:v>
                      </c:pt>
                      <c:pt idx="1816">
                        <c:v>286.37755102040762</c:v>
                      </c:pt>
                      <c:pt idx="1817">
                        <c:v>285.61224489795859</c:v>
                      </c:pt>
                      <c:pt idx="1818">
                        <c:v>283.50429645542368</c:v>
                      </c:pt>
                      <c:pt idx="1819">
                        <c:v>280.48335123523037</c:v>
                      </c:pt>
                      <c:pt idx="1820">
                        <c:v>277.98603651987054</c:v>
                      </c:pt>
                      <c:pt idx="1821">
                        <c:v>277.86788399570298</c:v>
                      </c:pt>
                      <c:pt idx="1822">
                        <c:v>277.86788399570298</c:v>
                      </c:pt>
                      <c:pt idx="1823">
                        <c:v>277.86788399570298</c:v>
                      </c:pt>
                      <c:pt idx="1824">
                        <c:v>279.93555316863535</c:v>
                      </c:pt>
                      <c:pt idx="1825">
                        <c:v>283.46670247046137</c:v>
                      </c:pt>
                      <c:pt idx="1826">
                        <c:v>286.29967776584266</c:v>
                      </c:pt>
                      <c:pt idx="1827">
                        <c:v>288.24113856068692</c:v>
                      </c:pt>
                      <c:pt idx="1828">
                        <c:v>290.25510204081581</c:v>
                      </c:pt>
                      <c:pt idx="1829">
                        <c:v>290.25510204081581</c:v>
                      </c:pt>
                      <c:pt idx="1830">
                        <c:v>290.25510204081581</c:v>
                      </c:pt>
                      <c:pt idx="1831">
                        <c:v>290.25510204081581</c:v>
                      </c:pt>
                      <c:pt idx="1832">
                        <c:v>289.04672395273849</c:v>
                      </c:pt>
                      <c:pt idx="1833">
                        <c:v>289.63748657357627</c:v>
                      </c:pt>
                      <c:pt idx="1834">
                        <c:v>289.09505907626152</c:v>
                      </c:pt>
                      <c:pt idx="1835">
                        <c:v>290.29269602577813</c:v>
                      </c:pt>
                      <c:pt idx="1836">
                        <c:v>290.29269602577813</c:v>
                      </c:pt>
                      <c:pt idx="1837">
                        <c:v>290.29269602577813</c:v>
                      </c:pt>
                      <c:pt idx="1838">
                        <c:v>290.23899033297465</c:v>
                      </c:pt>
                      <c:pt idx="1839">
                        <c:v>289.85230934478994</c:v>
                      </c:pt>
                      <c:pt idx="1840">
                        <c:v>290.33566058002089</c:v>
                      </c:pt>
                      <c:pt idx="1841">
                        <c:v>292.7470461868952</c:v>
                      </c:pt>
                      <c:pt idx="1842">
                        <c:v>293.72986036519802</c:v>
                      </c:pt>
                      <c:pt idx="1843">
                        <c:v>293.72986036519802</c:v>
                      </c:pt>
                      <c:pt idx="1844">
                        <c:v>293.72986036519802</c:v>
                      </c:pt>
                      <c:pt idx="1845">
                        <c:v>292.44092373791551</c:v>
                      </c:pt>
                      <c:pt idx="1846">
                        <c:v>288.31095596133122</c:v>
                      </c:pt>
                      <c:pt idx="1847">
                        <c:v>288.77551020408094</c:v>
                      </c:pt>
                      <c:pt idx="1848">
                        <c:v>285.59344790547726</c:v>
                      </c:pt>
                      <c:pt idx="1849">
                        <c:v>285.08055853920445</c:v>
                      </c:pt>
                      <c:pt idx="1850">
                        <c:v>285.08055853920445</c:v>
                      </c:pt>
                      <c:pt idx="1851">
                        <c:v>285.08055853920445</c:v>
                      </c:pt>
                      <c:pt idx="1852">
                        <c:v>284.12996777658356</c:v>
                      </c:pt>
                      <c:pt idx="1853">
                        <c:v>286.16272824919366</c:v>
                      </c:pt>
                      <c:pt idx="1854">
                        <c:v>285.33566058002066</c:v>
                      </c:pt>
                      <c:pt idx="1855">
                        <c:v>281.28356605800138</c:v>
                      </c:pt>
                      <c:pt idx="1856">
                        <c:v>279.51396348012815</c:v>
                      </c:pt>
                      <c:pt idx="1857">
                        <c:v>279.51396348012815</c:v>
                      </c:pt>
                      <c:pt idx="1858">
                        <c:v>279.51396348012815</c:v>
                      </c:pt>
                      <c:pt idx="1859">
                        <c:v>279.3877551020401</c:v>
                      </c:pt>
                      <c:pt idx="1860">
                        <c:v>279.04135338345793</c:v>
                      </c:pt>
                      <c:pt idx="1861">
                        <c:v>275.75187969924741</c:v>
                      </c:pt>
                      <c:pt idx="1862">
                        <c:v>277.0381310418897</c:v>
                      </c:pt>
                      <c:pt idx="1863">
                        <c:v>275.02685284640097</c:v>
                      </c:pt>
                      <c:pt idx="1864">
                        <c:v>275.02685284640097</c:v>
                      </c:pt>
                      <c:pt idx="1865">
                        <c:v>275.02685284640097</c:v>
                      </c:pt>
                      <c:pt idx="1866">
                        <c:v>273.55800214822699</c:v>
                      </c:pt>
                      <c:pt idx="1867">
                        <c:v>270.95596133190048</c:v>
                      </c:pt>
                      <c:pt idx="1868">
                        <c:v>273.66809881847405</c:v>
                      </c:pt>
                      <c:pt idx="1869">
                        <c:v>273.29484425349017</c:v>
                      </c:pt>
                      <c:pt idx="1870">
                        <c:v>278.02363050483279</c:v>
                      </c:pt>
                      <c:pt idx="1871">
                        <c:v>278.02363050483279</c:v>
                      </c:pt>
                      <c:pt idx="1872">
                        <c:v>278.02363050483279</c:v>
                      </c:pt>
                      <c:pt idx="1873">
                        <c:v>278.25456498388758</c:v>
                      </c:pt>
                      <c:pt idx="1874">
                        <c:v>279.75026852846327</c:v>
                      </c:pt>
                      <c:pt idx="1875">
                        <c:v>277.54296455424202</c:v>
                      </c:pt>
                      <c:pt idx="1876">
                        <c:v>276.55746509129898</c:v>
                      </c:pt>
                      <c:pt idx="1877">
                        <c:v>279.48711063372639</c:v>
                      </c:pt>
                      <c:pt idx="1878">
                        <c:v>279.48711063372639</c:v>
                      </c:pt>
                      <c:pt idx="1879">
                        <c:v>279.48711063372639</c:v>
                      </c:pt>
                      <c:pt idx="1880">
                        <c:v>283.77282491944067</c:v>
                      </c:pt>
                      <c:pt idx="1881">
                        <c:v>283.8453276047253</c:v>
                      </c:pt>
                      <c:pt idx="1882">
                        <c:v>288.51772287862434</c:v>
                      </c:pt>
                      <c:pt idx="1883">
                        <c:v>285.33029001074033</c:v>
                      </c:pt>
                      <c:pt idx="1884">
                        <c:v>282.41944146079408</c:v>
                      </c:pt>
                      <c:pt idx="1885">
                        <c:v>282.41944146079408</c:v>
                      </c:pt>
                      <c:pt idx="1886">
                        <c:v>282.41944146079408</c:v>
                      </c:pt>
                      <c:pt idx="1887">
                        <c:v>278.03168635875329</c:v>
                      </c:pt>
                      <c:pt idx="1888">
                        <c:v>275.69548872180377</c:v>
                      </c:pt>
                      <c:pt idx="1889">
                        <c:v>278.02900107411313</c:v>
                      </c:pt>
                      <c:pt idx="1890">
                        <c:v>275.90762620837734</c:v>
                      </c:pt>
                      <c:pt idx="1891">
                        <c:v>281.73200859291012</c:v>
                      </c:pt>
                      <c:pt idx="1892">
                        <c:v>281.73200859291012</c:v>
                      </c:pt>
                      <c:pt idx="1893">
                        <c:v>281.73200859291012</c:v>
                      </c:pt>
                      <c:pt idx="1894">
                        <c:v>281.73200859291012</c:v>
                      </c:pt>
                      <c:pt idx="1895">
                        <c:v>280.23361976369421</c:v>
                      </c:pt>
                      <c:pt idx="1896">
                        <c:v>279.71267454350095</c:v>
                      </c:pt>
                      <c:pt idx="1897">
                        <c:v>279.70998925886079</c:v>
                      </c:pt>
                      <c:pt idx="1898">
                        <c:v>279.17293233082643</c:v>
                      </c:pt>
                      <c:pt idx="1899">
                        <c:v>279.17293233082643</c:v>
                      </c:pt>
                      <c:pt idx="1900">
                        <c:v>279.17293233082643</c:v>
                      </c:pt>
                      <c:pt idx="1901">
                        <c:v>279.68045112781886</c:v>
                      </c:pt>
                      <c:pt idx="1902">
                        <c:v>278.52846401718517</c:v>
                      </c:pt>
                      <c:pt idx="1903">
                        <c:v>275.86466165413469</c:v>
                      </c:pt>
                      <c:pt idx="1904">
                        <c:v>275.22019334049349</c:v>
                      </c:pt>
                      <c:pt idx="1905">
                        <c:v>277.94844253490805</c:v>
                      </c:pt>
                      <c:pt idx="1906">
                        <c:v>277.94844253490805</c:v>
                      </c:pt>
                      <c:pt idx="1907">
                        <c:v>277.94844253490805</c:v>
                      </c:pt>
                      <c:pt idx="1908">
                        <c:v>276.6245972073034</c:v>
                      </c:pt>
                      <c:pt idx="1909">
                        <c:v>271.80988184747525</c:v>
                      </c:pt>
                      <c:pt idx="1910">
                        <c:v>271.8340494092368</c:v>
                      </c:pt>
                      <c:pt idx="1911">
                        <c:v>266.56283566057948</c:v>
                      </c:pt>
                      <c:pt idx="1912">
                        <c:v>265.61493018259881</c:v>
                      </c:pt>
                      <c:pt idx="1913">
                        <c:v>265.61493018259881</c:v>
                      </c:pt>
                      <c:pt idx="1914">
                        <c:v>265.61493018259881</c:v>
                      </c:pt>
                      <c:pt idx="1915">
                        <c:v>266.33727175080503</c:v>
                      </c:pt>
                      <c:pt idx="1916">
                        <c:v>265.53705692803385</c:v>
                      </c:pt>
                      <c:pt idx="1917">
                        <c:v>263.51503759398446</c:v>
                      </c:pt>
                      <c:pt idx="1918">
                        <c:v>265.48066595059021</c:v>
                      </c:pt>
                      <c:pt idx="1919">
                        <c:v>265.46455424274922</c:v>
                      </c:pt>
                      <c:pt idx="1920">
                        <c:v>265.46455424274922</c:v>
                      </c:pt>
                      <c:pt idx="1921">
                        <c:v>265.46455424274922</c:v>
                      </c:pt>
                      <c:pt idx="1922">
                        <c:v>269.17293233082654</c:v>
                      </c:pt>
                      <c:pt idx="1923">
                        <c:v>267.70408163265256</c:v>
                      </c:pt>
                      <c:pt idx="1924">
                        <c:v>272.57518796992434</c:v>
                      </c:pt>
                      <c:pt idx="1925">
                        <c:v>271.98442534908651</c:v>
                      </c:pt>
                      <c:pt idx="1926">
                        <c:v>275.99087003222292</c:v>
                      </c:pt>
                      <c:pt idx="1927">
                        <c:v>275.99087003222292</c:v>
                      </c:pt>
                      <c:pt idx="1928">
                        <c:v>275.99087003222292</c:v>
                      </c:pt>
                      <c:pt idx="1929">
                        <c:v>275.63641245972025</c:v>
                      </c:pt>
                      <c:pt idx="1930">
                        <c:v>270.75993555316813</c:v>
                      </c:pt>
                      <c:pt idx="1931">
                        <c:v>265.66863587540234</c:v>
                      </c:pt>
                      <c:pt idx="1932">
                        <c:v>266.74006444683096</c:v>
                      </c:pt>
                      <c:pt idx="1933">
                        <c:v>260.61224489795876</c:v>
                      </c:pt>
                      <c:pt idx="1934">
                        <c:v>260.61224489795876</c:v>
                      </c:pt>
                      <c:pt idx="1935">
                        <c:v>260.61224489795876</c:v>
                      </c:pt>
                      <c:pt idx="1936">
                        <c:v>262.56176154672352</c:v>
                      </c:pt>
                      <c:pt idx="1937">
                        <c:v>264.72073039742168</c:v>
                      </c:pt>
                      <c:pt idx="1938">
                        <c:v>268.30021482277073</c:v>
                      </c:pt>
                      <c:pt idx="1939">
                        <c:v>267.54027926960214</c:v>
                      </c:pt>
                      <c:pt idx="1940">
                        <c:v>271.178839957035</c:v>
                      </c:pt>
                      <c:pt idx="1941">
                        <c:v>271.178839957035</c:v>
                      </c:pt>
                      <c:pt idx="1942">
                        <c:v>271.178839957035</c:v>
                      </c:pt>
                      <c:pt idx="1943">
                        <c:v>269.06820622985992</c:v>
                      </c:pt>
                      <c:pt idx="1944">
                        <c:v>266.54403866809838</c:v>
                      </c:pt>
                      <c:pt idx="1945">
                        <c:v>269.41729323308226</c:v>
                      </c:pt>
                      <c:pt idx="1946">
                        <c:v>277.62889366272782</c:v>
                      </c:pt>
                      <c:pt idx="1947">
                        <c:v>280.57465091299628</c:v>
                      </c:pt>
                      <c:pt idx="1948">
                        <c:v>280.57465091299628</c:v>
                      </c:pt>
                      <c:pt idx="1949">
                        <c:v>280.57465091299628</c:v>
                      </c:pt>
                      <c:pt idx="1950">
                        <c:v>278.30558539205111</c:v>
                      </c:pt>
                      <c:pt idx="1951">
                        <c:v>276.12513426423152</c:v>
                      </c:pt>
                      <c:pt idx="1952">
                        <c:v>277.58324382384484</c:v>
                      </c:pt>
                      <c:pt idx="1953">
                        <c:v>277.81149301825945</c:v>
                      </c:pt>
                      <c:pt idx="1954">
                        <c:v>279.70461868958063</c:v>
                      </c:pt>
                      <c:pt idx="1955">
                        <c:v>279.70461868958063</c:v>
                      </c:pt>
                      <c:pt idx="1956">
                        <c:v>279.70461868958063</c:v>
                      </c:pt>
                      <c:pt idx="1957">
                        <c:v>280.81095596133144</c:v>
                      </c:pt>
                      <c:pt idx="1958">
                        <c:v>277.82223415682017</c:v>
                      </c:pt>
                      <c:pt idx="1959">
                        <c:v>279.28839957035399</c:v>
                      </c:pt>
                      <c:pt idx="1960">
                        <c:v>280.56390977443561</c:v>
                      </c:pt>
                      <c:pt idx="1961">
                        <c:v>281.80988184747537</c:v>
                      </c:pt>
                      <c:pt idx="1962">
                        <c:v>281.80988184747537</c:v>
                      </c:pt>
                      <c:pt idx="1963">
                        <c:v>281.80988184747537</c:v>
                      </c:pt>
                      <c:pt idx="1964">
                        <c:v>280.48066595059032</c:v>
                      </c:pt>
                      <c:pt idx="1965">
                        <c:v>284.5327604726096</c:v>
                      </c:pt>
                      <c:pt idx="1966">
                        <c:v>283.2787325456494</c:v>
                      </c:pt>
                      <c:pt idx="1967">
                        <c:v>285.45649838882872</c:v>
                      </c:pt>
                      <c:pt idx="1968">
                        <c:v>284.57035445757202</c:v>
                      </c:pt>
                      <c:pt idx="1969">
                        <c:v>284.57035445757202</c:v>
                      </c:pt>
                      <c:pt idx="1970">
                        <c:v>284.57035445757202</c:v>
                      </c:pt>
                      <c:pt idx="1971">
                        <c:v>283.195488721804</c:v>
                      </c:pt>
                      <c:pt idx="1972">
                        <c:v>280.56659505907578</c:v>
                      </c:pt>
                      <c:pt idx="1973">
                        <c:v>283.35660580021437</c:v>
                      </c:pt>
                      <c:pt idx="1974">
                        <c:v>283.35660580021437</c:v>
                      </c:pt>
                      <c:pt idx="1975">
                        <c:v>282.63157894736798</c:v>
                      </c:pt>
                      <c:pt idx="1976">
                        <c:v>282.63157894736798</c:v>
                      </c:pt>
                      <c:pt idx="1977">
                        <c:v>282.63157894736798</c:v>
                      </c:pt>
                      <c:pt idx="1978">
                        <c:v>282.05424274973103</c:v>
                      </c:pt>
                      <c:pt idx="1979">
                        <c:v>278.90708915144967</c:v>
                      </c:pt>
                      <c:pt idx="1980">
                        <c:v>280.16648764769019</c:v>
                      </c:pt>
                      <c:pt idx="1981">
                        <c:v>281.56015037593937</c:v>
                      </c:pt>
                      <c:pt idx="1982">
                        <c:v>285.68474758324339</c:v>
                      </c:pt>
                      <c:pt idx="1983">
                        <c:v>285.68474758324339</c:v>
                      </c:pt>
                      <c:pt idx="1984">
                        <c:v>285.68474758324339</c:v>
                      </c:pt>
                      <c:pt idx="1985">
                        <c:v>282.53222341568164</c:v>
                      </c:pt>
                      <c:pt idx="1986">
                        <c:v>279.61868958109517</c:v>
                      </c:pt>
                      <c:pt idx="1987">
                        <c:v>278.59291084854954</c:v>
                      </c:pt>
                      <c:pt idx="1988">
                        <c:v>278.91245972073</c:v>
                      </c:pt>
                      <c:pt idx="1989">
                        <c:v>279.72610096670206</c:v>
                      </c:pt>
                      <c:pt idx="1990">
                        <c:v>279.72610096670206</c:v>
                      </c:pt>
                      <c:pt idx="1991">
                        <c:v>279.72610096670206</c:v>
                      </c:pt>
                      <c:pt idx="1992">
                        <c:v>278.50966702470424</c:v>
                      </c:pt>
                      <c:pt idx="1993">
                        <c:v>276.70784103114892</c:v>
                      </c:pt>
                      <c:pt idx="1994">
                        <c:v>278.43984962405978</c:v>
                      </c:pt>
                      <c:pt idx="1995">
                        <c:v>278.64930182599318</c:v>
                      </c:pt>
                      <c:pt idx="1996">
                        <c:v>278.33780880773321</c:v>
                      </c:pt>
                      <c:pt idx="1997">
                        <c:v>278.33780880773321</c:v>
                      </c:pt>
                      <c:pt idx="1998">
                        <c:v>278.33780880773321</c:v>
                      </c:pt>
                      <c:pt idx="1999">
                        <c:v>278.24113856068703</c:v>
                      </c:pt>
                      <c:pt idx="2000">
                        <c:v>278.70569280343682</c:v>
                      </c:pt>
                      <c:pt idx="2001">
                        <c:v>279.86305048335089</c:v>
                      </c:pt>
                      <c:pt idx="2002">
                        <c:v>284.63211600429611</c:v>
                      </c:pt>
                      <c:pt idx="2003">
                        <c:v>284.63211600429611</c:v>
                      </c:pt>
                      <c:pt idx="2004">
                        <c:v>284.63211600429611</c:v>
                      </c:pt>
                      <c:pt idx="2005">
                        <c:v>284.63211600429611</c:v>
                      </c:pt>
                      <c:pt idx="2006">
                        <c:v>283.09344790547766</c:v>
                      </c:pt>
                      <c:pt idx="2007">
                        <c:v>284.95166487647663</c:v>
                      </c:pt>
                      <c:pt idx="2008">
                        <c:v>285.7572502685282</c:v>
                      </c:pt>
                      <c:pt idx="2009">
                        <c:v>286.54672395273866</c:v>
                      </c:pt>
                      <c:pt idx="2010">
                        <c:v>286.60042964554214</c:v>
                      </c:pt>
                      <c:pt idx="2011">
                        <c:v>286.60042964554214</c:v>
                      </c:pt>
                      <c:pt idx="2012">
                        <c:v>286.60042964554214</c:v>
                      </c:pt>
                      <c:pt idx="2013">
                        <c:v>284.39849624060122</c:v>
                      </c:pt>
                      <c:pt idx="2014">
                        <c:v>276.74006444683107</c:v>
                      </c:pt>
                      <c:pt idx="2015">
                        <c:v>280.21750805585361</c:v>
                      </c:pt>
                      <c:pt idx="2016">
                        <c:v>279.56766917293197</c:v>
                      </c:pt>
                      <c:pt idx="2017">
                        <c:v>287.80343716433907</c:v>
                      </c:pt>
                      <c:pt idx="2018">
                        <c:v>287.80343716433907</c:v>
                      </c:pt>
                      <c:pt idx="2019">
                        <c:v>287.80343716433907</c:v>
                      </c:pt>
                      <c:pt idx="2020">
                        <c:v>292.26100966702438</c:v>
                      </c:pt>
                      <c:pt idx="2021">
                        <c:v>288.79162191192233</c:v>
                      </c:pt>
                      <c:pt idx="2022">
                        <c:v>287.84640171858189</c:v>
                      </c:pt>
                      <c:pt idx="2023">
                        <c:v>290.04564983888264</c:v>
                      </c:pt>
                      <c:pt idx="2024">
                        <c:v>291.04994629430689</c:v>
                      </c:pt>
                      <c:pt idx="2025">
                        <c:v>291.04994629430689</c:v>
                      </c:pt>
                      <c:pt idx="2026">
                        <c:v>291.04994629430689</c:v>
                      </c:pt>
                      <c:pt idx="2027">
                        <c:v>291.04994629430689</c:v>
                      </c:pt>
                      <c:pt idx="2028">
                        <c:v>288.34317937701366</c:v>
                      </c:pt>
                      <c:pt idx="2029">
                        <c:v>290.66058002148196</c:v>
                      </c:pt>
                      <c:pt idx="2030">
                        <c:v>287.34156820622951</c:v>
                      </c:pt>
                      <c:pt idx="2031">
                        <c:v>287.11868958109528</c:v>
                      </c:pt>
                      <c:pt idx="2032">
                        <c:v>287.11868958109528</c:v>
                      </c:pt>
                      <c:pt idx="2033">
                        <c:v>287.11868958109528</c:v>
                      </c:pt>
                      <c:pt idx="2034">
                        <c:v>280.87271750805553</c:v>
                      </c:pt>
                      <c:pt idx="2035">
                        <c:v>280.85660580021448</c:v>
                      </c:pt>
                      <c:pt idx="2036">
                        <c:v>279.94629430719618</c:v>
                      </c:pt>
                      <c:pt idx="2037">
                        <c:v>279.26154672395234</c:v>
                      </c:pt>
                      <c:pt idx="2038">
                        <c:v>273.50698174006402</c:v>
                      </c:pt>
                      <c:pt idx="2039">
                        <c:v>273.50698174006402</c:v>
                      </c:pt>
                      <c:pt idx="2040">
                        <c:v>273.50698174006402</c:v>
                      </c:pt>
                      <c:pt idx="2041">
                        <c:v>278.10687432867843</c:v>
                      </c:pt>
                      <c:pt idx="2042">
                        <c:v>280.02148227712092</c:v>
                      </c:pt>
                      <c:pt idx="2043">
                        <c:v>279.55155746509087</c:v>
                      </c:pt>
                      <c:pt idx="2044">
                        <c:v>281.70784103114886</c:v>
                      </c:pt>
                      <c:pt idx="2045">
                        <c:v>281.04189044038623</c:v>
                      </c:pt>
                      <c:pt idx="2046">
                        <c:v>281.04189044038623</c:v>
                      </c:pt>
                      <c:pt idx="2047">
                        <c:v>281.04189044038623</c:v>
                      </c:pt>
                      <c:pt idx="2048">
                        <c:v>281.0284640171854</c:v>
                      </c:pt>
                      <c:pt idx="2049">
                        <c:v>282.59935553168594</c:v>
                      </c:pt>
                      <c:pt idx="2050">
                        <c:v>277.14554242749688</c:v>
                      </c:pt>
                      <c:pt idx="2051">
                        <c:v>275.70085929108444</c:v>
                      </c:pt>
                      <c:pt idx="2052">
                        <c:v>271.58431793770097</c:v>
                      </c:pt>
                      <c:pt idx="2053">
                        <c:v>271.58431793770097</c:v>
                      </c:pt>
                      <c:pt idx="2054">
                        <c:v>271.58431793770097</c:v>
                      </c:pt>
                      <c:pt idx="2055">
                        <c:v>271.97636949516607</c:v>
                      </c:pt>
                      <c:pt idx="2056">
                        <c:v>273.66541353383417</c:v>
                      </c:pt>
                      <c:pt idx="2057">
                        <c:v>271.51450053705651</c:v>
                      </c:pt>
                      <c:pt idx="2058">
                        <c:v>270.46186895810916</c:v>
                      </c:pt>
                      <c:pt idx="2059">
                        <c:v>263.73254564983847</c:v>
                      </c:pt>
                      <c:pt idx="2060">
                        <c:v>263.73254564983847</c:v>
                      </c:pt>
                      <c:pt idx="2061">
                        <c:v>263.73254564983847</c:v>
                      </c:pt>
                      <c:pt idx="2062">
                        <c:v>263.73254564983847</c:v>
                      </c:pt>
                      <c:pt idx="2063">
                        <c:v>264.76100966702433</c:v>
                      </c:pt>
                      <c:pt idx="2064">
                        <c:v>264.93555316863547</c:v>
                      </c:pt>
                      <c:pt idx="2065">
                        <c:v>262.37379162191155</c:v>
                      </c:pt>
                      <c:pt idx="2066">
                        <c:v>259.32867883995669</c:v>
                      </c:pt>
                      <c:pt idx="2067">
                        <c:v>259.32867883995669</c:v>
                      </c:pt>
                      <c:pt idx="2068">
                        <c:v>259.32867883995669</c:v>
                      </c:pt>
                      <c:pt idx="2069">
                        <c:v>262.04350161117043</c:v>
                      </c:pt>
                      <c:pt idx="2070">
                        <c:v>263.76745435016073</c:v>
                      </c:pt>
                      <c:pt idx="2071">
                        <c:v>264.04940923737882</c:v>
                      </c:pt>
                      <c:pt idx="2072">
                        <c:v>264.06552094521982</c:v>
                      </c:pt>
                      <c:pt idx="2073">
                        <c:v>268.18743286788367</c:v>
                      </c:pt>
                      <c:pt idx="2074">
                        <c:v>268.18743286788367</c:v>
                      </c:pt>
                      <c:pt idx="2075">
                        <c:v>268.18743286788367</c:v>
                      </c:pt>
                      <c:pt idx="2076">
                        <c:v>264.30719656283532</c:v>
                      </c:pt>
                      <c:pt idx="2077">
                        <c:v>257.59398496240567</c:v>
                      </c:pt>
                      <c:pt idx="2078">
                        <c:v>261.59237379162153</c:v>
                      </c:pt>
                      <c:pt idx="2079">
                        <c:v>266.62728249194373</c:v>
                      </c:pt>
                      <c:pt idx="2080">
                        <c:v>264.26960257787283</c:v>
                      </c:pt>
                      <c:pt idx="2081">
                        <c:v>264.26960257787283</c:v>
                      </c:pt>
                      <c:pt idx="2082">
                        <c:v>264.26960257787283</c:v>
                      </c:pt>
                      <c:pt idx="2083">
                        <c:v>263.26799140708874</c:v>
                      </c:pt>
                      <c:pt idx="2084">
                        <c:v>259.52470461868916</c:v>
                      </c:pt>
                      <c:pt idx="2085">
                        <c:v>268.04511278195446</c:v>
                      </c:pt>
                      <c:pt idx="2086">
                        <c:v>280.63104189043992</c:v>
                      </c:pt>
                      <c:pt idx="2087">
                        <c:v>280.22019334049367</c:v>
                      </c:pt>
                      <c:pt idx="2088">
                        <c:v>280.22019334049367</c:v>
                      </c:pt>
                      <c:pt idx="2089">
                        <c:v>280.22019334049367</c:v>
                      </c:pt>
                      <c:pt idx="2090">
                        <c:v>280.29538131041846</c:v>
                      </c:pt>
                      <c:pt idx="2091">
                        <c:v>284.84962406014995</c:v>
                      </c:pt>
                      <c:pt idx="2092">
                        <c:v>284.98657357679872</c:v>
                      </c:pt>
                      <c:pt idx="2093">
                        <c:v>288.91783029001033</c:v>
                      </c:pt>
                      <c:pt idx="2094">
                        <c:v>288.85069817400603</c:v>
                      </c:pt>
                      <c:pt idx="2095">
                        <c:v>288.85069817400603</c:v>
                      </c:pt>
                      <c:pt idx="2096">
                        <c:v>288.85069817400603</c:v>
                      </c:pt>
                      <c:pt idx="2097">
                        <c:v>288.73254564983841</c:v>
                      </c:pt>
                      <c:pt idx="2098">
                        <c:v>286.66219119226588</c:v>
                      </c:pt>
                      <c:pt idx="2099">
                        <c:v>287.25295381310372</c:v>
                      </c:pt>
                      <c:pt idx="2100">
                        <c:v>286.74543501611117</c:v>
                      </c:pt>
                      <c:pt idx="2101">
                        <c:v>287.8034371643389</c:v>
                      </c:pt>
                      <c:pt idx="2102">
                        <c:v>287.8034371643389</c:v>
                      </c:pt>
                      <c:pt idx="2103">
                        <c:v>287.8034371643389</c:v>
                      </c:pt>
                      <c:pt idx="2104">
                        <c:v>293.13909774436041</c:v>
                      </c:pt>
                      <c:pt idx="2105">
                        <c:v>295.09935553168583</c:v>
                      </c:pt>
                      <c:pt idx="2106">
                        <c:v>292.62352309344737</c:v>
                      </c:pt>
                      <c:pt idx="2107">
                        <c:v>294.1407089151445</c:v>
                      </c:pt>
                      <c:pt idx="2108">
                        <c:v>295.3866809881842</c:v>
                      </c:pt>
                      <c:pt idx="2109">
                        <c:v>295.3866809881842</c:v>
                      </c:pt>
                      <c:pt idx="2110">
                        <c:v>295.3866809881842</c:v>
                      </c:pt>
                      <c:pt idx="2111">
                        <c:v>295.24167561761493</c:v>
                      </c:pt>
                      <c:pt idx="2112">
                        <c:v>297.03813104188993</c:v>
                      </c:pt>
                      <c:pt idx="2113">
                        <c:v>292.93501611170734</c:v>
                      </c:pt>
                      <c:pt idx="2114">
                        <c:v>289.87916219119177</c:v>
                      </c:pt>
                      <c:pt idx="2115">
                        <c:v>275.9613319011811</c:v>
                      </c:pt>
                      <c:pt idx="2116">
                        <c:v>275.9613319011811</c:v>
                      </c:pt>
                      <c:pt idx="2117">
                        <c:v>275.9613319011811</c:v>
                      </c:pt>
                      <c:pt idx="2118">
                        <c:v>281.9495166487643</c:v>
                      </c:pt>
                      <c:pt idx="2119">
                        <c:v>286.87701396347967</c:v>
                      </c:pt>
                      <c:pt idx="2120">
                        <c:v>286.69978517722836</c:v>
                      </c:pt>
                      <c:pt idx="2121">
                        <c:v>289.16756176154627</c:v>
                      </c:pt>
                      <c:pt idx="2122">
                        <c:v>289.16756176154627</c:v>
                      </c:pt>
                      <c:pt idx="2123">
                        <c:v>289.16756176154627</c:v>
                      </c:pt>
                      <c:pt idx="2124">
                        <c:v>289.16756176154627</c:v>
                      </c:pt>
                      <c:pt idx="2125">
                        <c:v>291.13050483351196</c:v>
                      </c:pt>
                      <c:pt idx="2126">
                        <c:v>296.42588614393088</c:v>
                      </c:pt>
                      <c:pt idx="2127">
                        <c:v>294.90601503759359</c:v>
                      </c:pt>
                      <c:pt idx="2128">
                        <c:v>294.08431793770103</c:v>
                      </c:pt>
                      <c:pt idx="2129">
                        <c:v>290.91568206229823</c:v>
                      </c:pt>
                      <c:pt idx="2130">
                        <c:v>290.91568206229823</c:v>
                      </c:pt>
                      <c:pt idx="2131">
                        <c:v>290.91568206229823</c:v>
                      </c:pt>
                      <c:pt idx="2132">
                        <c:v>292.28786251342609</c:v>
                      </c:pt>
                      <c:pt idx="2133">
                        <c:v>289.71535982814146</c:v>
                      </c:pt>
                      <c:pt idx="2134">
                        <c:v>285.02148227712104</c:v>
                      </c:pt>
                      <c:pt idx="2135">
                        <c:v>284.64822771213716</c:v>
                      </c:pt>
                      <c:pt idx="2136">
                        <c:v>288.20354457572472</c:v>
                      </c:pt>
                      <c:pt idx="2137">
                        <c:v>288.20354457572472</c:v>
                      </c:pt>
                      <c:pt idx="2138">
                        <c:v>288.20354457572472</c:v>
                      </c:pt>
                      <c:pt idx="2139">
                        <c:v>288.57411385606844</c:v>
                      </c:pt>
                      <c:pt idx="2140">
                        <c:v>286.8635875402789</c:v>
                      </c:pt>
                      <c:pt idx="2141">
                        <c:v>284.01718582169678</c:v>
                      </c:pt>
                      <c:pt idx="2142">
                        <c:v>287.54027926960219</c:v>
                      </c:pt>
                      <c:pt idx="2143">
                        <c:v>287.98872180451093</c:v>
                      </c:pt>
                      <c:pt idx="2144">
                        <c:v>287.98872180451093</c:v>
                      </c:pt>
                      <c:pt idx="2145">
                        <c:v>287.98872180451093</c:v>
                      </c:pt>
                      <c:pt idx="2146">
                        <c:v>294.22663802363019</c:v>
                      </c:pt>
                      <c:pt idx="2147">
                        <c:v>295.92642320085895</c:v>
                      </c:pt>
                      <c:pt idx="2148">
                        <c:v>291.5279269602575</c:v>
                      </c:pt>
                      <c:pt idx="2149">
                        <c:v>289.93823845327574</c:v>
                      </c:pt>
                      <c:pt idx="2150">
                        <c:v>287.52416756176126</c:v>
                      </c:pt>
                      <c:pt idx="2151">
                        <c:v>287.52416756176126</c:v>
                      </c:pt>
                      <c:pt idx="2152">
                        <c:v>287.52416756176126</c:v>
                      </c:pt>
                      <c:pt idx="2153">
                        <c:v>285.74382384532731</c:v>
                      </c:pt>
                      <c:pt idx="2154">
                        <c:v>281.96831364124569</c:v>
                      </c:pt>
                      <c:pt idx="2155">
                        <c:v>285.4752953813101</c:v>
                      </c:pt>
                      <c:pt idx="2156">
                        <c:v>282.80880773361952</c:v>
                      </c:pt>
                      <c:pt idx="2157">
                        <c:v>282.90816326530586</c:v>
                      </c:pt>
                      <c:pt idx="2158">
                        <c:v>282.90816326530586</c:v>
                      </c:pt>
                      <c:pt idx="2159">
                        <c:v>282.90816326530586</c:v>
                      </c:pt>
                      <c:pt idx="2160">
                        <c:v>282.90816326530586</c:v>
                      </c:pt>
                      <c:pt idx="2161">
                        <c:v>288.04511278195469</c:v>
                      </c:pt>
                      <c:pt idx="2162">
                        <c:v>286.88506981740039</c:v>
                      </c:pt>
                      <c:pt idx="2163">
                        <c:v>289.92481203007497</c:v>
                      </c:pt>
                      <c:pt idx="2164">
                        <c:v>289.81740064446808</c:v>
                      </c:pt>
                      <c:pt idx="2165">
                        <c:v>289.81740064446808</c:v>
                      </c:pt>
                      <c:pt idx="2166">
                        <c:v>289.81740064446808</c:v>
                      </c:pt>
                      <c:pt idx="2167">
                        <c:v>288.08539205155722</c:v>
                      </c:pt>
                      <c:pt idx="2168">
                        <c:v>288.21965628356583</c:v>
                      </c:pt>
                      <c:pt idx="2169">
                        <c:v>290.16380236305025</c:v>
                      </c:pt>
                      <c:pt idx="2170">
                        <c:v>288.90977443609006</c:v>
                      </c:pt>
                      <c:pt idx="2171">
                        <c:v>288.25456498388809</c:v>
                      </c:pt>
                      <c:pt idx="2172">
                        <c:v>288.25456498388809</c:v>
                      </c:pt>
                      <c:pt idx="2173">
                        <c:v>288.25456498388809</c:v>
                      </c:pt>
                      <c:pt idx="2174">
                        <c:v>287.70408163265284</c:v>
                      </c:pt>
                      <c:pt idx="2175">
                        <c:v>291.24597207303947</c:v>
                      </c:pt>
                      <c:pt idx="2176">
                        <c:v>291.769602577873</c:v>
                      </c:pt>
                      <c:pt idx="2177">
                        <c:v>293.90171858216945</c:v>
                      </c:pt>
                      <c:pt idx="2178">
                        <c:v>290.74650912996754</c:v>
                      </c:pt>
                      <c:pt idx="2179">
                        <c:v>290.74650912996754</c:v>
                      </c:pt>
                      <c:pt idx="2180">
                        <c:v>290.74650912996754</c:v>
                      </c:pt>
                      <c:pt idx="2181">
                        <c:v>293.44790547798044</c:v>
                      </c:pt>
                      <c:pt idx="2182">
                        <c:v>291.54403866809861</c:v>
                      </c:pt>
                      <c:pt idx="2183">
                        <c:v>292.13748657357661</c:v>
                      </c:pt>
                      <c:pt idx="2184">
                        <c:v>288.76476906552074</c:v>
                      </c:pt>
                      <c:pt idx="2185">
                        <c:v>288.12567132115987</c:v>
                      </c:pt>
                      <c:pt idx="2186">
                        <c:v>288.12567132115987</c:v>
                      </c:pt>
                      <c:pt idx="2187">
                        <c:v>288.12567132115987</c:v>
                      </c:pt>
                      <c:pt idx="2188">
                        <c:v>290.26584317937682</c:v>
                      </c:pt>
                      <c:pt idx="2189">
                        <c:v>289.59183673469369</c:v>
                      </c:pt>
                      <c:pt idx="2190">
                        <c:v>290.66863587540257</c:v>
                      </c:pt>
                      <c:pt idx="2191">
                        <c:v>290.45918367346917</c:v>
                      </c:pt>
                      <c:pt idx="2192">
                        <c:v>290.58270676691711</c:v>
                      </c:pt>
                      <c:pt idx="2193">
                        <c:v>290.58270676691711</c:v>
                      </c:pt>
                      <c:pt idx="2194">
                        <c:v>290.58270676691711</c:v>
                      </c:pt>
                      <c:pt idx="2195">
                        <c:v>293.47744360902237</c:v>
                      </c:pt>
                      <c:pt idx="2196">
                        <c:v>293.47744360902237</c:v>
                      </c:pt>
                      <c:pt idx="2197">
                        <c:v>291.66487647690639</c:v>
                      </c:pt>
                      <c:pt idx="2198">
                        <c:v>292.7792696025777</c:v>
                      </c:pt>
                      <c:pt idx="2199">
                        <c:v>295.46186895810939</c:v>
                      </c:pt>
                      <c:pt idx="2200">
                        <c:v>295.46186895810939</c:v>
                      </c:pt>
                      <c:pt idx="2201">
                        <c:v>295.46186895810939</c:v>
                      </c:pt>
                      <c:pt idx="2202">
                        <c:v>295.17454350161103</c:v>
                      </c:pt>
                      <c:pt idx="2203">
                        <c:v>296.18421052631567</c:v>
                      </c:pt>
                      <c:pt idx="2204">
                        <c:v>295.48335123523083</c:v>
                      </c:pt>
                      <c:pt idx="2205">
                        <c:v>294.92212674543487</c:v>
                      </c:pt>
                      <c:pt idx="2206">
                        <c:v>295.08055853920501</c:v>
                      </c:pt>
                      <c:pt idx="2207">
                        <c:v>295.08055853920501</c:v>
                      </c:pt>
                      <c:pt idx="2208">
                        <c:v>295.08055853920501</c:v>
                      </c:pt>
                      <c:pt idx="2209">
                        <c:v>295.01074113856049</c:v>
                      </c:pt>
                      <c:pt idx="2210">
                        <c:v>294.37164339419962</c:v>
                      </c:pt>
                      <c:pt idx="2211">
                        <c:v>293.95273899033282</c:v>
                      </c:pt>
                      <c:pt idx="2212">
                        <c:v>295.42964554242735</c:v>
                      </c:pt>
                      <c:pt idx="2213">
                        <c:v>294.28571428571416</c:v>
                      </c:pt>
                      <c:pt idx="2214">
                        <c:v>294.28571428571416</c:v>
                      </c:pt>
                      <c:pt idx="2215">
                        <c:v>294.28571428571416</c:v>
                      </c:pt>
                      <c:pt idx="2216">
                        <c:v>291.98442534908685</c:v>
                      </c:pt>
                      <c:pt idx="2217">
                        <c:v>293.56337271750795</c:v>
                      </c:pt>
                      <c:pt idx="2218">
                        <c:v>289.38506981740056</c:v>
                      </c:pt>
                      <c:pt idx="2219">
                        <c:v>291.32116004296449</c:v>
                      </c:pt>
                      <c:pt idx="2220">
                        <c:v>288.4640171858216</c:v>
                      </c:pt>
                      <c:pt idx="2221">
                        <c:v>288.4640171858216</c:v>
                      </c:pt>
                      <c:pt idx="2222">
                        <c:v>288.4640171858216</c:v>
                      </c:pt>
                      <c:pt idx="2223">
                        <c:v>288.10150375939844</c:v>
                      </c:pt>
                      <c:pt idx="2224">
                        <c:v>292.24758324382378</c:v>
                      </c:pt>
                      <c:pt idx="2225">
                        <c:v>294.04940923737911</c:v>
                      </c:pt>
                      <c:pt idx="2226">
                        <c:v>296.73200859291074</c:v>
                      </c:pt>
                      <c:pt idx="2227">
                        <c:v>298.06659505907618</c:v>
                      </c:pt>
                      <c:pt idx="2228">
                        <c:v>298.06659505907618</c:v>
                      </c:pt>
                      <c:pt idx="2229">
                        <c:v>298.06659505907618</c:v>
                      </c:pt>
                      <c:pt idx="2230">
                        <c:v>300.28464017185814</c:v>
                      </c:pt>
                      <c:pt idx="2231">
                        <c:v>301.54672395273894</c:v>
                      </c:pt>
                      <c:pt idx="2232">
                        <c:v>297.35230934479046</c:v>
                      </c:pt>
                      <c:pt idx="2233">
                        <c:v>296.70515574650909</c:v>
                      </c:pt>
                      <c:pt idx="2234">
                        <c:v>299.64554242749728</c:v>
                      </c:pt>
                      <c:pt idx="2235">
                        <c:v>299.64554242749728</c:v>
                      </c:pt>
                      <c:pt idx="2236">
                        <c:v>299.64554242749728</c:v>
                      </c:pt>
                      <c:pt idx="2237">
                        <c:v>302.58861439312557</c:v>
                      </c:pt>
                      <c:pt idx="2238">
                        <c:v>300.99892588614387</c:v>
                      </c:pt>
                      <c:pt idx="2239">
                        <c:v>300.86466165413526</c:v>
                      </c:pt>
                      <c:pt idx="2240">
                        <c:v>302.55370569280336</c:v>
                      </c:pt>
                      <c:pt idx="2241">
                        <c:v>301.58431793770126</c:v>
                      </c:pt>
                      <c:pt idx="2242">
                        <c:v>301.58431793770126</c:v>
                      </c:pt>
                      <c:pt idx="2243">
                        <c:v>301.58431793770126</c:v>
                      </c:pt>
                      <c:pt idx="2244">
                        <c:v>303.53114930182585</c:v>
                      </c:pt>
                      <c:pt idx="2245">
                        <c:v>303.6063372717507</c:v>
                      </c:pt>
                      <c:pt idx="2246">
                        <c:v>303.06928034371634</c:v>
                      </c:pt>
                      <c:pt idx="2247">
                        <c:v>303.09881847475816</c:v>
                      </c:pt>
                      <c:pt idx="2248">
                        <c:v>303.13909774436075</c:v>
                      </c:pt>
                      <c:pt idx="2249">
                        <c:v>303.13909774436075</c:v>
                      </c:pt>
                      <c:pt idx="2250">
                        <c:v>303.13909774436075</c:v>
                      </c:pt>
                      <c:pt idx="2251">
                        <c:v>304.51664876476883</c:v>
                      </c:pt>
                      <c:pt idx="2252">
                        <c:v>302.76315789473659</c:v>
                      </c:pt>
                      <c:pt idx="2253">
                        <c:v>302.45435016111679</c:v>
                      </c:pt>
                      <c:pt idx="2254">
                        <c:v>304.06015037593954</c:v>
                      </c:pt>
                      <c:pt idx="2255">
                        <c:v>305.61493018259904</c:v>
                      </c:pt>
                      <c:pt idx="2256">
                        <c:v>305.61493018259904</c:v>
                      </c:pt>
                      <c:pt idx="2257">
                        <c:v>305.61493018259904</c:v>
                      </c:pt>
                      <c:pt idx="2258">
                        <c:v>305.61493018259904</c:v>
                      </c:pt>
                      <c:pt idx="2259">
                        <c:v>304.16756176154644</c:v>
                      </c:pt>
                      <c:pt idx="2260">
                        <c:v>302.00053705692778</c:v>
                      </c:pt>
                      <c:pt idx="2261">
                        <c:v>302.86251342642294</c:v>
                      </c:pt>
                      <c:pt idx="2262">
                        <c:v>304.26423200859261</c:v>
                      </c:pt>
                      <c:pt idx="2263">
                        <c:v>304.26423200859261</c:v>
                      </c:pt>
                      <c:pt idx="2264">
                        <c:v>304.26423200859261</c:v>
                      </c:pt>
                      <c:pt idx="2265">
                        <c:v>304.91944146079453</c:v>
                      </c:pt>
                      <c:pt idx="2266">
                        <c:v>304.8469387755099</c:v>
                      </c:pt>
                      <c:pt idx="2267">
                        <c:v>304.97046186895784</c:v>
                      </c:pt>
                      <c:pt idx="2268">
                        <c:v>303.38614393125641</c:v>
                      </c:pt>
                      <c:pt idx="2269">
                        <c:v>301.90923737916188</c:v>
                      </c:pt>
                      <c:pt idx="2270">
                        <c:v>301.90923737916188</c:v>
                      </c:pt>
                      <c:pt idx="2271">
                        <c:v>301.90923737916188</c:v>
                      </c:pt>
                      <c:pt idx="2272">
                        <c:v>299.24812030075162</c:v>
                      </c:pt>
                      <c:pt idx="2273">
                        <c:v>298.81310418904371</c:v>
                      </c:pt>
                      <c:pt idx="2274">
                        <c:v>296.06605800214788</c:v>
                      </c:pt>
                      <c:pt idx="2275">
                        <c:v>297.78464017185792</c:v>
                      </c:pt>
                      <c:pt idx="2276">
                        <c:v>301.40977443608989</c:v>
                      </c:pt>
                      <c:pt idx="2277">
                        <c:v>301.40977443608989</c:v>
                      </c:pt>
                      <c:pt idx="2278">
                        <c:v>301.40977443608989</c:v>
                      </c:pt>
                      <c:pt idx="2279">
                        <c:v>300.63104189044003</c:v>
                      </c:pt>
                      <c:pt idx="2280">
                        <c:v>299.25886143931223</c:v>
                      </c:pt>
                      <c:pt idx="2281">
                        <c:v>299.07357679914037</c:v>
                      </c:pt>
                      <c:pt idx="2282">
                        <c:v>304.05477980665916</c:v>
                      </c:pt>
                      <c:pt idx="2283">
                        <c:v>302.00053705692773</c:v>
                      </c:pt>
                      <c:pt idx="2284">
                        <c:v>302.00053705692773</c:v>
                      </c:pt>
                      <c:pt idx="2285">
                        <c:v>302.00053705692773</c:v>
                      </c:pt>
                      <c:pt idx="2286">
                        <c:v>301.31578947368388</c:v>
                      </c:pt>
                      <c:pt idx="2287">
                        <c:v>299.9812030075185</c:v>
                      </c:pt>
                      <c:pt idx="2288">
                        <c:v>298.71374865735737</c:v>
                      </c:pt>
                      <c:pt idx="2289">
                        <c:v>299.84962406015006</c:v>
                      </c:pt>
                      <c:pt idx="2290">
                        <c:v>296.19763694951632</c:v>
                      </c:pt>
                      <c:pt idx="2291">
                        <c:v>296.19763694951632</c:v>
                      </c:pt>
                      <c:pt idx="2292">
                        <c:v>296.19763694951632</c:v>
                      </c:pt>
                      <c:pt idx="2293">
                        <c:v>295.6578947368418</c:v>
                      </c:pt>
                      <c:pt idx="2294">
                        <c:v>295.88077336197608</c:v>
                      </c:pt>
                      <c:pt idx="2295">
                        <c:v>293.76476906552068</c:v>
                      </c:pt>
                      <c:pt idx="2296">
                        <c:v>287.97798066595033</c:v>
                      </c:pt>
                      <c:pt idx="2297">
                        <c:v>293.11224489795887</c:v>
                      </c:pt>
                      <c:pt idx="2298">
                        <c:v>293.11224489795887</c:v>
                      </c:pt>
                      <c:pt idx="2299">
                        <c:v>293.11224489795887</c:v>
                      </c:pt>
                      <c:pt idx="2300">
                        <c:v>294.15413533834561</c:v>
                      </c:pt>
                      <c:pt idx="2301">
                        <c:v>291.77497314715333</c:v>
                      </c:pt>
                      <c:pt idx="2302">
                        <c:v>290.84317937701371</c:v>
                      </c:pt>
                      <c:pt idx="2303">
                        <c:v>294.40655209452177</c:v>
                      </c:pt>
                      <c:pt idx="2304">
                        <c:v>296.06337271750783</c:v>
                      </c:pt>
                      <c:pt idx="2305">
                        <c:v>296.06337271750783</c:v>
                      </c:pt>
                      <c:pt idx="2306">
                        <c:v>296.06337271750783</c:v>
                      </c:pt>
                      <c:pt idx="2307">
                        <c:v>298.52577873254546</c:v>
                      </c:pt>
                      <c:pt idx="2308">
                        <c:v>298.37271750805564</c:v>
                      </c:pt>
                      <c:pt idx="2309">
                        <c:v>294.10580021482252</c:v>
                      </c:pt>
                      <c:pt idx="2310">
                        <c:v>293.09344790547772</c:v>
                      </c:pt>
                      <c:pt idx="2311">
                        <c:v>296.30504833512327</c:v>
                      </c:pt>
                      <c:pt idx="2312">
                        <c:v>296.30504833512327</c:v>
                      </c:pt>
                      <c:pt idx="2313">
                        <c:v>296.30504833512327</c:v>
                      </c:pt>
                      <c:pt idx="2314">
                        <c:v>301.45273899033265</c:v>
                      </c:pt>
                      <c:pt idx="2315">
                        <c:v>305.65520945220163</c:v>
                      </c:pt>
                      <c:pt idx="2316">
                        <c:v>304.58646616541324</c:v>
                      </c:pt>
                      <c:pt idx="2317">
                        <c:v>304.25349087003195</c:v>
                      </c:pt>
                      <c:pt idx="2318">
                        <c:v>302.99409237379137</c:v>
                      </c:pt>
                      <c:pt idx="2319">
                        <c:v>302.99409237379137</c:v>
                      </c:pt>
                      <c:pt idx="2320">
                        <c:v>302.99409237379137</c:v>
                      </c:pt>
                      <c:pt idx="2321">
                        <c:v>304.36627282491924</c:v>
                      </c:pt>
                      <c:pt idx="2322">
                        <c:v>303.82653061224471</c:v>
                      </c:pt>
                      <c:pt idx="2323">
                        <c:v>302.90816326530592</c:v>
                      </c:pt>
                      <c:pt idx="2324">
                        <c:v>301.7937701396346</c:v>
                      </c:pt>
                      <c:pt idx="2325">
                        <c:v>298.97422126745414</c:v>
                      </c:pt>
                      <c:pt idx="2326">
                        <c:v>298.97422126745414</c:v>
                      </c:pt>
                      <c:pt idx="2327">
                        <c:v>298.97422126745414</c:v>
                      </c:pt>
                      <c:pt idx="2328">
                        <c:v>296.10365198711042</c:v>
                      </c:pt>
                      <c:pt idx="2329">
                        <c:v>300.05370569280325</c:v>
                      </c:pt>
                      <c:pt idx="2330">
                        <c:v>302.44092373791597</c:v>
                      </c:pt>
                      <c:pt idx="2331">
                        <c:v>301.53329752953789</c:v>
                      </c:pt>
                      <c:pt idx="2332">
                        <c:v>300.55048335123496</c:v>
                      </c:pt>
                      <c:pt idx="2333">
                        <c:v>300.55048335123496</c:v>
                      </c:pt>
                      <c:pt idx="2334">
                        <c:v>300.55048335123496</c:v>
                      </c:pt>
                      <c:pt idx="2335">
                        <c:v>296.91460794844227</c:v>
                      </c:pt>
                      <c:pt idx="2336">
                        <c:v>297.73361976369472</c:v>
                      </c:pt>
                      <c:pt idx="2337">
                        <c:v>294.88453276047238</c:v>
                      </c:pt>
                      <c:pt idx="2338">
                        <c:v>294.88453276047238</c:v>
                      </c:pt>
                      <c:pt idx="2339">
                        <c:v>296.6702470461866</c:v>
                      </c:pt>
                      <c:pt idx="2340">
                        <c:v>296.6702470461866</c:v>
                      </c:pt>
                      <c:pt idx="2341">
                        <c:v>296.6702470461866</c:v>
                      </c:pt>
                      <c:pt idx="2342">
                        <c:v>299.04135338345839</c:v>
                      </c:pt>
                      <c:pt idx="2343">
                        <c:v>298.06390977443579</c:v>
                      </c:pt>
                      <c:pt idx="2344">
                        <c:v>300.08592910848523</c:v>
                      </c:pt>
                      <c:pt idx="2345">
                        <c:v>296.66487647690627</c:v>
                      </c:pt>
                      <c:pt idx="2346">
                        <c:v>294.59183673469357</c:v>
                      </c:pt>
                      <c:pt idx="2347">
                        <c:v>294.59183673469357</c:v>
                      </c:pt>
                      <c:pt idx="2348">
                        <c:v>294.59183673469357</c:v>
                      </c:pt>
                      <c:pt idx="2349">
                        <c:v>297.07303974221236</c:v>
                      </c:pt>
                      <c:pt idx="2350">
                        <c:v>302.23147153598251</c:v>
                      </c:pt>
                      <c:pt idx="2351">
                        <c:v>298.35929108485465</c:v>
                      </c:pt>
                      <c:pt idx="2352">
                        <c:v>298.78625134264206</c:v>
                      </c:pt>
                      <c:pt idx="2353">
                        <c:v>300.61224489795887</c:v>
                      </c:pt>
                      <c:pt idx="2354">
                        <c:v>300.61224489795887</c:v>
                      </c:pt>
                      <c:pt idx="2355">
                        <c:v>300.61224489795887</c:v>
                      </c:pt>
                      <c:pt idx="2356">
                        <c:v>298.72448979591809</c:v>
                      </c:pt>
                      <c:pt idx="2357">
                        <c:v>300.98818474758298</c:v>
                      </c:pt>
                      <c:pt idx="2358">
                        <c:v>302.09183673469357</c:v>
                      </c:pt>
                      <c:pt idx="2359">
                        <c:v>299.57572502685252</c:v>
                      </c:pt>
                      <c:pt idx="2360">
                        <c:v>294.58646616541324</c:v>
                      </c:pt>
                      <c:pt idx="2361">
                        <c:v>294.58646616541324</c:v>
                      </c:pt>
                      <c:pt idx="2362">
                        <c:v>294.58646616541324</c:v>
                      </c:pt>
                      <c:pt idx="2363">
                        <c:v>297.83834586466139</c:v>
                      </c:pt>
                      <c:pt idx="2364">
                        <c:v>296.05800214822744</c:v>
                      </c:pt>
                      <c:pt idx="2365">
                        <c:v>291.40440386680962</c:v>
                      </c:pt>
                      <c:pt idx="2366">
                        <c:v>292.88668098818448</c:v>
                      </c:pt>
                      <c:pt idx="2367">
                        <c:v>295.39205155746481</c:v>
                      </c:pt>
                      <c:pt idx="2368">
                        <c:v>295.39205155746481</c:v>
                      </c:pt>
                      <c:pt idx="2369">
                        <c:v>295.39205155746481</c:v>
                      </c:pt>
                      <c:pt idx="2370">
                        <c:v>295.39205155746481</c:v>
                      </c:pt>
                      <c:pt idx="2371">
                        <c:v>298.25456498388803</c:v>
                      </c:pt>
                      <c:pt idx="2372">
                        <c:v>301.52255639097712</c:v>
                      </c:pt>
                      <c:pt idx="2373">
                        <c:v>302.89742212674514</c:v>
                      </c:pt>
                      <c:pt idx="2374">
                        <c:v>302.24489795918339</c:v>
                      </c:pt>
                      <c:pt idx="2375">
                        <c:v>302.24489795918339</c:v>
                      </c:pt>
                      <c:pt idx="2376">
                        <c:v>302.24489795918339</c:v>
                      </c:pt>
                      <c:pt idx="2377">
                        <c:v>302.24489795918339</c:v>
                      </c:pt>
                      <c:pt idx="2378">
                        <c:v>296.93340494092342</c:v>
                      </c:pt>
                      <c:pt idx="2379">
                        <c:v>298.71643394199754</c:v>
                      </c:pt>
                      <c:pt idx="2380">
                        <c:v>291.7534908700319</c:v>
                      </c:pt>
                      <c:pt idx="2381">
                        <c:v>287.96455424274944</c:v>
                      </c:pt>
                      <c:pt idx="2382">
                        <c:v>287.96455424274944</c:v>
                      </c:pt>
                      <c:pt idx="2383">
                        <c:v>287.96455424274944</c:v>
                      </c:pt>
                      <c:pt idx="2384">
                        <c:v>288.56337271750766</c:v>
                      </c:pt>
                      <c:pt idx="2385">
                        <c:v>290.64715359828102</c:v>
                      </c:pt>
                      <c:pt idx="2386">
                        <c:v>290.58002148227672</c:v>
                      </c:pt>
                      <c:pt idx="2387">
                        <c:v>289.31256713211565</c:v>
                      </c:pt>
                      <c:pt idx="2388">
                        <c:v>290.17991407089119</c:v>
                      </c:pt>
                      <c:pt idx="2389">
                        <c:v>290.17991407089119</c:v>
                      </c:pt>
                      <c:pt idx="2390">
                        <c:v>290.17991407089119</c:v>
                      </c:pt>
                      <c:pt idx="2391">
                        <c:v>290.17991407089119</c:v>
                      </c:pt>
                      <c:pt idx="2392">
                        <c:v>293.13909774436058</c:v>
                      </c:pt>
                      <c:pt idx="2393">
                        <c:v>291.45005370569243</c:v>
                      </c:pt>
                      <c:pt idx="2394">
                        <c:v>293.43984962405978</c:v>
                      </c:pt>
                      <c:pt idx="2395">
                        <c:v>291.48496240601469</c:v>
                      </c:pt>
                      <c:pt idx="2396">
                        <c:v>291.48496240601469</c:v>
                      </c:pt>
                      <c:pt idx="2397">
                        <c:v>291.48496240601469</c:v>
                      </c:pt>
                      <c:pt idx="2398">
                        <c:v>293.20622986036483</c:v>
                      </c:pt>
                      <c:pt idx="2399">
                        <c:v>294.88184747583205</c:v>
                      </c:pt>
                      <c:pt idx="2400">
                        <c:v>296.15467239527351</c:v>
                      </c:pt>
                      <c:pt idx="2401">
                        <c:v>298.05585392051518</c:v>
                      </c:pt>
                      <c:pt idx="2402">
                        <c:v>296.21911922663759</c:v>
                      </c:pt>
                      <c:pt idx="2403">
                        <c:v>296.21911922663759</c:v>
                      </c:pt>
                      <c:pt idx="2404">
                        <c:v>296.21911922663759</c:v>
                      </c:pt>
                      <c:pt idx="2405">
                        <c:v>296.94146079484386</c:v>
                      </c:pt>
                      <c:pt idx="2406">
                        <c:v>299.20247046186853</c:v>
                      </c:pt>
                      <c:pt idx="2407">
                        <c:v>299.03329752953766</c:v>
                      </c:pt>
                      <c:pt idx="2408">
                        <c:v>300.53437164339374</c:v>
                      </c:pt>
                      <c:pt idx="2409">
                        <c:v>297.73093447905433</c:v>
                      </c:pt>
                      <c:pt idx="2410">
                        <c:v>297.73093447905433</c:v>
                      </c:pt>
                      <c:pt idx="2411">
                        <c:v>297.73093447905433</c:v>
                      </c:pt>
                      <c:pt idx="2412">
                        <c:v>298.6707841031145</c:v>
                      </c:pt>
                      <c:pt idx="2413">
                        <c:v>299.02792696025733</c:v>
                      </c:pt>
                      <c:pt idx="2414">
                        <c:v>298.69495166487604</c:v>
                      </c:pt>
                      <c:pt idx="2415">
                        <c:v>299.31525241675581</c:v>
                      </c:pt>
                      <c:pt idx="2416">
                        <c:v>297.70139634801251</c:v>
                      </c:pt>
                      <c:pt idx="2417">
                        <c:v>297.70139634801251</c:v>
                      </c:pt>
                      <c:pt idx="2418">
                        <c:v>297.70139634801251</c:v>
                      </c:pt>
                      <c:pt idx="2419">
                        <c:v>299.65091299677727</c:v>
                      </c:pt>
                      <c:pt idx="2420">
                        <c:v>298.04242749731429</c:v>
                      </c:pt>
                      <c:pt idx="2421">
                        <c:v>295.66863587540234</c:v>
                      </c:pt>
                      <c:pt idx="2422">
                        <c:v>297.46240601503717</c:v>
                      </c:pt>
                      <c:pt idx="2423">
                        <c:v>296.46079484425309</c:v>
                      </c:pt>
                      <c:pt idx="2424">
                        <c:v>296.46079484425309</c:v>
                      </c:pt>
                      <c:pt idx="2425">
                        <c:v>296.46079484425309</c:v>
                      </c:pt>
                      <c:pt idx="2426">
                        <c:v>296.46079484425309</c:v>
                      </c:pt>
                      <c:pt idx="2427">
                        <c:v>294.5139634801285</c:v>
                      </c:pt>
                      <c:pt idx="2428">
                        <c:v>290.88882921589646</c:v>
                      </c:pt>
                      <c:pt idx="2429">
                        <c:v>289.89795918367304</c:v>
                      </c:pt>
                      <c:pt idx="2430">
                        <c:v>287.44360902255596</c:v>
                      </c:pt>
                      <c:pt idx="2431">
                        <c:v>287.44360902255596</c:v>
                      </c:pt>
                      <c:pt idx="2432">
                        <c:v>287.44360902255596</c:v>
                      </c:pt>
                      <c:pt idx="2433">
                        <c:v>292.63963480128842</c:v>
                      </c:pt>
                      <c:pt idx="2434">
                        <c:v>293.51235230934424</c:v>
                      </c:pt>
                      <c:pt idx="2435">
                        <c:v>291.18152524167505</c:v>
                      </c:pt>
                      <c:pt idx="2436">
                        <c:v>289.59183673469335</c:v>
                      </c:pt>
                      <c:pt idx="2437">
                        <c:v>290.17991407089096</c:v>
                      </c:pt>
                      <c:pt idx="2438">
                        <c:v>290.17991407089096</c:v>
                      </c:pt>
                      <c:pt idx="2439">
                        <c:v>290.17991407089096</c:v>
                      </c:pt>
                      <c:pt idx="2440">
                        <c:v>291.14661654135278</c:v>
                      </c:pt>
                      <c:pt idx="2441">
                        <c:v>291.64339419978455</c:v>
                      </c:pt>
                      <c:pt idx="2442">
                        <c:v>292.33082706766857</c:v>
                      </c:pt>
                      <c:pt idx="2443">
                        <c:v>295.02416756176092</c:v>
                      </c:pt>
                      <c:pt idx="2444">
                        <c:v>291.45542427497253</c:v>
                      </c:pt>
                      <c:pt idx="2445">
                        <c:v>291.45542427497253</c:v>
                      </c:pt>
                      <c:pt idx="2446">
                        <c:v>291.45542427497253</c:v>
                      </c:pt>
                      <c:pt idx="2447">
                        <c:v>281.86358754027867</c:v>
                      </c:pt>
                      <c:pt idx="2448">
                        <c:v>282.50268528463948</c:v>
                      </c:pt>
                      <c:pt idx="2449">
                        <c:v>275.41353383458585</c:v>
                      </c:pt>
                      <c:pt idx="2450">
                        <c:v>277.54027926960191</c:v>
                      </c:pt>
                      <c:pt idx="2451">
                        <c:v>272.07572502685224</c:v>
                      </c:pt>
                      <c:pt idx="2452">
                        <c:v>272.07572502685224</c:v>
                      </c:pt>
                      <c:pt idx="2453">
                        <c:v>272.07572502685224</c:v>
                      </c:pt>
                      <c:pt idx="2454">
                        <c:v>275.27121374865669</c:v>
                      </c:pt>
                      <c:pt idx="2455">
                        <c:v>271.18152524167499</c:v>
                      </c:pt>
                      <c:pt idx="2456">
                        <c:v>266.95757250268463</c:v>
                      </c:pt>
                      <c:pt idx="2457">
                        <c:v>262.92158968850634</c:v>
                      </c:pt>
                      <c:pt idx="2458">
                        <c:v>265.96938775510142</c:v>
                      </c:pt>
                      <c:pt idx="2459">
                        <c:v>265.96938775510142</c:v>
                      </c:pt>
                      <c:pt idx="2460">
                        <c:v>265.96938775510142</c:v>
                      </c:pt>
                      <c:pt idx="2461">
                        <c:v>271.31847475832376</c:v>
                      </c:pt>
                      <c:pt idx="2462">
                        <c:v>277.64500537056864</c:v>
                      </c:pt>
                      <c:pt idx="2463">
                        <c:v>274.36358754027862</c:v>
                      </c:pt>
                      <c:pt idx="2464">
                        <c:v>275.2309344790541</c:v>
                      </c:pt>
                      <c:pt idx="2465">
                        <c:v>277.91084854994557</c:v>
                      </c:pt>
                      <c:pt idx="2466">
                        <c:v>277.91084854994557</c:v>
                      </c:pt>
                      <c:pt idx="2467">
                        <c:v>277.91084854994557</c:v>
                      </c:pt>
                      <c:pt idx="2468">
                        <c:v>275.32223415681989</c:v>
                      </c:pt>
                      <c:pt idx="2469">
                        <c:v>269.30719656283497</c:v>
                      </c:pt>
                      <c:pt idx="2470">
                        <c:v>268.97959183673402</c:v>
                      </c:pt>
                      <c:pt idx="2471">
                        <c:v>275.95864661654065</c:v>
                      </c:pt>
                      <c:pt idx="2472">
                        <c:v>272.2126745435009</c:v>
                      </c:pt>
                      <c:pt idx="2473">
                        <c:v>272.2126745435009</c:v>
                      </c:pt>
                      <c:pt idx="2474">
                        <c:v>272.2126745435009</c:v>
                      </c:pt>
                      <c:pt idx="2475">
                        <c:v>273.95273899033225</c:v>
                      </c:pt>
                      <c:pt idx="2476">
                        <c:v>278.56874328678765</c:v>
                      </c:pt>
                      <c:pt idx="2477">
                        <c:v>274.95166487647612</c:v>
                      </c:pt>
                      <c:pt idx="2478">
                        <c:v>277.50805585391976</c:v>
                      </c:pt>
                      <c:pt idx="2479">
                        <c:v>277.50805585391976</c:v>
                      </c:pt>
                      <c:pt idx="2480">
                        <c:v>277.50805585391976</c:v>
                      </c:pt>
                      <c:pt idx="2481">
                        <c:v>277.50805585391976</c:v>
                      </c:pt>
                      <c:pt idx="2482">
                        <c:v>278.72448979591763</c:v>
                      </c:pt>
                      <c:pt idx="2483">
                        <c:v>282.7416756176147</c:v>
                      </c:pt>
                      <c:pt idx="2484">
                        <c:v>288.86680988184673</c:v>
                      </c:pt>
                      <c:pt idx="2485">
                        <c:v>290.32491944146005</c:v>
                      </c:pt>
                      <c:pt idx="2486">
                        <c:v>287.73630504833437</c:v>
                      </c:pt>
                      <c:pt idx="2487">
                        <c:v>287.73630504833437</c:v>
                      </c:pt>
                      <c:pt idx="2488">
                        <c:v>287.73630504833437</c:v>
                      </c:pt>
                      <c:pt idx="2489">
                        <c:v>286.06605800214749</c:v>
                      </c:pt>
                      <c:pt idx="2490">
                        <c:v>283.95810955961264</c:v>
                      </c:pt>
                      <c:pt idx="2491">
                        <c:v>287.60472610096599</c:v>
                      </c:pt>
                      <c:pt idx="2492">
                        <c:v>289.97851772287794</c:v>
                      </c:pt>
                      <c:pt idx="2493">
                        <c:v>293.9688506981733</c:v>
                      </c:pt>
                      <c:pt idx="2494">
                        <c:v>293.9688506981733</c:v>
                      </c:pt>
                      <c:pt idx="2495">
                        <c:v>293.9688506981733</c:v>
                      </c:pt>
                      <c:pt idx="2496">
                        <c:v>293.33780880773293</c:v>
                      </c:pt>
                      <c:pt idx="2497">
                        <c:v>296.32921589688436</c:v>
                      </c:pt>
                      <c:pt idx="2498">
                        <c:v>294.51396348012821</c:v>
                      </c:pt>
                      <c:pt idx="2499">
                        <c:v>291.64607948442466</c:v>
                      </c:pt>
                      <c:pt idx="2500">
                        <c:v>294.69924812030013</c:v>
                      </c:pt>
                      <c:pt idx="2501">
                        <c:v>294.69924812030013</c:v>
                      </c:pt>
                      <c:pt idx="2502">
                        <c:v>294.69924812030013</c:v>
                      </c:pt>
                      <c:pt idx="2503">
                        <c:v>294.40655209452132</c:v>
                      </c:pt>
                      <c:pt idx="2504">
                        <c:v>293.37003222341502</c:v>
                      </c:pt>
                      <c:pt idx="2505">
                        <c:v>293.03437164339357</c:v>
                      </c:pt>
                      <c:pt idx="2506">
                        <c:v>293.57948442534843</c:v>
                      </c:pt>
                      <c:pt idx="2507">
                        <c:v>292.49731471535915</c:v>
                      </c:pt>
                      <c:pt idx="2508">
                        <c:v>292.49731471535915</c:v>
                      </c:pt>
                      <c:pt idx="2509">
                        <c:v>292.49731471535915</c:v>
                      </c:pt>
                      <c:pt idx="2510">
                        <c:v>293.57142857142787</c:v>
                      </c:pt>
                      <c:pt idx="2511">
                        <c:v>293.06122448979517</c:v>
                      </c:pt>
                      <c:pt idx="2512">
                        <c:v>300.53437164339346</c:v>
                      </c:pt>
                      <c:pt idx="2513">
                        <c:v>300.69548872180371</c:v>
                      </c:pt>
                      <c:pt idx="2514">
                        <c:v>301.31578947368337</c:v>
                      </c:pt>
                      <c:pt idx="2515">
                        <c:v>301.31578947368337</c:v>
                      </c:pt>
                      <c:pt idx="2516">
                        <c:v>301.31578947368337</c:v>
                      </c:pt>
                      <c:pt idx="2517">
                        <c:v>304.12459720730311</c:v>
                      </c:pt>
                      <c:pt idx="2518">
                        <c:v>302.57250268528378</c:v>
                      </c:pt>
                      <c:pt idx="2519">
                        <c:v>299.36090225563822</c:v>
                      </c:pt>
                      <c:pt idx="2520">
                        <c:v>299.76369495166404</c:v>
                      </c:pt>
                      <c:pt idx="2521">
                        <c:v>297.08378088077251</c:v>
                      </c:pt>
                      <c:pt idx="2522">
                        <c:v>297.08378088077251</c:v>
                      </c:pt>
                      <c:pt idx="2523">
                        <c:v>297.08378088077251</c:v>
                      </c:pt>
                      <c:pt idx="2524">
                        <c:v>297.08378088077251</c:v>
                      </c:pt>
                      <c:pt idx="2525">
                        <c:v>295.63372717507974</c:v>
                      </c:pt>
                      <c:pt idx="2526">
                        <c:v>294.41460794844176</c:v>
                      </c:pt>
                      <c:pt idx="2527">
                        <c:v>296.33458646616464</c:v>
                      </c:pt>
                      <c:pt idx="2528">
                        <c:v>296.4876476906544</c:v>
                      </c:pt>
                      <c:pt idx="2529">
                        <c:v>296.4876476906544</c:v>
                      </c:pt>
                      <c:pt idx="2530">
                        <c:v>296.4876476906544</c:v>
                      </c:pt>
                      <c:pt idx="2531">
                        <c:v>297.85982814178226</c:v>
                      </c:pt>
                      <c:pt idx="2532">
                        <c:v>299.1621911922656</c:v>
                      </c:pt>
                      <c:pt idx="2533">
                        <c:v>296.62459720730328</c:v>
                      </c:pt>
                      <c:pt idx="2534">
                        <c:v>297.39795918367275</c:v>
                      </c:pt>
                      <c:pt idx="2535">
                        <c:v>295.91031149301756</c:v>
                      </c:pt>
                      <c:pt idx="2536">
                        <c:v>295.91031149301756</c:v>
                      </c:pt>
                      <c:pt idx="2537">
                        <c:v>295.91031149301756</c:v>
                      </c:pt>
                      <c:pt idx="2538">
                        <c:v>295.05907626208307</c:v>
                      </c:pt>
                      <c:pt idx="2539">
                        <c:v>295.76262083780813</c:v>
                      </c:pt>
                      <c:pt idx="2540">
                        <c:v>294.2857142857136</c:v>
                      </c:pt>
                      <c:pt idx="2541">
                        <c:v>289.93555316863518</c:v>
                      </c:pt>
                      <c:pt idx="2542">
                        <c:v>288.71106337271681</c:v>
                      </c:pt>
                      <c:pt idx="2543">
                        <c:v>288.71106337271681</c:v>
                      </c:pt>
                      <c:pt idx="2544">
                        <c:v>288.71106337271681</c:v>
                      </c:pt>
                      <c:pt idx="2545">
                        <c:v>289.01450053705616</c:v>
                      </c:pt>
                      <c:pt idx="2546">
                        <c:v>289.93823845327535</c:v>
                      </c:pt>
                      <c:pt idx="2547">
                        <c:v>291.44736842105192</c:v>
                      </c:pt>
                      <c:pt idx="2548">
                        <c:v>292.34693877550956</c:v>
                      </c:pt>
                      <c:pt idx="2549">
                        <c:v>290.0214822771207</c:v>
                      </c:pt>
                      <c:pt idx="2550">
                        <c:v>290.0214822771207</c:v>
                      </c:pt>
                      <c:pt idx="2551">
                        <c:v>290.0214822771207</c:v>
                      </c:pt>
                      <c:pt idx="2552">
                        <c:v>287.41944146079413</c:v>
                      </c:pt>
                      <c:pt idx="2553">
                        <c:v>287.22610096670184</c:v>
                      </c:pt>
                      <c:pt idx="2554">
                        <c:v>285.14232008592842</c:v>
                      </c:pt>
                      <c:pt idx="2555">
                        <c:v>287.87593984962336</c:v>
                      </c:pt>
                      <c:pt idx="2556">
                        <c:v>286.02577873254501</c:v>
                      </c:pt>
                      <c:pt idx="2557">
                        <c:v>286.02577873254501</c:v>
                      </c:pt>
                      <c:pt idx="2558">
                        <c:v>286.02577873254501</c:v>
                      </c:pt>
                      <c:pt idx="2559">
                        <c:v>289.58378088077268</c:v>
                      </c:pt>
                      <c:pt idx="2560">
                        <c:v>289.0010741138554</c:v>
                      </c:pt>
                      <c:pt idx="2561">
                        <c:v>289.0010741138554</c:v>
                      </c:pt>
                      <c:pt idx="2562">
                        <c:v>287.59129967776516</c:v>
                      </c:pt>
                      <c:pt idx="2563">
                        <c:v>284.28302900107349</c:v>
                      </c:pt>
                      <c:pt idx="2564">
                        <c:v>284.28302900107349</c:v>
                      </c:pt>
                      <c:pt idx="2565">
                        <c:v>284.28302900107349</c:v>
                      </c:pt>
                      <c:pt idx="2566">
                        <c:v>286.03383458646556</c:v>
                      </c:pt>
                      <c:pt idx="2567">
                        <c:v>284.57572502685224</c:v>
                      </c:pt>
                      <c:pt idx="2568">
                        <c:v>283.89903329752894</c:v>
                      </c:pt>
                      <c:pt idx="2569">
                        <c:v>286.31310418904343</c:v>
                      </c:pt>
                      <c:pt idx="2570">
                        <c:v>287.90547798066535</c:v>
                      </c:pt>
                      <c:pt idx="2571">
                        <c:v>287.90547798066535</c:v>
                      </c:pt>
                      <c:pt idx="2572">
                        <c:v>287.90547798066535</c:v>
                      </c:pt>
                      <c:pt idx="2573">
                        <c:v>287.22878625134206</c:v>
                      </c:pt>
                      <c:pt idx="2574">
                        <c:v>289.38506981740005</c:v>
                      </c:pt>
                      <c:pt idx="2575">
                        <c:v>290.77873254564923</c:v>
                      </c:pt>
                      <c:pt idx="2576">
                        <c:v>291.6836734693872</c:v>
                      </c:pt>
                      <c:pt idx="2577">
                        <c:v>290.56122448979539</c:v>
                      </c:pt>
                      <c:pt idx="2578">
                        <c:v>290.56122448979539</c:v>
                      </c:pt>
                      <c:pt idx="2579">
                        <c:v>290.56122448979539</c:v>
                      </c:pt>
                      <c:pt idx="2580">
                        <c:v>285.96670247046137</c:v>
                      </c:pt>
                      <c:pt idx="2581">
                        <c:v>281.31310418904349</c:v>
                      </c:pt>
                      <c:pt idx="2582">
                        <c:v>286.42320085929055</c:v>
                      </c:pt>
                      <c:pt idx="2583">
                        <c:v>288.12298603651931</c:v>
                      </c:pt>
                      <c:pt idx="2584">
                        <c:v>288.70300751879643</c:v>
                      </c:pt>
                      <c:pt idx="2585">
                        <c:v>288.70300751879643</c:v>
                      </c:pt>
                      <c:pt idx="2586">
                        <c:v>288.70300751879643</c:v>
                      </c:pt>
                      <c:pt idx="2587">
                        <c:v>289.35821697099828</c:v>
                      </c:pt>
                      <c:pt idx="2588">
                        <c:v>290.96401718582104</c:v>
                      </c:pt>
                      <c:pt idx="2589">
                        <c:v>291.31041890440321</c:v>
                      </c:pt>
                      <c:pt idx="2590">
                        <c:v>292.58592910848489</c:v>
                      </c:pt>
                      <c:pt idx="2591">
                        <c:v>291.17346938775449</c:v>
                      </c:pt>
                      <c:pt idx="2592">
                        <c:v>291.17346938775449</c:v>
                      </c:pt>
                      <c:pt idx="2593">
                        <c:v>291.17346938775449</c:v>
                      </c:pt>
                      <c:pt idx="2594">
                        <c:v>288.45327604726043</c:v>
                      </c:pt>
                      <c:pt idx="2595">
                        <c:v>289.48174006444623</c:v>
                      </c:pt>
                      <c:pt idx="2596">
                        <c:v>285.63641245972013</c:v>
                      </c:pt>
                      <c:pt idx="2597">
                        <c:v>285.89419978517662</c:v>
                      </c:pt>
                      <c:pt idx="2598">
                        <c:v>288.071965628356</c:v>
                      </c:pt>
                      <c:pt idx="2599">
                        <c:v>288.071965628356</c:v>
                      </c:pt>
                      <c:pt idx="2600">
                        <c:v>288.071965628356</c:v>
                      </c:pt>
                      <c:pt idx="2601">
                        <c:v>288.41836734693817</c:v>
                      </c:pt>
                      <c:pt idx="2602">
                        <c:v>288.31901181525183</c:v>
                      </c:pt>
                      <c:pt idx="2603">
                        <c:v>287.59935553168577</c:v>
                      </c:pt>
                      <c:pt idx="2604">
                        <c:v>288.34049409237321</c:v>
                      </c:pt>
                      <c:pt idx="2605">
                        <c:v>285.40547798066535</c:v>
                      </c:pt>
                      <c:pt idx="2606">
                        <c:v>285.40547798066535</c:v>
                      </c:pt>
                      <c:pt idx="2607">
                        <c:v>285.40547798066535</c:v>
                      </c:pt>
                      <c:pt idx="2608">
                        <c:v>287.57518796992429</c:v>
                      </c:pt>
                      <c:pt idx="2609">
                        <c:v>285.85123523093392</c:v>
                      </c:pt>
                      <c:pt idx="2610">
                        <c:v>287.12943071965572</c:v>
                      </c:pt>
                      <c:pt idx="2611">
                        <c:v>287.09452201933351</c:v>
                      </c:pt>
                      <c:pt idx="2612">
                        <c:v>290.24973147153543</c:v>
                      </c:pt>
                      <c:pt idx="2613">
                        <c:v>290.24973147153543</c:v>
                      </c:pt>
                      <c:pt idx="2614">
                        <c:v>290.24973147153543</c:v>
                      </c:pt>
                      <c:pt idx="2615">
                        <c:v>288.7996777658426</c:v>
                      </c:pt>
                      <c:pt idx="2616">
                        <c:v>285.97207303974164</c:v>
                      </c:pt>
                      <c:pt idx="2617">
                        <c:v>283.44522019333988</c:v>
                      </c:pt>
                      <c:pt idx="2618">
                        <c:v>280.57465091299616</c:v>
                      </c:pt>
                      <c:pt idx="2619">
                        <c:v>281.22986036519808</c:v>
                      </c:pt>
                      <c:pt idx="2620">
                        <c:v>281.22986036519808</c:v>
                      </c:pt>
                      <c:pt idx="2621">
                        <c:v>281.22986036519808</c:v>
                      </c:pt>
                      <c:pt idx="2622">
                        <c:v>281.22986036519808</c:v>
                      </c:pt>
                      <c:pt idx="2623">
                        <c:v>283.21697099892526</c:v>
                      </c:pt>
                      <c:pt idx="2624">
                        <c:v>283.52577873254501</c:v>
                      </c:pt>
                      <c:pt idx="2625">
                        <c:v>279.30988184747525</c:v>
                      </c:pt>
                      <c:pt idx="2626">
                        <c:v>275.39473684210463</c:v>
                      </c:pt>
                      <c:pt idx="2627">
                        <c:v>275.39473684210463</c:v>
                      </c:pt>
                      <c:pt idx="2628">
                        <c:v>275.39473684210463</c:v>
                      </c:pt>
                      <c:pt idx="2629">
                        <c:v>276.41514500536994</c:v>
                      </c:pt>
                      <c:pt idx="2630">
                        <c:v>276.41514500536994</c:v>
                      </c:pt>
                      <c:pt idx="2631">
                        <c:v>276.41514500536994</c:v>
                      </c:pt>
                      <c:pt idx="2632">
                        <c:v>276.41514500536994</c:v>
                      </c:pt>
                      <c:pt idx="2633">
                        <c:v>276.41514500536994</c:v>
                      </c:pt>
                      <c:pt idx="2634">
                        <c:v>276.41514500536994</c:v>
                      </c:pt>
                      <c:pt idx="2635">
                        <c:v>276.41514500536994</c:v>
                      </c:pt>
                      <c:pt idx="2636">
                        <c:v>267.0354457572497</c:v>
                      </c:pt>
                      <c:pt idx="2637">
                        <c:v>266.49301825993496</c:v>
                      </c:pt>
                      <c:pt idx="2638">
                        <c:v>262.83297529538072</c:v>
                      </c:pt>
                      <c:pt idx="2639">
                        <c:v>257.20193340494035</c:v>
                      </c:pt>
                      <c:pt idx="2640">
                        <c:v>251.5843179377008</c:v>
                      </c:pt>
                      <c:pt idx="2641">
                        <c:v>251.5843179377008</c:v>
                      </c:pt>
                      <c:pt idx="2642">
                        <c:v>251.5843179377008</c:v>
                      </c:pt>
                      <c:pt idx="2643">
                        <c:v>257.68528464017129</c:v>
                      </c:pt>
                      <c:pt idx="2644">
                        <c:v>260.03490870032169</c:v>
                      </c:pt>
                      <c:pt idx="2645">
                        <c:v>259.54618689581042</c:v>
                      </c:pt>
                      <c:pt idx="2646">
                        <c:v>263.08270676691677</c:v>
                      </c:pt>
                      <c:pt idx="2647">
                        <c:v>267.9215896885064</c:v>
                      </c:pt>
                      <c:pt idx="2648">
                        <c:v>267.9215896885064</c:v>
                      </c:pt>
                      <c:pt idx="2649">
                        <c:v>267.9215896885064</c:v>
                      </c:pt>
                      <c:pt idx="2650">
                        <c:v>267.45703544575667</c:v>
                      </c:pt>
                      <c:pt idx="2651">
                        <c:v>270.64446831364063</c:v>
                      </c:pt>
                      <c:pt idx="2652">
                        <c:v>273.36197636949453</c:v>
                      </c:pt>
                      <c:pt idx="2653">
                        <c:v>271.83404940923674</c:v>
                      </c:pt>
                      <c:pt idx="2654">
                        <c:v>272.29860365198647</c:v>
                      </c:pt>
                      <c:pt idx="2655">
                        <c:v>272.29860365198647</c:v>
                      </c:pt>
                      <c:pt idx="2656">
                        <c:v>272.29860365198647</c:v>
                      </c:pt>
                      <c:pt idx="2657">
                        <c:v>269.74221267454288</c:v>
                      </c:pt>
                      <c:pt idx="2658">
                        <c:v>268.94468313641181</c:v>
                      </c:pt>
                      <c:pt idx="2659">
                        <c:v>273.28141783028934</c:v>
                      </c:pt>
                      <c:pt idx="2660">
                        <c:v>274.07357679914003</c:v>
                      </c:pt>
                      <c:pt idx="2661">
                        <c:v>272.40064446831292</c:v>
                      </c:pt>
                      <c:pt idx="2662">
                        <c:v>272.40064446831292</c:v>
                      </c:pt>
                      <c:pt idx="2663">
                        <c:v>272.40064446831292</c:v>
                      </c:pt>
                      <c:pt idx="2664">
                        <c:v>271.93877551020336</c:v>
                      </c:pt>
                      <c:pt idx="2665">
                        <c:v>272.86788399570281</c:v>
                      </c:pt>
                      <c:pt idx="2666">
                        <c:v>269.75026852846327</c:v>
                      </c:pt>
                      <c:pt idx="2667">
                        <c:v>267.62889366272753</c:v>
                      </c:pt>
                      <c:pt idx="2668">
                        <c:v>267.96723952738915</c:v>
                      </c:pt>
                      <c:pt idx="2669">
                        <c:v>267.96723952738915</c:v>
                      </c:pt>
                      <c:pt idx="2670">
                        <c:v>267.96723952738915</c:v>
                      </c:pt>
                      <c:pt idx="2671">
                        <c:v>271.11170784103041</c:v>
                      </c:pt>
                      <c:pt idx="2672">
                        <c:v>269.30719656283492</c:v>
                      </c:pt>
                      <c:pt idx="2673">
                        <c:v>268.24113856068669</c:v>
                      </c:pt>
                      <c:pt idx="2674">
                        <c:v>270.91568206229789</c:v>
                      </c:pt>
                      <c:pt idx="2675">
                        <c:v>271.57894736842036</c:v>
                      </c:pt>
                      <c:pt idx="2676">
                        <c:v>271.57894736842036</c:v>
                      </c:pt>
                      <c:pt idx="2677">
                        <c:v>271.57894736842036</c:v>
                      </c:pt>
                      <c:pt idx="2678">
                        <c:v>267.43823845327535</c:v>
                      </c:pt>
                      <c:pt idx="2679">
                        <c:v>263.47207303974147</c:v>
                      </c:pt>
                      <c:pt idx="2680">
                        <c:v>263.37808807733552</c:v>
                      </c:pt>
                      <c:pt idx="2681">
                        <c:v>267.68528464017118</c:v>
                      </c:pt>
                      <c:pt idx="2682">
                        <c:v>267.73361976369426</c:v>
                      </c:pt>
                      <c:pt idx="2683">
                        <c:v>267.73361976369426</c:v>
                      </c:pt>
                      <c:pt idx="2684">
                        <c:v>267.73361976369426</c:v>
                      </c:pt>
                      <c:pt idx="2685">
                        <c:v>270.7491944146073</c:v>
                      </c:pt>
                      <c:pt idx="2686">
                        <c:v>273.07465091299616</c:v>
                      </c:pt>
                      <c:pt idx="2687">
                        <c:v>272.51074113856009</c:v>
                      </c:pt>
                      <c:pt idx="2688">
                        <c:v>272.92964554242684</c:v>
                      </c:pt>
                      <c:pt idx="2689">
                        <c:v>273.21965628356537</c:v>
                      </c:pt>
                      <c:pt idx="2690">
                        <c:v>273.21965628356537</c:v>
                      </c:pt>
                      <c:pt idx="2691">
                        <c:v>273.21965628356537</c:v>
                      </c:pt>
                      <c:pt idx="2692">
                        <c:v>272.6315789473677</c:v>
                      </c:pt>
                      <c:pt idx="2693">
                        <c:v>276.16809881847405</c:v>
                      </c:pt>
                      <c:pt idx="2694">
                        <c:v>276.00161117078335</c:v>
                      </c:pt>
                      <c:pt idx="2695">
                        <c:v>277.08915145005301</c:v>
                      </c:pt>
                      <c:pt idx="2696">
                        <c:v>276.64876476906477</c:v>
                      </c:pt>
                      <c:pt idx="2697">
                        <c:v>276.64876476906477</c:v>
                      </c:pt>
                      <c:pt idx="2698">
                        <c:v>276.64876476906477</c:v>
                      </c:pt>
                      <c:pt idx="2699">
                        <c:v>278.19817400644394</c:v>
                      </c:pt>
                      <c:pt idx="2700">
                        <c:v>278.33780880773287</c:v>
                      </c:pt>
                      <c:pt idx="2701">
                        <c:v>277.40332975295308</c:v>
                      </c:pt>
                      <c:pt idx="2702">
                        <c:v>277.40332975295308</c:v>
                      </c:pt>
                      <c:pt idx="2703">
                        <c:v>279.90064446831292</c:v>
                      </c:pt>
                      <c:pt idx="2704">
                        <c:v>279.90064446831292</c:v>
                      </c:pt>
                      <c:pt idx="2705">
                        <c:v>279.90064446831292</c:v>
                      </c:pt>
                      <c:pt idx="2706">
                        <c:v>280.35445757250199</c:v>
                      </c:pt>
                      <c:pt idx="2707">
                        <c:v>278.7513426423194</c:v>
                      </c:pt>
                      <c:pt idx="2708">
                        <c:v>275.97207303974153</c:v>
                      </c:pt>
                      <c:pt idx="2709">
                        <c:v>277.45972073039673</c:v>
                      </c:pt>
                      <c:pt idx="2710">
                        <c:v>277.95112781954816</c:v>
                      </c:pt>
                      <c:pt idx="2711">
                        <c:v>277.95112781954816</c:v>
                      </c:pt>
                      <c:pt idx="2712">
                        <c:v>277.95112781954816</c:v>
                      </c:pt>
                      <c:pt idx="2713">
                        <c:v>277.4462943071959</c:v>
                      </c:pt>
                      <c:pt idx="2714">
                        <c:v>279.2696025778726</c:v>
                      </c:pt>
                      <c:pt idx="2715">
                        <c:v>281.58163265306058</c:v>
                      </c:pt>
                      <c:pt idx="2716">
                        <c:v>279.69119226637957</c:v>
                      </c:pt>
                      <c:pt idx="2717">
                        <c:v>279.4522019334043</c:v>
                      </c:pt>
                      <c:pt idx="2718">
                        <c:v>279.4522019334043</c:v>
                      </c:pt>
                      <c:pt idx="2719">
                        <c:v>279.4522019334043</c:v>
                      </c:pt>
                      <c:pt idx="2720">
                        <c:v>276.51181525241611</c:v>
                      </c:pt>
                      <c:pt idx="2721">
                        <c:v>273.75402792695962</c:v>
                      </c:pt>
                      <c:pt idx="2722">
                        <c:v>273.46670247046126</c:v>
                      </c:pt>
                      <c:pt idx="2723">
                        <c:v>271.97905477980606</c:v>
                      </c:pt>
                      <c:pt idx="2724">
                        <c:v>273.23845327604664</c:v>
                      </c:pt>
                      <c:pt idx="2725">
                        <c:v>273.23845327604664</c:v>
                      </c:pt>
                      <c:pt idx="2726">
                        <c:v>273.23845327604664</c:v>
                      </c:pt>
                      <c:pt idx="2727">
                        <c:v>275.51825993555252</c:v>
                      </c:pt>
                      <c:pt idx="2728">
                        <c:v>276.85821697099823</c:v>
                      </c:pt>
                      <c:pt idx="2729">
                        <c:v>279.28571428571354</c:v>
                      </c:pt>
                      <c:pt idx="2730">
                        <c:v>279.1783029001067</c:v>
                      </c:pt>
                      <c:pt idx="2731">
                        <c:v>279.59989258861367</c:v>
                      </c:pt>
                      <c:pt idx="2732">
                        <c:v>279.59989258861367</c:v>
                      </c:pt>
                      <c:pt idx="2733">
                        <c:v>279.59989258861367</c:v>
                      </c:pt>
                      <c:pt idx="2734">
                        <c:v>280.0993555316856</c:v>
                      </c:pt>
                      <c:pt idx="2735">
                        <c:v>280.0993555316856</c:v>
                      </c:pt>
                      <c:pt idx="2736">
                        <c:v>281.31847475832365</c:v>
                      </c:pt>
                      <c:pt idx="2737">
                        <c:v>282.49731471535904</c:v>
                      </c:pt>
                      <c:pt idx="2738">
                        <c:v>283.0263157894729</c:v>
                      </c:pt>
                      <c:pt idx="2739">
                        <c:v>283.0263157894729</c:v>
                      </c:pt>
                      <c:pt idx="2740">
                        <c:v>283.0263157894729</c:v>
                      </c:pt>
                      <c:pt idx="2741">
                        <c:v>281.18152524167482</c:v>
                      </c:pt>
                      <c:pt idx="2742">
                        <c:v>281.18152524167482</c:v>
                      </c:pt>
                      <c:pt idx="2743">
                        <c:v>281.15735767991328</c:v>
                      </c:pt>
                      <c:pt idx="2744">
                        <c:v>281.17615467239443</c:v>
                      </c:pt>
                      <c:pt idx="2745">
                        <c:v>281.53061224489716</c:v>
                      </c:pt>
                      <c:pt idx="2746">
                        <c:v>281.53061224489716</c:v>
                      </c:pt>
                      <c:pt idx="2747">
                        <c:v>281.53061224489716</c:v>
                      </c:pt>
                      <c:pt idx="2748">
                        <c:v>280.22824919441376</c:v>
                      </c:pt>
                      <c:pt idx="2749">
                        <c:v>279.02524167561677</c:v>
                      </c:pt>
                      <c:pt idx="2750">
                        <c:v>277.82760472610016</c:v>
                      </c:pt>
                      <c:pt idx="2751">
                        <c:v>278.44522019333965</c:v>
                      </c:pt>
                      <c:pt idx="2752">
                        <c:v>277.04081632652975</c:v>
                      </c:pt>
                      <c:pt idx="2753">
                        <c:v>277.04081632652975</c:v>
                      </c:pt>
                      <c:pt idx="2754">
                        <c:v>277.04081632652975</c:v>
                      </c:pt>
                      <c:pt idx="2755">
                        <c:v>277.24489795918282</c:v>
                      </c:pt>
                      <c:pt idx="2756">
                        <c:v>278.6224489795909</c:v>
                      </c:pt>
                      <c:pt idx="2757">
                        <c:v>276.01503759398412</c:v>
                      </c:pt>
                      <c:pt idx="2758">
                        <c:v>276.57089151449969</c:v>
                      </c:pt>
                      <c:pt idx="2759">
                        <c:v>275.76799140708835</c:v>
                      </c:pt>
                      <c:pt idx="2760">
                        <c:v>275.76799140708835</c:v>
                      </c:pt>
                      <c:pt idx="2761">
                        <c:v>275.76799140708835</c:v>
                      </c:pt>
                      <c:pt idx="2762">
                        <c:v>275.76799140708835</c:v>
                      </c:pt>
                      <c:pt idx="2763">
                        <c:v>276.21643394199708</c:v>
                      </c:pt>
                      <c:pt idx="2764">
                        <c:v>277.03007518796915</c:v>
                      </c:pt>
                      <c:pt idx="2765">
                        <c:v>277.22341568206156</c:v>
                      </c:pt>
                      <c:pt idx="2766">
                        <c:v>277.60204081632571</c:v>
                      </c:pt>
                      <c:pt idx="2767">
                        <c:v>277.60204081632571</c:v>
                      </c:pt>
                      <c:pt idx="2768">
                        <c:v>277.60204081632571</c:v>
                      </c:pt>
                      <c:pt idx="2769">
                        <c:v>277.1911922663794</c:v>
                      </c:pt>
                      <c:pt idx="2770">
                        <c:v>270.87808807733541</c:v>
                      </c:pt>
                      <c:pt idx="2771">
                        <c:v>274.23200859291001</c:v>
                      </c:pt>
                      <c:pt idx="2772">
                        <c:v>278.61707841031063</c:v>
                      </c:pt>
                      <c:pt idx="2773">
                        <c:v>277.86519871106253</c:v>
                      </c:pt>
                      <c:pt idx="2774">
                        <c:v>277.86519871106253</c:v>
                      </c:pt>
                      <c:pt idx="2775">
                        <c:v>277.86519871106253</c:v>
                      </c:pt>
                      <c:pt idx="2776">
                        <c:v>273.52040816326451</c:v>
                      </c:pt>
                      <c:pt idx="2777">
                        <c:v>273.3512352309337</c:v>
                      </c:pt>
                      <c:pt idx="2778">
                        <c:v>271.02040816326451</c:v>
                      </c:pt>
                      <c:pt idx="2779">
                        <c:v>271.03383458646539</c:v>
                      </c:pt>
                      <c:pt idx="2780">
                        <c:v>273.36197636949441</c:v>
                      </c:pt>
                      <c:pt idx="2781">
                        <c:v>273.36197636949441</c:v>
                      </c:pt>
                      <c:pt idx="2782">
                        <c:v>273.36197636949441</c:v>
                      </c:pt>
                      <c:pt idx="2783">
                        <c:v>276.04457572502611</c:v>
                      </c:pt>
                      <c:pt idx="2784">
                        <c:v>276.24597207303896</c:v>
                      </c:pt>
                      <c:pt idx="2785">
                        <c:v>277.97261009666948</c:v>
                      </c:pt>
                      <c:pt idx="2786">
                        <c:v>277.48120300751799</c:v>
                      </c:pt>
                      <c:pt idx="2787">
                        <c:v>276.48227712137407</c:v>
                      </c:pt>
                      <c:pt idx="2788">
                        <c:v>276.48227712137407</c:v>
                      </c:pt>
                      <c:pt idx="2789">
                        <c:v>276.48227712137407</c:v>
                      </c:pt>
                      <c:pt idx="2790">
                        <c:v>276.48227712137407</c:v>
                      </c:pt>
                      <c:pt idx="2791">
                        <c:v>273.20354457572427</c:v>
                      </c:pt>
                      <c:pt idx="2792">
                        <c:v>276.85553168635801</c:v>
                      </c:pt>
                      <c:pt idx="2793">
                        <c:v>274.3958109559606</c:v>
                      </c:pt>
                      <c:pt idx="2794">
                        <c:v>276.8877551020401</c:v>
                      </c:pt>
                      <c:pt idx="2795">
                        <c:v>276.8877551020401</c:v>
                      </c:pt>
                      <c:pt idx="2796">
                        <c:v>276.8877551020401</c:v>
                      </c:pt>
                      <c:pt idx="2797">
                        <c:v>280.36251342642242</c:v>
                      </c:pt>
                      <c:pt idx="2798">
                        <c:v>280.01342642320009</c:v>
                      </c:pt>
                      <c:pt idx="2799">
                        <c:v>281.07411385606798</c:v>
                      </c:pt>
                      <c:pt idx="2800">
                        <c:v>280.64178302900029</c:v>
                      </c:pt>
                      <c:pt idx="2801">
                        <c:v>285.08861439312489</c:v>
                      </c:pt>
                      <c:pt idx="2802">
                        <c:v>285.08861439312489</c:v>
                      </c:pt>
                      <c:pt idx="2803">
                        <c:v>285.08861439312489</c:v>
                      </c:pt>
                      <c:pt idx="2804">
                        <c:v>287.98066595058998</c:v>
                      </c:pt>
                      <c:pt idx="2805">
                        <c:v>285.88614393125596</c:v>
                      </c:pt>
                      <c:pt idx="2806">
                        <c:v>289.65628356605725</c:v>
                      </c:pt>
                      <c:pt idx="2807">
                        <c:v>287.87593984962331</c:v>
                      </c:pt>
                      <c:pt idx="2808">
                        <c:v>287.36036519871033</c:v>
                      </c:pt>
                      <c:pt idx="2809">
                        <c:v>287.36036519871033</c:v>
                      </c:pt>
                      <c:pt idx="2810">
                        <c:v>287.36036519871033</c:v>
                      </c:pt>
                      <c:pt idx="2811">
                        <c:v>288.17937701396272</c:v>
                      </c:pt>
                      <c:pt idx="2812">
                        <c:v>289.07357679913991</c:v>
                      </c:pt>
                      <c:pt idx="2813">
                        <c:v>287.75778732545569</c:v>
                      </c:pt>
                      <c:pt idx="2814">
                        <c:v>288.30558539205083</c:v>
                      </c:pt>
                      <c:pt idx="2815">
                        <c:v>291.62996777658356</c:v>
                      </c:pt>
                      <c:pt idx="2816">
                        <c:v>291.62996777658356</c:v>
                      </c:pt>
                      <c:pt idx="2817">
                        <c:v>291.62996777658356</c:v>
                      </c:pt>
                      <c:pt idx="2818">
                        <c:v>291.50375939849545</c:v>
                      </c:pt>
                      <c:pt idx="2819">
                        <c:v>292.25295381310337</c:v>
                      </c:pt>
                      <c:pt idx="2820">
                        <c:v>288.97422126745357</c:v>
                      </c:pt>
                      <c:pt idx="2821">
                        <c:v>290.34640171858132</c:v>
                      </c:pt>
                      <c:pt idx="2822">
                        <c:v>289.36358754027839</c:v>
                      </c:pt>
                      <c:pt idx="2823">
                        <c:v>289.36358754027839</c:v>
                      </c:pt>
                      <c:pt idx="2824">
                        <c:v>289.36358754027839</c:v>
                      </c:pt>
                      <c:pt idx="2825">
                        <c:v>286.47959183673379</c:v>
                      </c:pt>
                      <c:pt idx="2826">
                        <c:v>287.45972073039655</c:v>
                      </c:pt>
                      <c:pt idx="2827">
                        <c:v>289.18904403866719</c:v>
                      </c:pt>
                      <c:pt idx="2828">
                        <c:v>289.10311493018168</c:v>
                      </c:pt>
                      <c:pt idx="2829">
                        <c:v>289.10311493018168</c:v>
                      </c:pt>
                      <c:pt idx="2830">
                        <c:v>289.10311493018168</c:v>
                      </c:pt>
                      <c:pt idx="2831">
                        <c:v>289.10311493018168</c:v>
                      </c:pt>
                      <c:pt idx="2832">
                        <c:v>288.4801288936618</c:v>
                      </c:pt>
                      <c:pt idx="2833">
                        <c:v>287.93770139634711</c:v>
                      </c:pt>
                      <c:pt idx="2834">
                        <c:v>285.72234156820531</c:v>
                      </c:pt>
                      <c:pt idx="2835">
                        <c:v>286.22448979591746</c:v>
                      </c:pt>
                      <c:pt idx="2836">
                        <c:v>285.9801288936618</c:v>
                      </c:pt>
                      <c:pt idx="2837">
                        <c:v>285.9801288936618</c:v>
                      </c:pt>
                      <c:pt idx="2838">
                        <c:v>285.9801288936618</c:v>
                      </c:pt>
                      <c:pt idx="2839">
                        <c:v>286.4822771213739</c:v>
                      </c:pt>
                      <c:pt idx="2840">
                        <c:v>286.37218045112689</c:v>
                      </c:pt>
                      <c:pt idx="2841">
                        <c:v>289.35821697099794</c:v>
                      </c:pt>
                      <c:pt idx="2842">
                        <c:v>284.358216970998</c:v>
                      </c:pt>
                      <c:pt idx="2843">
                        <c:v>285.39473684210429</c:v>
                      </c:pt>
                      <c:pt idx="2844">
                        <c:v>285.39473684210429</c:v>
                      </c:pt>
                      <c:pt idx="2845">
                        <c:v>285.39473684210429</c:v>
                      </c:pt>
                      <c:pt idx="2846">
                        <c:v>283.13641245971979</c:v>
                      </c:pt>
                      <c:pt idx="2847">
                        <c:v>287.28249194414508</c:v>
                      </c:pt>
                      <c:pt idx="2848">
                        <c:v>286.48764769065428</c:v>
                      </c:pt>
                      <c:pt idx="2849">
                        <c:v>287.31203007518701</c:v>
                      </c:pt>
                      <c:pt idx="2850">
                        <c:v>287.72556390977348</c:v>
                      </c:pt>
                      <c:pt idx="2851">
                        <c:v>287.72556390977348</c:v>
                      </c:pt>
                      <c:pt idx="2852">
                        <c:v>287.72556390977348</c:v>
                      </c:pt>
                      <c:pt idx="2853">
                        <c:v>284.62137486573482</c:v>
                      </c:pt>
                      <c:pt idx="2854">
                        <c:v>284.01987110633632</c:v>
                      </c:pt>
                      <c:pt idx="2855">
                        <c:v>282.93233082706672</c:v>
                      </c:pt>
                      <c:pt idx="2856">
                        <c:v>281.79914070891419</c:v>
                      </c:pt>
                      <c:pt idx="2857">
                        <c:v>279.69924812029979</c:v>
                      </c:pt>
                      <c:pt idx="2858">
                        <c:v>279.69924812029979</c:v>
                      </c:pt>
                      <c:pt idx="2859">
                        <c:v>279.69924812029979</c:v>
                      </c:pt>
                      <c:pt idx="2860">
                        <c:v>276.62996777658338</c:v>
                      </c:pt>
                      <c:pt idx="2861">
                        <c:v>279.70730397422034</c:v>
                      </c:pt>
                      <c:pt idx="2862">
                        <c:v>282.68796992481106</c:v>
                      </c:pt>
                      <c:pt idx="2863">
                        <c:v>283.35929108485396</c:v>
                      </c:pt>
                      <c:pt idx="2864">
                        <c:v>282.28517722878524</c:v>
                      </c:pt>
                      <c:pt idx="2865">
                        <c:v>282.28517722878524</c:v>
                      </c:pt>
                      <c:pt idx="2866">
                        <c:v>282.28517722878524</c:v>
                      </c:pt>
                      <c:pt idx="2867">
                        <c:v>278.84801288936529</c:v>
                      </c:pt>
                      <c:pt idx="2868">
                        <c:v>277.34693877550916</c:v>
                      </c:pt>
                      <c:pt idx="2869">
                        <c:v>282.12406015037493</c:v>
                      </c:pt>
                      <c:pt idx="2870">
                        <c:v>279.43071965628252</c:v>
                      </c:pt>
                      <c:pt idx="2871">
                        <c:v>276.93071965628258</c:v>
                      </c:pt>
                      <c:pt idx="2872">
                        <c:v>276.93071965628258</c:v>
                      </c:pt>
                      <c:pt idx="2873">
                        <c:v>276.93071965628258</c:v>
                      </c:pt>
                      <c:pt idx="2874">
                        <c:v>280.17991407089056</c:v>
                      </c:pt>
                      <c:pt idx="2875">
                        <c:v>283.16326530612145</c:v>
                      </c:pt>
                      <c:pt idx="2876">
                        <c:v>280.93447905477882</c:v>
                      </c:pt>
                      <c:pt idx="2877">
                        <c:v>280.68206229860266</c:v>
                      </c:pt>
                      <c:pt idx="2878">
                        <c:v>282.33351235230839</c:v>
                      </c:pt>
                      <c:pt idx="2879">
                        <c:v>282.33351235230839</c:v>
                      </c:pt>
                      <c:pt idx="2880">
                        <c:v>282.33351235230839</c:v>
                      </c:pt>
                      <c:pt idx="2881">
                        <c:v>280.28464017185723</c:v>
                      </c:pt>
                      <c:pt idx="2882">
                        <c:v>278.74060150375846</c:v>
                      </c:pt>
                      <c:pt idx="2883">
                        <c:v>281.2567132115995</c:v>
                      </c:pt>
                      <c:pt idx="2884">
                        <c:v>283.63856068743189</c:v>
                      </c:pt>
                      <c:pt idx="2885">
                        <c:v>281.06605800214726</c:v>
                      </c:pt>
                      <c:pt idx="2886">
                        <c:v>281.06605800214726</c:v>
                      </c:pt>
                      <c:pt idx="2887">
                        <c:v>281.06605800214726</c:v>
                      </c:pt>
                      <c:pt idx="2888">
                        <c:v>281.06605800214726</c:v>
                      </c:pt>
                      <c:pt idx="2889">
                        <c:v>279.52738990332881</c:v>
                      </c:pt>
                      <c:pt idx="2890">
                        <c:v>278.66809881847382</c:v>
                      </c:pt>
                      <c:pt idx="2891">
                        <c:v>278.45327604726009</c:v>
                      </c:pt>
                      <c:pt idx="2892">
                        <c:v>279.14607948442443</c:v>
                      </c:pt>
                      <c:pt idx="2893">
                        <c:v>279.14607948442443</c:v>
                      </c:pt>
                      <c:pt idx="2894">
                        <c:v>279.14607948442443</c:v>
                      </c:pt>
                      <c:pt idx="2895">
                        <c:v>273.97959183673379</c:v>
                      </c:pt>
                      <c:pt idx="2896">
                        <c:v>273.09881847475742</c:v>
                      </c:pt>
                      <c:pt idx="2897">
                        <c:v>274.42803437164253</c:v>
                      </c:pt>
                      <c:pt idx="2898">
                        <c:v>269.79591836734608</c:v>
                      </c:pt>
                      <c:pt idx="2899">
                        <c:v>270.69817400644382</c:v>
                      </c:pt>
                      <c:pt idx="2900">
                        <c:v>270.69817400644382</c:v>
                      </c:pt>
                      <c:pt idx="2901">
                        <c:v>270.69817400644382</c:v>
                      </c:pt>
                      <c:pt idx="2902">
                        <c:v>272.49731471535898</c:v>
                      </c:pt>
                      <c:pt idx="2903">
                        <c:v>268.87486573576717</c:v>
                      </c:pt>
                      <c:pt idx="2904">
                        <c:v>268.84801288936546</c:v>
                      </c:pt>
                      <c:pt idx="2905">
                        <c:v>267.55907626208295</c:v>
                      </c:pt>
                      <c:pt idx="2906">
                        <c:v>266.58163265306041</c:v>
                      </c:pt>
                      <c:pt idx="2907">
                        <c:v>266.58163265306041</c:v>
                      </c:pt>
                      <c:pt idx="2908">
                        <c:v>266.58163265306041</c:v>
                      </c:pt>
                      <c:pt idx="2909">
                        <c:v>272.04350161116992</c:v>
                      </c:pt>
                      <c:pt idx="2910">
                        <c:v>273.68689581095509</c:v>
                      </c:pt>
                      <c:pt idx="2911">
                        <c:v>270.88077336197551</c:v>
                      </c:pt>
                      <c:pt idx="2912">
                        <c:v>268.94199785177142</c:v>
                      </c:pt>
                      <c:pt idx="2913">
                        <c:v>266.51450053705605</c:v>
                      </c:pt>
                      <c:pt idx="2914">
                        <c:v>266.51450053705605</c:v>
                      </c:pt>
                      <c:pt idx="2915">
                        <c:v>266.51450053705605</c:v>
                      </c:pt>
                      <c:pt idx="2916">
                        <c:v>265.10741138560599</c:v>
                      </c:pt>
                      <c:pt idx="2917">
                        <c:v>261.64607948442443</c:v>
                      </c:pt>
                      <c:pt idx="2918">
                        <c:v>261.48496240601412</c:v>
                      </c:pt>
                      <c:pt idx="2919">
                        <c:v>264.08163265306035</c:v>
                      </c:pt>
                      <c:pt idx="2920">
                        <c:v>263.045112781954</c:v>
                      </c:pt>
                      <c:pt idx="2921">
                        <c:v>263.045112781954</c:v>
                      </c:pt>
                      <c:pt idx="2922">
                        <c:v>263.045112781954</c:v>
                      </c:pt>
                      <c:pt idx="2923">
                        <c:v>259.62943071965543</c:v>
                      </c:pt>
                      <c:pt idx="2924">
                        <c:v>255.01611170784017</c:v>
                      </c:pt>
                      <c:pt idx="2925">
                        <c:v>255.23093447905396</c:v>
                      </c:pt>
                      <c:pt idx="2926">
                        <c:v>255.23093447905396</c:v>
                      </c:pt>
                      <c:pt idx="2927">
                        <c:v>260.60687432867797</c:v>
                      </c:pt>
                      <c:pt idx="2928">
                        <c:v>260.60687432867797</c:v>
                      </c:pt>
                      <c:pt idx="2929">
                        <c:v>260.60687432867797</c:v>
                      </c:pt>
                      <c:pt idx="2930">
                        <c:v>259.30451127819464</c:v>
                      </c:pt>
                      <c:pt idx="2931">
                        <c:v>252.93770139634719</c:v>
                      </c:pt>
                      <c:pt idx="2932">
                        <c:v>245.38399570354377</c:v>
                      </c:pt>
                      <c:pt idx="2933">
                        <c:v>245.73308270676611</c:v>
                      </c:pt>
                      <c:pt idx="2934">
                        <c:v>243.28947368420972</c:v>
                      </c:pt>
                      <c:pt idx="2935">
                        <c:v>243.28947368420972</c:v>
                      </c:pt>
                      <c:pt idx="2936">
                        <c:v>243.28947368420972</c:v>
                      </c:pt>
                      <c:pt idx="2937">
                        <c:v>242.80880773361898</c:v>
                      </c:pt>
                      <c:pt idx="2938">
                        <c:v>238.56874328678759</c:v>
                      </c:pt>
                      <c:pt idx="2939">
                        <c:v>239.25080558539128</c:v>
                      </c:pt>
                      <c:pt idx="2940">
                        <c:v>231.85016111707765</c:v>
                      </c:pt>
                      <c:pt idx="2941">
                        <c:v>223.70300751879628</c:v>
                      </c:pt>
                      <c:pt idx="2942">
                        <c:v>223.70300751879628</c:v>
                      </c:pt>
                      <c:pt idx="2943">
                        <c:v>223.70300751879628</c:v>
                      </c:pt>
                      <c:pt idx="2944">
                        <c:v>217.99140708915075</c:v>
                      </c:pt>
                      <c:pt idx="2945">
                        <c:v>213.32169709989191</c:v>
                      </c:pt>
                      <c:pt idx="2946">
                        <c:v>225.32223415681992</c:v>
                      </c:pt>
                      <c:pt idx="2947">
                        <c:v>227.91353383458573</c:v>
                      </c:pt>
                      <c:pt idx="2948">
                        <c:v>231.45005370569203</c:v>
                      </c:pt>
                      <c:pt idx="2949">
                        <c:v>231.45005370569203</c:v>
                      </c:pt>
                      <c:pt idx="2950">
                        <c:v>231.45005370569203</c:v>
                      </c:pt>
                      <c:pt idx="2951">
                        <c:v>241.04457572502605</c:v>
                      </c:pt>
                      <c:pt idx="2952">
                        <c:v>242.69065520945139</c:v>
                      </c:pt>
                      <c:pt idx="2953">
                        <c:v>246.95488721804429</c:v>
                      </c:pt>
                      <c:pt idx="2954">
                        <c:v>241.96831364124517</c:v>
                      </c:pt>
                      <c:pt idx="2955">
                        <c:v>237.95918367346857</c:v>
                      </c:pt>
                      <c:pt idx="2956">
                        <c:v>237.95918367346857</c:v>
                      </c:pt>
                      <c:pt idx="2957">
                        <c:v>237.95918367346857</c:v>
                      </c:pt>
                      <c:pt idx="2958">
                        <c:v>231.95757250268449</c:v>
                      </c:pt>
                      <c:pt idx="2959">
                        <c:v>236.32116004296373</c:v>
                      </c:pt>
                      <c:pt idx="2960">
                        <c:v>240.35445757250187</c:v>
                      </c:pt>
                      <c:pt idx="2961">
                        <c:v>246.78302900107329</c:v>
                      </c:pt>
                      <c:pt idx="2962">
                        <c:v>247.6503759398488</c:v>
                      </c:pt>
                      <c:pt idx="2963">
                        <c:v>247.6503759398488</c:v>
                      </c:pt>
                      <c:pt idx="2964">
                        <c:v>247.6503759398488</c:v>
                      </c:pt>
                      <c:pt idx="2965">
                        <c:v>246.96831364124515</c:v>
                      </c:pt>
                      <c:pt idx="2966">
                        <c:v>242.44092373791543</c:v>
                      </c:pt>
                      <c:pt idx="2967">
                        <c:v>249.75295381310337</c:v>
                      </c:pt>
                      <c:pt idx="2968">
                        <c:v>250.91836734693794</c:v>
                      </c:pt>
                      <c:pt idx="2969">
                        <c:v>250.17454350161034</c:v>
                      </c:pt>
                      <c:pt idx="2970">
                        <c:v>250.17454350161034</c:v>
                      </c:pt>
                      <c:pt idx="2971">
                        <c:v>250.17454350161034</c:v>
                      </c:pt>
                      <c:pt idx="2972">
                        <c:v>253.94736842105181</c:v>
                      </c:pt>
                      <c:pt idx="2973">
                        <c:v>251.46079484425269</c:v>
                      </c:pt>
                      <c:pt idx="2974">
                        <c:v>254.20784103114846</c:v>
                      </c:pt>
                      <c:pt idx="2975">
                        <c:v>257.42212674543418</c:v>
                      </c:pt>
                      <c:pt idx="2976">
                        <c:v>252.95381310418824</c:v>
                      </c:pt>
                      <c:pt idx="2977">
                        <c:v>252.95381310418824</c:v>
                      </c:pt>
                      <c:pt idx="2978">
                        <c:v>252.95381310418824</c:v>
                      </c:pt>
                      <c:pt idx="2979">
                        <c:v>255.34371643394118</c:v>
                      </c:pt>
                      <c:pt idx="2980">
                        <c:v>252.95381310418824</c:v>
                      </c:pt>
                      <c:pt idx="2981">
                        <c:v>250.2175080558531</c:v>
                      </c:pt>
                      <c:pt idx="2982">
                        <c:v>249.03598281417749</c:v>
                      </c:pt>
                      <c:pt idx="2983">
                        <c:v>249.26423200859207</c:v>
                      </c:pt>
                      <c:pt idx="2984">
                        <c:v>249.26423200859207</c:v>
                      </c:pt>
                      <c:pt idx="2985">
                        <c:v>249.26423200859207</c:v>
                      </c:pt>
                      <c:pt idx="2986">
                        <c:v>249.26423200859207</c:v>
                      </c:pt>
                      <c:pt idx="2987">
                        <c:v>240.63372717507974</c:v>
                      </c:pt>
                      <c:pt idx="2988">
                        <c:v>243.29215896884986</c:v>
                      </c:pt>
                      <c:pt idx="2989">
                        <c:v>242.48657357679832</c:v>
                      </c:pt>
                      <c:pt idx="2990">
                        <c:v>244.1353383458638</c:v>
                      </c:pt>
                      <c:pt idx="2991">
                        <c:v>244.1353383458638</c:v>
                      </c:pt>
                      <c:pt idx="2992">
                        <c:v>244.1353383458638</c:v>
                      </c:pt>
                      <c:pt idx="2993">
                        <c:v>246.61654135338259</c:v>
                      </c:pt>
                      <c:pt idx="2994">
                        <c:v>246.78034371643309</c:v>
                      </c:pt>
                      <c:pt idx="2995">
                        <c:v>246.77765843179293</c:v>
                      </c:pt>
                      <c:pt idx="2996">
                        <c:v>242.56176154672312</c:v>
                      </c:pt>
                      <c:pt idx="2997">
                        <c:v>243.51235230934401</c:v>
                      </c:pt>
                      <c:pt idx="2998">
                        <c:v>243.51235230934401</c:v>
                      </c:pt>
                      <c:pt idx="2999">
                        <c:v>243.51235230934401</c:v>
                      </c:pt>
                      <c:pt idx="3000">
                        <c:v>243.96885069817318</c:v>
                      </c:pt>
                      <c:pt idx="3001">
                        <c:v>237.21267454350081</c:v>
                      </c:pt>
                      <c:pt idx="3002">
                        <c:v>237.87593984962328</c:v>
                      </c:pt>
                      <c:pt idx="3003">
                        <c:v>231.61922663802284</c:v>
                      </c:pt>
                      <c:pt idx="3004">
                        <c:v>232.11868958109483</c:v>
                      </c:pt>
                      <c:pt idx="3005">
                        <c:v>232.11868958109483</c:v>
                      </c:pt>
                      <c:pt idx="3006">
                        <c:v>232.11868958109483</c:v>
                      </c:pt>
                      <c:pt idx="3007">
                        <c:v>230.51020408163188</c:v>
                      </c:pt>
                      <c:pt idx="3008">
                        <c:v>226.39097744360828</c:v>
                      </c:pt>
                      <c:pt idx="3009">
                        <c:v>229.59183673469309</c:v>
                      </c:pt>
                      <c:pt idx="3010">
                        <c:v>235.33297529538052</c:v>
                      </c:pt>
                      <c:pt idx="3011">
                        <c:v>228.36466165413458</c:v>
                      </c:pt>
                      <c:pt idx="3012">
                        <c:v>228.36466165413458</c:v>
                      </c:pt>
                      <c:pt idx="3013">
                        <c:v>228.36466165413458</c:v>
                      </c:pt>
                      <c:pt idx="3014">
                        <c:v>225.91836734693806</c:v>
                      </c:pt>
                      <c:pt idx="3015">
                        <c:v>233.30827067669097</c:v>
                      </c:pt>
                      <c:pt idx="3016">
                        <c:v>228.70300751879626</c:v>
                      </c:pt>
                      <c:pt idx="3017">
                        <c:v>227.77926960257713</c:v>
                      </c:pt>
                      <c:pt idx="3018">
                        <c:v>222.9457572502678</c:v>
                      </c:pt>
                      <c:pt idx="3019">
                        <c:v>222.9457572502678</c:v>
                      </c:pt>
                      <c:pt idx="3020">
                        <c:v>222.9457572502678</c:v>
                      </c:pt>
                      <c:pt idx="3021">
                        <c:v>219.84425349086933</c:v>
                      </c:pt>
                      <c:pt idx="3022">
                        <c:v>221.34532760472541</c:v>
                      </c:pt>
                      <c:pt idx="3023">
                        <c:v>214.60526315789409</c:v>
                      </c:pt>
                      <c:pt idx="3024">
                        <c:v>221.00698174006376</c:v>
                      </c:pt>
                      <c:pt idx="3025">
                        <c:v>227.10526315789406</c:v>
                      </c:pt>
                      <c:pt idx="3026">
                        <c:v>227.10526315789406</c:v>
                      </c:pt>
                      <c:pt idx="3027">
                        <c:v>227.10526315789406</c:v>
                      </c:pt>
                      <c:pt idx="3028">
                        <c:v>227.98066595059009</c:v>
                      </c:pt>
                      <c:pt idx="3029">
                        <c:v>235.17722878625062</c:v>
                      </c:pt>
                      <c:pt idx="3030">
                        <c:v>231.82330827067597</c:v>
                      </c:pt>
                      <c:pt idx="3031">
                        <c:v>234.85767991407016</c:v>
                      </c:pt>
                      <c:pt idx="3032">
                        <c:v>236.19763694951592</c:v>
                      </c:pt>
                      <c:pt idx="3033">
                        <c:v>236.19763694951592</c:v>
                      </c:pt>
                      <c:pt idx="3034">
                        <c:v>236.19763694951592</c:v>
                      </c:pt>
                      <c:pt idx="3035">
                        <c:v>240.04833512352238</c:v>
                      </c:pt>
                      <c:pt idx="3036">
                        <c:v>238.21965628356531</c:v>
                      </c:pt>
                      <c:pt idx="3037">
                        <c:v>238.55531686358677</c:v>
                      </c:pt>
                      <c:pt idx="3038">
                        <c:v>235.99087003222266</c:v>
                      </c:pt>
                      <c:pt idx="3039">
                        <c:v>239.05477980665873</c:v>
                      </c:pt>
                      <c:pt idx="3040">
                        <c:v>239.05477980665873</c:v>
                      </c:pt>
                      <c:pt idx="3041">
                        <c:v>239.05477980665873</c:v>
                      </c:pt>
                      <c:pt idx="3042">
                        <c:v>237.02470461868879</c:v>
                      </c:pt>
                      <c:pt idx="3043">
                        <c:v>235.08592910848472</c:v>
                      </c:pt>
                      <c:pt idx="3044">
                        <c:v>237.06229860365121</c:v>
                      </c:pt>
                      <c:pt idx="3045">
                        <c:v>233.99838882921512</c:v>
                      </c:pt>
                      <c:pt idx="3046">
                        <c:v>236.28088077336119</c:v>
                      </c:pt>
                      <c:pt idx="3047">
                        <c:v>236.28088077336119</c:v>
                      </c:pt>
                      <c:pt idx="3048">
                        <c:v>236.28088077336119</c:v>
                      </c:pt>
                      <c:pt idx="3049">
                        <c:v>237.07841031149223</c:v>
                      </c:pt>
                      <c:pt idx="3050">
                        <c:v>239.29377013963401</c:v>
                      </c:pt>
                      <c:pt idx="3051">
                        <c:v>241.29699248120218</c:v>
                      </c:pt>
                      <c:pt idx="3052">
                        <c:v>237.97529538130962</c:v>
                      </c:pt>
                      <c:pt idx="3053">
                        <c:v>234.61331901181447</c:v>
                      </c:pt>
                      <c:pt idx="3054">
                        <c:v>234.61331901181447</c:v>
                      </c:pt>
                      <c:pt idx="3055">
                        <c:v>234.61331901181447</c:v>
                      </c:pt>
                      <c:pt idx="3056">
                        <c:v>230.64446831364046</c:v>
                      </c:pt>
                      <c:pt idx="3057">
                        <c:v>230.36251342642242</c:v>
                      </c:pt>
                      <c:pt idx="3058">
                        <c:v>229.87110633727096</c:v>
                      </c:pt>
                      <c:pt idx="3059">
                        <c:v>233.35392051557383</c:v>
                      </c:pt>
                      <c:pt idx="3060">
                        <c:v>235.41890440386601</c:v>
                      </c:pt>
                      <c:pt idx="3061">
                        <c:v>235.41890440386601</c:v>
                      </c:pt>
                      <c:pt idx="3062">
                        <c:v>235.41890440386601</c:v>
                      </c:pt>
                      <c:pt idx="3063">
                        <c:v>233.64930182599275</c:v>
                      </c:pt>
                      <c:pt idx="3064">
                        <c:v>233.7379162191184</c:v>
                      </c:pt>
                      <c:pt idx="3065">
                        <c:v>235.73308270676608</c:v>
                      </c:pt>
                      <c:pt idx="3066">
                        <c:v>237.59129967776499</c:v>
                      </c:pt>
                      <c:pt idx="3067">
                        <c:v>238.10150375939767</c:v>
                      </c:pt>
                      <c:pt idx="3068">
                        <c:v>238.10150375939767</c:v>
                      </c:pt>
                      <c:pt idx="3069">
                        <c:v>238.10150375939767</c:v>
                      </c:pt>
                      <c:pt idx="3070">
                        <c:v>237.55639097744276</c:v>
                      </c:pt>
                      <c:pt idx="3071">
                        <c:v>233.51235230934398</c:v>
                      </c:pt>
                      <c:pt idx="3072">
                        <c:v>238.25187969924727</c:v>
                      </c:pt>
                      <c:pt idx="3073">
                        <c:v>238.25187969924727</c:v>
                      </c:pt>
                      <c:pt idx="3074">
                        <c:v>237.98335123523009</c:v>
                      </c:pt>
                      <c:pt idx="3075">
                        <c:v>237.98335123523009</c:v>
                      </c:pt>
                      <c:pt idx="3076">
                        <c:v>237.98335123523009</c:v>
                      </c:pt>
                      <c:pt idx="3077">
                        <c:v>237.2986036519863</c:v>
                      </c:pt>
                      <c:pt idx="3078">
                        <c:v>236.58968850698091</c:v>
                      </c:pt>
                      <c:pt idx="3079">
                        <c:v>237.77121374865658</c:v>
                      </c:pt>
                      <c:pt idx="3080">
                        <c:v>235.68743286788322</c:v>
                      </c:pt>
                      <c:pt idx="3081">
                        <c:v>237.67722878625057</c:v>
                      </c:pt>
                      <c:pt idx="3082">
                        <c:v>237.67722878625057</c:v>
                      </c:pt>
                      <c:pt idx="3083">
                        <c:v>237.67722878625057</c:v>
                      </c:pt>
                      <c:pt idx="3084">
                        <c:v>235.14769065520869</c:v>
                      </c:pt>
                      <c:pt idx="3085">
                        <c:v>236.89044038668018</c:v>
                      </c:pt>
                      <c:pt idx="3086">
                        <c:v>237.12137486573499</c:v>
                      </c:pt>
                      <c:pt idx="3087">
                        <c:v>235.60955961331823</c:v>
                      </c:pt>
                      <c:pt idx="3088">
                        <c:v>234.57035445757171</c:v>
                      </c:pt>
                      <c:pt idx="3089">
                        <c:v>234.57035445757171</c:v>
                      </c:pt>
                      <c:pt idx="3090">
                        <c:v>234.57035445757171</c:v>
                      </c:pt>
                      <c:pt idx="3091">
                        <c:v>238.61707841031068</c:v>
                      </c:pt>
                      <c:pt idx="3092">
                        <c:v>236.79108485499381</c:v>
                      </c:pt>
                      <c:pt idx="3093">
                        <c:v>235.74650912996697</c:v>
                      </c:pt>
                      <c:pt idx="3094">
                        <c:v>234.30988184747505</c:v>
                      </c:pt>
                      <c:pt idx="3095">
                        <c:v>236.64070891514422</c:v>
                      </c:pt>
                      <c:pt idx="3096">
                        <c:v>236.64070891514422</c:v>
                      </c:pt>
                      <c:pt idx="3097">
                        <c:v>236.64070891514422</c:v>
                      </c:pt>
                      <c:pt idx="3098">
                        <c:v>237.32277121374784</c:v>
                      </c:pt>
                      <c:pt idx="3099">
                        <c:v>236.77497314715279</c:v>
                      </c:pt>
                      <c:pt idx="3100">
                        <c:v>236.77497314715279</c:v>
                      </c:pt>
                      <c:pt idx="3101">
                        <c:v>236.53061224489718</c:v>
                      </c:pt>
                      <c:pt idx="3102">
                        <c:v>233.5311493018252</c:v>
                      </c:pt>
                      <c:pt idx="3103">
                        <c:v>233.5311493018252</c:v>
                      </c:pt>
                      <c:pt idx="3104">
                        <c:v>233.5311493018252</c:v>
                      </c:pt>
                      <c:pt idx="3105">
                        <c:v>235.34640171858135</c:v>
                      </c:pt>
                      <c:pt idx="3106">
                        <c:v>235.51288936627202</c:v>
                      </c:pt>
                      <c:pt idx="3107">
                        <c:v>235.51288936627202</c:v>
                      </c:pt>
                      <c:pt idx="3108">
                        <c:v>241.89044038668018</c:v>
                      </c:pt>
                      <c:pt idx="3109">
                        <c:v>242.18045112781877</c:v>
                      </c:pt>
                      <c:pt idx="3110">
                        <c:v>242.18045112781877</c:v>
                      </c:pt>
                      <c:pt idx="3111">
                        <c:v>242.18045112781877</c:v>
                      </c:pt>
                      <c:pt idx="3112">
                        <c:v>246.58700322234074</c:v>
                      </c:pt>
                      <c:pt idx="3113">
                        <c:v>243.39688506981659</c:v>
                      </c:pt>
                      <c:pt idx="3114">
                        <c:v>241.35606874328596</c:v>
                      </c:pt>
                      <c:pt idx="3115">
                        <c:v>244.10580021482193</c:v>
                      </c:pt>
                      <c:pt idx="3116">
                        <c:v>243.36734693877469</c:v>
                      </c:pt>
                      <c:pt idx="3117">
                        <c:v>243.36734693877469</c:v>
                      </c:pt>
                      <c:pt idx="3118">
                        <c:v>243.36734693877469</c:v>
                      </c:pt>
                      <c:pt idx="3119">
                        <c:v>242.69334049409156</c:v>
                      </c:pt>
                      <c:pt idx="3120">
                        <c:v>243.5955961331893</c:v>
                      </c:pt>
                      <c:pt idx="3121">
                        <c:v>240.69817400644391</c:v>
                      </c:pt>
                      <c:pt idx="3122">
                        <c:v>240.43501611170709</c:v>
                      </c:pt>
                      <c:pt idx="3123">
                        <c:v>239.17024704618615</c:v>
                      </c:pt>
                      <c:pt idx="3124">
                        <c:v>239.17024704618615</c:v>
                      </c:pt>
                      <c:pt idx="3125">
                        <c:v>239.17024704618615</c:v>
                      </c:pt>
                      <c:pt idx="3126">
                        <c:v>239.17024704618615</c:v>
                      </c:pt>
                      <c:pt idx="3127">
                        <c:v>236.04189044038594</c:v>
                      </c:pt>
                      <c:pt idx="3128">
                        <c:v>234.18098818474687</c:v>
                      </c:pt>
                      <c:pt idx="3129">
                        <c:v>234.49785177228713</c:v>
                      </c:pt>
                      <c:pt idx="3130">
                        <c:v>229.05746509129898</c:v>
                      </c:pt>
                      <c:pt idx="3131">
                        <c:v>229.05746509129898</c:v>
                      </c:pt>
                      <c:pt idx="3132">
                        <c:v>229.05746509129898</c:v>
                      </c:pt>
                      <c:pt idx="3133">
                        <c:v>225.28732545649771</c:v>
                      </c:pt>
                      <c:pt idx="3134">
                        <c:v>228.04242749731407</c:v>
                      </c:pt>
                      <c:pt idx="3135">
                        <c:v>229.0279269602571</c:v>
                      </c:pt>
                      <c:pt idx="3136">
                        <c:v>225.13426423200792</c:v>
                      </c:pt>
                      <c:pt idx="3137">
                        <c:v>228.93394199785109</c:v>
                      </c:pt>
                      <c:pt idx="3138">
                        <c:v>228.93394199785109</c:v>
                      </c:pt>
                      <c:pt idx="3139">
                        <c:v>228.93394199785109</c:v>
                      </c:pt>
                      <c:pt idx="3140">
                        <c:v>229.47099892588548</c:v>
                      </c:pt>
                      <c:pt idx="3141">
                        <c:v>227.35230934478989</c:v>
                      </c:pt>
                      <c:pt idx="3142">
                        <c:v>226.27282491944081</c:v>
                      </c:pt>
                      <c:pt idx="3143">
                        <c:v>225.30612244897893</c:v>
                      </c:pt>
                      <c:pt idx="3144">
                        <c:v>223.63587540279207</c:v>
                      </c:pt>
                      <c:pt idx="3145">
                        <c:v>223.63587540279207</c:v>
                      </c:pt>
                      <c:pt idx="3146">
                        <c:v>223.63587540279207</c:v>
                      </c:pt>
                      <c:pt idx="3147">
                        <c:v>224.99999999999935</c:v>
                      </c:pt>
                      <c:pt idx="3148">
                        <c:v>222.68796992481137</c:v>
                      </c:pt>
                      <c:pt idx="3149">
                        <c:v>219.50322234156755</c:v>
                      </c:pt>
                      <c:pt idx="3150">
                        <c:v>219.64017185821635</c:v>
                      </c:pt>
                      <c:pt idx="3151">
                        <c:v>223.13372717507991</c:v>
                      </c:pt>
                      <c:pt idx="3152">
                        <c:v>223.13372717507991</c:v>
                      </c:pt>
                      <c:pt idx="3153">
                        <c:v>223.13372717507991</c:v>
                      </c:pt>
                      <c:pt idx="3154">
                        <c:v>223.13372717507991</c:v>
                      </c:pt>
                      <c:pt idx="3155">
                        <c:v>225.97207303974156</c:v>
                      </c:pt>
                      <c:pt idx="3156">
                        <c:v>224.72610096670181</c:v>
                      </c:pt>
                      <c:pt idx="3157">
                        <c:v>222.50805585391984</c:v>
                      </c:pt>
                      <c:pt idx="3158">
                        <c:v>225.1262083780874</c:v>
                      </c:pt>
                      <c:pt idx="3159">
                        <c:v>225.1262083780874</c:v>
                      </c:pt>
                      <c:pt idx="3160">
                        <c:v>225.1262083780874</c:v>
                      </c:pt>
                      <c:pt idx="3161">
                        <c:v>221.36680988184679</c:v>
                      </c:pt>
                      <c:pt idx="3162">
                        <c:v>223.21160042964488</c:v>
                      </c:pt>
                      <c:pt idx="3163">
                        <c:v>221.20569280343651</c:v>
                      </c:pt>
                      <c:pt idx="3164">
                        <c:v>223.39688506981673</c:v>
                      </c:pt>
                      <c:pt idx="3165">
                        <c:v>223.353920515574</c:v>
                      </c:pt>
                      <c:pt idx="3166">
                        <c:v>223.353920515574</c:v>
                      </c:pt>
                      <c:pt idx="3167">
                        <c:v>223.353920515574</c:v>
                      </c:pt>
                      <c:pt idx="3168">
                        <c:v>222.36036519871044</c:v>
                      </c:pt>
                      <c:pt idx="3169">
                        <c:v>219.89795918367284</c:v>
                      </c:pt>
                      <c:pt idx="3170">
                        <c:v>221.25134264231949</c:v>
                      </c:pt>
                      <c:pt idx="3171">
                        <c:v>219.13533834586406</c:v>
                      </c:pt>
                      <c:pt idx="3172">
                        <c:v>220.41353383458585</c:v>
                      </c:pt>
                      <c:pt idx="3173">
                        <c:v>220.41353383458585</c:v>
                      </c:pt>
                      <c:pt idx="3174">
                        <c:v>220.41353383458585</c:v>
                      </c:pt>
                      <c:pt idx="3175">
                        <c:v>214.86036519871044</c:v>
                      </c:pt>
                      <c:pt idx="3176">
                        <c:v>213.81847475832376</c:v>
                      </c:pt>
                      <c:pt idx="3177">
                        <c:v>214.33136412459658</c:v>
                      </c:pt>
                      <c:pt idx="3178">
                        <c:v>219.03598281417769</c:v>
                      </c:pt>
                      <c:pt idx="3179">
                        <c:v>219.64285714285651</c:v>
                      </c:pt>
                      <c:pt idx="3180">
                        <c:v>219.64285714285651</c:v>
                      </c:pt>
                      <c:pt idx="3181">
                        <c:v>219.64285714285651</c:v>
                      </c:pt>
                      <c:pt idx="3182">
                        <c:v>226.25671321159976</c:v>
                      </c:pt>
                      <c:pt idx="3183">
                        <c:v>227.5187969924805</c:v>
                      </c:pt>
                      <c:pt idx="3184">
                        <c:v>229.82814178302831</c:v>
                      </c:pt>
                      <c:pt idx="3185">
                        <c:v>229.49785177228716</c:v>
                      </c:pt>
                      <c:pt idx="3186">
                        <c:v>234.11385606874262</c:v>
                      </c:pt>
                      <c:pt idx="3187">
                        <c:v>234.11385606874262</c:v>
                      </c:pt>
                      <c:pt idx="3188">
                        <c:v>234.11385606874262</c:v>
                      </c:pt>
                      <c:pt idx="3189">
                        <c:v>227.20461868958046</c:v>
                      </c:pt>
                      <c:pt idx="3190">
                        <c:v>229.73147153598214</c:v>
                      </c:pt>
                      <c:pt idx="3191">
                        <c:v>228.47744360902189</c:v>
                      </c:pt>
                      <c:pt idx="3192">
                        <c:v>228.52846401718512</c:v>
                      </c:pt>
                      <c:pt idx="3193">
                        <c:v>228.11493018259867</c:v>
                      </c:pt>
                      <c:pt idx="3194">
                        <c:v>228.11493018259867</c:v>
                      </c:pt>
                      <c:pt idx="3195">
                        <c:v>228.11493018259867</c:v>
                      </c:pt>
                      <c:pt idx="3196">
                        <c:v>225.04296455424205</c:v>
                      </c:pt>
                      <c:pt idx="3197">
                        <c:v>227.69065520945151</c:v>
                      </c:pt>
                      <c:pt idx="3198">
                        <c:v>231.20032223415615</c:v>
                      </c:pt>
                      <c:pt idx="3199">
                        <c:v>229.47099892588545</c:v>
                      </c:pt>
                      <c:pt idx="3200">
                        <c:v>230.57465091299611</c:v>
                      </c:pt>
                      <c:pt idx="3201">
                        <c:v>230.57465091299611</c:v>
                      </c:pt>
                      <c:pt idx="3202">
                        <c:v>230.57465091299611</c:v>
                      </c:pt>
                      <c:pt idx="3203">
                        <c:v>229.96509129967708</c:v>
                      </c:pt>
                      <c:pt idx="3204">
                        <c:v>230.07518796992409</c:v>
                      </c:pt>
                      <c:pt idx="3205">
                        <c:v>227.70676691729253</c:v>
                      </c:pt>
                      <c:pt idx="3206">
                        <c:v>228.68958109559543</c:v>
                      </c:pt>
                      <c:pt idx="3207">
                        <c:v>227.91621911922593</c:v>
                      </c:pt>
                      <c:pt idx="3208">
                        <c:v>227.91621911922593</c:v>
                      </c:pt>
                      <c:pt idx="3209">
                        <c:v>227.91621911922593</c:v>
                      </c:pt>
                      <c:pt idx="3210">
                        <c:v>231.73469387755028</c:v>
                      </c:pt>
                      <c:pt idx="3211">
                        <c:v>232.29860365198635</c:v>
                      </c:pt>
                      <c:pt idx="3212">
                        <c:v>228.59828141782953</c:v>
                      </c:pt>
                      <c:pt idx="3213">
                        <c:v>231.80719656283489</c:v>
                      </c:pt>
                      <c:pt idx="3214">
                        <c:v>231.80719656283489</c:v>
                      </c:pt>
                      <c:pt idx="3215">
                        <c:v>231.80719656283489</c:v>
                      </c:pt>
                      <c:pt idx="3216">
                        <c:v>231.80719656283489</c:v>
                      </c:pt>
                      <c:pt idx="3217">
                        <c:v>231.03920515574575</c:v>
                      </c:pt>
                      <c:pt idx="3218">
                        <c:v>235.88614393125596</c:v>
                      </c:pt>
                      <c:pt idx="3219">
                        <c:v>237.37916219119148</c:v>
                      </c:pt>
                      <c:pt idx="3220">
                        <c:v>236.42051557465012</c:v>
                      </c:pt>
                      <c:pt idx="3221">
                        <c:v>234.46562835660501</c:v>
                      </c:pt>
                      <c:pt idx="3222">
                        <c:v>234.46562835660501</c:v>
                      </c:pt>
                      <c:pt idx="3223">
                        <c:v>234.46562835660501</c:v>
                      </c:pt>
                      <c:pt idx="3224">
                        <c:v>237.52685284640094</c:v>
                      </c:pt>
                      <c:pt idx="3225">
                        <c:v>237.98603651987034</c:v>
                      </c:pt>
                      <c:pt idx="3226">
                        <c:v>238.20891514500462</c:v>
                      </c:pt>
                      <c:pt idx="3227">
                        <c:v>237.99946294307119</c:v>
                      </c:pt>
                      <c:pt idx="3228">
                        <c:v>240.79752953813028</c:v>
                      </c:pt>
                      <c:pt idx="3229">
                        <c:v>240.79752953813028</c:v>
                      </c:pt>
                      <c:pt idx="3230">
                        <c:v>240.79752953813028</c:v>
                      </c:pt>
                      <c:pt idx="3231">
                        <c:v>239.58915145005295</c:v>
                      </c:pt>
                      <c:pt idx="3232">
                        <c:v>240.82706766917218</c:v>
                      </c:pt>
                      <c:pt idx="3233">
                        <c:v>240.49677765843103</c:v>
                      </c:pt>
                      <c:pt idx="3234">
                        <c:v>239.05209452201856</c:v>
                      </c:pt>
                      <c:pt idx="3235">
                        <c:v>241.87701396347933</c:v>
                      </c:pt>
                      <c:pt idx="3236">
                        <c:v>241.87701396347933</c:v>
                      </c:pt>
                      <c:pt idx="3237">
                        <c:v>241.87701396347933</c:v>
                      </c:pt>
                      <c:pt idx="3238">
                        <c:v>243.89097744360822</c:v>
                      </c:pt>
                      <c:pt idx="3239">
                        <c:v>242.99409237379081</c:v>
                      </c:pt>
                      <c:pt idx="3240">
                        <c:v>242.96186895810874</c:v>
                      </c:pt>
                      <c:pt idx="3241">
                        <c:v>244.731471535982</c:v>
                      </c:pt>
                      <c:pt idx="3242">
                        <c:v>244.98925886143851</c:v>
                      </c:pt>
                      <c:pt idx="3243">
                        <c:v>244.98925886143851</c:v>
                      </c:pt>
                      <c:pt idx="3244">
                        <c:v>244.98925886143851</c:v>
                      </c:pt>
                      <c:pt idx="3245">
                        <c:v>240.82975295381232</c:v>
                      </c:pt>
                      <c:pt idx="3246">
                        <c:v>240.55316863587461</c:v>
                      </c:pt>
                      <c:pt idx="3247">
                        <c:v>241.09828141782947</c:v>
                      </c:pt>
                      <c:pt idx="3248">
                        <c:v>242.73630504833432</c:v>
                      </c:pt>
                      <c:pt idx="3249">
                        <c:v>243.87218045112701</c:v>
                      </c:pt>
                      <c:pt idx="3250">
                        <c:v>243.87218045112701</c:v>
                      </c:pt>
                      <c:pt idx="3251">
                        <c:v>243.87218045112701</c:v>
                      </c:pt>
                      <c:pt idx="3252">
                        <c:v>243.87218045112701</c:v>
                      </c:pt>
                      <c:pt idx="3253">
                        <c:v>246.6621911922656</c:v>
                      </c:pt>
                      <c:pt idx="3254">
                        <c:v>246.2030075187962</c:v>
                      </c:pt>
                      <c:pt idx="3255">
                        <c:v>244.72610096670167</c:v>
                      </c:pt>
                      <c:pt idx="3256">
                        <c:v>248.03974221267373</c:v>
                      </c:pt>
                      <c:pt idx="3257">
                        <c:v>248.03974221267373</c:v>
                      </c:pt>
                      <c:pt idx="3258">
                        <c:v>248.03974221267373</c:v>
                      </c:pt>
                      <c:pt idx="3259">
                        <c:v>248.35123523093367</c:v>
                      </c:pt>
                      <c:pt idx="3260">
                        <c:v>249.93018259935474</c:v>
                      </c:pt>
                      <c:pt idx="3261">
                        <c:v>252.39795918367264</c:v>
                      </c:pt>
                      <c:pt idx="3262">
                        <c:v>252.59935553168552</c:v>
                      </c:pt>
                      <c:pt idx="3263">
                        <c:v>252.42481203007435</c:v>
                      </c:pt>
                      <c:pt idx="3264">
                        <c:v>252.42481203007435</c:v>
                      </c:pt>
                      <c:pt idx="3265">
                        <c:v>252.42481203007435</c:v>
                      </c:pt>
                      <c:pt idx="3266">
                        <c:v>249.82008592910768</c:v>
                      </c:pt>
                      <c:pt idx="3267">
                        <c:v>251.48227712137401</c:v>
                      </c:pt>
                      <c:pt idx="3268">
                        <c:v>254.84425349086916</c:v>
                      </c:pt>
                      <c:pt idx="3269">
                        <c:v>255.00805585391964</c:v>
                      </c:pt>
                      <c:pt idx="3270">
                        <c:v>254.07089151449966</c:v>
                      </c:pt>
                      <c:pt idx="3271">
                        <c:v>254.07089151449966</c:v>
                      </c:pt>
                      <c:pt idx="3272">
                        <c:v>254.07089151449966</c:v>
                      </c:pt>
                      <c:pt idx="3273">
                        <c:v>259.10042964554157</c:v>
                      </c:pt>
                      <c:pt idx="3274">
                        <c:v>258.84264232008508</c:v>
                      </c:pt>
                      <c:pt idx="3275">
                        <c:v>258.5955961331893</c:v>
                      </c:pt>
                      <c:pt idx="3276">
                        <c:v>254.90064446831283</c:v>
                      </c:pt>
                      <c:pt idx="3277">
                        <c:v>255.06444683136328</c:v>
                      </c:pt>
                      <c:pt idx="3278">
                        <c:v>255.06444683136328</c:v>
                      </c:pt>
                      <c:pt idx="3279">
                        <c:v>255.06444683136328</c:v>
                      </c:pt>
                      <c:pt idx="3280">
                        <c:v>251.32653061224408</c:v>
                      </c:pt>
                      <c:pt idx="3281">
                        <c:v>251.96025778732462</c:v>
                      </c:pt>
                      <c:pt idx="3282">
                        <c:v>250.39473684210444</c:v>
                      </c:pt>
                      <c:pt idx="3283">
                        <c:v>252.43823845327523</c:v>
                      </c:pt>
                      <c:pt idx="3284">
                        <c:v>250.23093447905396</c:v>
                      </c:pt>
                      <c:pt idx="3285">
                        <c:v>250.23093447905396</c:v>
                      </c:pt>
                      <c:pt idx="3286">
                        <c:v>250.23093447905396</c:v>
                      </c:pt>
                      <c:pt idx="3287">
                        <c:v>249.84962406014958</c:v>
                      </c:pt>
                      <c:pt idx="3288">
                        <c:v>251.8018259935545</c:v>
                      </c:pt>
                      <c:pt idx="3289">
                        <c:v>254.29914070891428</c:v>
                      </c:pt>
                      <c:pt idx="3290">
                        <c:v>252.79538131041804</c:v>
                      </c:pt>
                      <c:pt idx="3291">
                        <c:v>252.79538131041804</c:v>
                      </c:pt>
                      <c:pt idx="3292">
                        <c:v>252.79538131041804</c:v>
                      </c:pt>
                      <c:pt idx="3293">
                        <c:v>252.79538131041804</c:v>
                      </c:pt>
                      <c:pt idx="3294">
                        <c:v>255.52900107411298</c:v>
                      </c:pt>
                      <c:pt idx="3295">
                        <c:v>255.24436090225475</c:v>
                      </c:pt>
                      <c:pt idx="3296">
                        <c:v>253.03437164339331</c:v>
                      </c:pt>
                      <c:pt idx="3297">
                        <c:v>250.66595059076178</c:v>
                      </c:pt>
                      <c:pt idx="3298">
                        <c:v>252.63426423200772</c:v>
                      </c:pt>
                      <c:pt idx="3299">
                        <c:v>252.63426423200772</c:v>
                      </c:pt>
                      <c:pt idx="3300">
                        <c:v>252.63426423200772</c:v>
                      </c:pt>
                      <c:pt idx="3301">
                        <c:v>253.05048335123439</c:v>
                      </c:pt>
                      <c:pt idx="3302">
                        <c:v>251.8689581095588</c:v>
                      </c:pt>
                      <c:pt idx="3303">
                        <c:v>249.51664876476826</c:v>
                      </c:pt>
                      <c:pt idx="3304">
                        <c:v>248.45596133190037</c:v>
                      </c:pt>
                      <c:pt idx="3305">
                        <c:v>251.53061224489716</c:v>
                      </c:pt>
                      <c:pt idx="3306">
                        <c:v>251.53061224489716</c:v>
                      </c:pt>
                      <c:pt idx="3307">
                        <c:v>251.53061224489716</c:v>
                      </c:pt>
                      <c:pt idx="3308">
                        <c:v>248.99301825993473</c:v>
                      </c:pt>
                      <c:pt idx="3309">
                        <c:v>250.51557465091216</c:v>
                      </c:pt>
                      <c:pt idx="3310">
                        <c:v>251.18689581095512</c:v>
                      </c:pt>
                      <c:pt idx="3311">
                        <c:v>249.38506981739982</c:v>
                      </c:pt>
                      <c:pt idx="3312">
                        <c:v>253.28678839956953</c:v>
                      </c:pt>
                      <c:pt idx="3313">
                        <c:v>253.28678839956953</c:v>
                      </c:pt>
                      <c:pt idx="3314">
                        <c:v>253.28678839956953</c:v>
                      </c:pt>
                      <c:pt idx="3315">
                        <c:v>253.01557465091219</c:v>
                      </c:pt>
                      <c:pt idx="3316">
                        <c:v>252.31203007518718</c:v>
                      </c:pt>
                      <c:pt idx="3317">
                        <c:v>252.46777658431716</c:v>
                      </c:pt>
                      <c:pt idx="3318">
                        <c:v>251.02846401718506</c:v>
                      </c:pt>
                      <c:pt idx="3319">
                        <c:v>248.83995703544497</c:v>
                      </c:pt>
                      <c:pt idx="3320">
                        <c:v>248.83995703544497</c:v>
                      </c:pt>
                      <c:pt idx="3321">
                        <c:v>248.83995703544497</c:v>
                      </c:pt>
                      <c:pt idx="3322">
                        <c:v>249.36090225563834</c:v>
                      </c:pt>
                      <c:pt idx="3323">
                        <c:v>245.87003222341494</c:v>
                      </c:pt>
                      <c:pt idx="3324">
                        <c:v>246.81793770139561</c:v>
                      </c:pt>
                      <c:pt idx="3325">
                        <c:v>249.28571428571357</c:v>
                      </c:pt>
                      <c:pt idx="3326">
                        <c:v>250.2443609022549</c:v>
                      </c:pt>
                      <c:pt idx="3327">
                        <c:v>250.2443609022549</c:v>
                      </c:pt>
                      <c:pt idx="3328">
                        <c:v>250.2443609022549</c:v>
                      </c:pt>
                      <c:pt idx="3329">
                        <c:v>250.73845327604656</c:v>
                      </c:pt>
                      <c:pt idx="3330">
                        <c:v>252.26638023630434</c:v>
                      </c:pt>
                      <c:pt idx="3331">
                        <c:v>250.44307196562764</c:v>
                      </c:pt>
                      <c:pt idx="3332">
                        <c:v>251.4661654135331</c:v>
                      </c:pt>
                      <c:pt idx="3333">
                        <c:v>251.22717508055783</c:v>
                      </c:pt>
                      <c:pt idx="3334">
                        <c:v>251.22717508055783</c:v>
                      </c:pt>
                      <c:pt idx="3335">
                        <c:v>251.22717508055783</c:v>
                      </c:pt>
                      <c:pt idx="3336">
                        <c:v>252.32008592910773</c:v>
                      </c:pt>
                      <c:pt idx="3337">
                        <c:v>252.10794844253417</c:v>
                      </c:pt>
                      <c:pt idx="3338">
                        <c:v>251.77497314715285</c:v>
                      </c:pt>
                      <c:pt idx="3339">
                        <c:v>251.92534908700245</c:v>
                      </c:pt>
                      <c:pt idx="3340">
                        <c:v>248.63856068743209</c:v>
                      </c:pt>
                      <c:pt idx="3341">
                        <c:v>248.63856068743209</c:v>
                      </c:pt>
                      <c:pt idx="3342">
                        <c:v>248.63856068743209</c:v>
                      </c:pt>
                      <c:pt idx="3343">
                        <c:v>249.37701396347933</c:v>
                      </c:pt>
                      <c:pt idx="3344">
                        <c:v>250.43233082706689</c:v>
                      </c:pt>
                      <c:pt idx="3345">
                        <c:v>250.09935553168557</c:v>
                      </c:pt>
                      <c:pt idx="3346">
                        <c:v>251.42051557465012</c:v>
                      </c:pt>
                      <c:pt idx="3347">
                        <c:v>252.44092373791545</c:v>
                      </c:pt>
                      <c:pt idx="3348">
                        <c:v>252.44092373791545</c:v>
                      </c:pt>
                      <c:pt idx="3349">
                        <c:v>252.44092373791545</c:v>
                      </c:pt>
                      <c:pt idx="3350">
                        <c:v>252.44092373791545</c:v>
                      </c:pt>
                      <c:pt idx="3351">
                        <c:v>254.81203007518718</c:v>
                      </c:pt>
                      <c:pt idx="3352">
                        <c:v>255.36788399570275</c:v>
                      </c:pt>
                      <c:pt idx="3353">
                        <c:v>255.2846401718574</c:v>
                      </c:pt>
                      <c:pt idx="3354">
                        <c:v>253.60365198710983</c:v>
                      </c:pt>
                      <c:pt idx="3355">
                        <c:v>253.60365198710983</c:v>
                      </c:pt>
                      <c:pt idx="3356">
                        <c:v>253.60365198710983</c:v>
                      </c:pt>
                      <c:pt idx="3357">
                        <c:v>255.40279269602499</c:v>
                      </c:pt>
                      <c:pt idx="3358">
                        <c:v>254.01450053705614</c:v>
                      </c:pt>
                      <c:pt idx="3359">
                        <c:v>252.59398496240522</c:v>
                      </c:pt>
                      <c:pt idx="3360">
                        <c:v>253.21965628356526</c:v>
                      </c:pt>
                      <c:pt idx="3361">
                        <c:v>253.9795918367339</c:v>
                      </c:pt>
                      <c:pt idx="3362">
                        <c:v>253.9795918367339</c:v>
                      </c:pt>
                      <c:pt idx="3363">
                        <c:v>253.9795918367339</c:v>
                      </c:pt>
                      <c:pt idx="3364">
                        <c:v>253.24382384532683</c:v>
                      </c:pt>
                      <c:pt idx="3365">
                        <c:v>255.52094522019252</c:v>
                      </c:pt>
                      <c:pt idx="3366">
                        <c:v>255.17454350161034</c:v>
                      </c:pt>
                      <c:pt idx="3367">
                        <c:v>257.56713211600345</c:v>
                      </c:pt>
                      <c:pt idx="3368">
                        <c:v>256.51718582169627</c:v>
                      </c:pt>
                      <c:pt idx="3369">
                        <c:v>256.51718582169627</c:v>
                      </c:pt>
                      <c:pt idx="3370">
                        <c:v>256.51718582169627</c:v>
                      </c:pt>
                      <c:pt idx="3371">
                        <c:v>254.42803437164258</c:v>
                      </c:pt>
                      <c:pt idx="3372">
                        <c:v>254.97046186895727</c:v>
                      </c:pt>
                      <c:pt idx="3373">
                        <c:v>251.91729323308186</c:v>
                      </c:pt>
                      <c:pt idx="3374">
                        <c:v>250.6820622986028</c:v>
                      </c:pt>
                      <c:pt idx="3375">
                        <c:v>250.21482277121288</c:v>
                      </c:pt>
                      <c:pt idx="3376">
                        <c:v>250.21482277121288</c:v>
                      </c:pt>
                      <c:pt idx="3377">
                        <c:v>250.21482277121288</c:v>
                      </c:pt>
                      <c:pt idx="3378">
                        <c:v>251.86358754027844</c:v>
                      </c:pt>
                      <c:pt idx="3379">
                        <c:v>250.99087003222257</c:v>
                      </c:pt>
                      <c:pt idx="3380">
                        <c:v>255.73845327604639</c:v>
                      </c:pt>
                      <c:pt idx="3381">
                        <c:v>256.24060150375851</c:v>
                      </c:pt>
                      <c:pt idx="3382">
                        <c:v>256.97636949516556</c:v>
                      </c:pt>
                      <c:pt idx="3383">
                        <c:v>256.97636949516556</c:v>
                      </c:pt>
                      <c:pt idx="3384">
                        <c:v>256.97636949516556</c:v>
                      </c:pt>
                      <c:pt idx="3385">
                        <c:v>257.76047261009575</c:v>
                      </c:pt>
                      <c:pt idx="3386">
                        <c:v>258.05316863587444</c:v>
                      </c:pt>
                      <c:pt idx="3387">
                        <c:v>256.9334049409228</c:v>
                      </c:pt>
                      <c:pt idx="3388">
                        <c:v>257.58055853920422</c:v>
                      </c:pt>
                      <c:pt idx="3389">
                        <c:v>257.3603651987101</c:v>
                      </c:pt>
                      <c:pt idx="3390">
                        <c:v>257.3603651987101</c:v>
                      </c:pt>
                      <c:pt idx="3391">
                        <c:v>257.3603651987101</c:v>
                      </c:pt>
                      <c:pt idx="3392">
                        <c:v>258.48012889366174</c:v>
                      </c:pt>
                      <c:pt idx="3393">
                        <c:v>259.1917293233073</c:v>
                      </c:pt>
                      <c:pt idx="3394">
                        <c:v>258.02363050483257</c:v>
                      </c:pt>
                      <c:pt idx="3395">
                        <c:v>259.2910848549937</c:v>
                      </c:pt>
                      <c:pt idx="3396">
                        <c:v>258.1954887218036</c:v>
                      </c:pt>
                      <c:pt idx="3397">
                        <c:v>258.1954887218036</c:v>
                      </c:pt>
                      <c:pt idx="3398">
                        <c:v>258.1954887218036</c:v>
                      </c:pt>
                      <c:pt idx="3399">
                        <c:v>259.13533834586377</c:v>
                      </c:pt>
                      <c:pt idx="3400">
                        <c:v>259.65359828141692</c:v>
                      </c:pt>
                      <c:pt idx="3401">
                        <c:v>256.77497314715271</c:v>
                      </c:pt>
                      <c:pt idx="3402">
                        <c:v>258.50698174006357</c:v>
                      </c:pt>
                      <c:pt idx="3403">
                        <c:v>258.68152524167476</c:v>
                      </c:pt>
                      <c:pt idx="3404">
                        <c:v>258.68152524167476</c:v>
                      </c:pt>
                      <c:pt idx="3405">
                        <c:v>258.68152524167476</c:v>
                      </c:pt>
                      <c:pt idx="3406">
                        <c:v>258.64393125671234</c:v>
                      </c:pt>
                      <c:pt idx="3407">
                        <c:v>260.70085929108393</c:v>
                      </c:pt>
                      <c:pt idx="3408">
                        <c:v>261.69978517722785</c:v>
                      </c:pt>
                      <c:pt idx="3409">
                        <c:v>261.31578947368325</c:v>
                      </c:pt>
                      <c:pt idx="3410">
                        <c:v>262.2851772287853</c:v>
                      </c:pt>
                      <c:pt idx="3411">
                        <c:v>262.2851772287853</c:v>
                      </c:pt>
                      <c:pt idx="3412">
                        <c:v>262.2851772287853</c:v>
                      </c:pt>
                      <c:pt idx="3413">
                        <c:v>263.515037593984</c:v>
                      </c:pt>
                      <c:pt idx="3414">
                        <c:v>262.04350161116986</c:v>
                      </c:pt>
                      <c:pt idx="3415">
                        <c:v>262.0676691729314</c:v>
                      </c:pt>
                      <c:pt idx="3416">
                        <c:v>262.82491944145988</c:v>
                      </c:pt>
                      <c:pt idx="3417">
                        <c:v>262.0247046186887</c:v>
                      </c:pt>
                      <c:pt idx="3418">
                        <c:v>262.0247046186887</c:v>
                      </c:pt>
                      <c:pt idx="3419">
                        <c:v>262.0247046186887</c:v>
                      </c:pt>
                      <c:pt idx="3420">
                        <c:v>261.29967776584232</c:v>
                      </c:pt>
                      <c:pt idx="3421">
                        <c:v>261.04457572502599</c:v>
                      </c:pt>
                      <c:pt idx="3422">
                        <c:v>263.45596133190031</c:v>
                      </c:pt>
                      <c:pt idx="3423">
                        <c:v>264.6240601503751</c:v>
                      </c:pt>
                      <c:pt idx="3424">
                        <c:v>264.31793770139552</c:v>
                      </c:pt>
                      <c:pt idx="3425">
                        <c:v>264.31793770139552</c:v>
                      </c:pt>
                      <c:pt idx="3426">
                        <c:v>264.31793770139552</c:v>
                      </c:pt>
                      <c:pt idx="3427">
                        <c:v>263.38077336197557</c:v>
                      </c:pt>
                      <c:pt idx="3428">
                        <c:v>261.3775510204074</c:v>
                      </c:pt>
                      <c:pt idx="3429">
                        <c:v>263.40762620837728</c:v>
                      </c:pt>
                      <c:pt idx="3430">
                        <c:v>261.8635875402785</c:v>
                      </c:pt>
                      <c:pt idx="3431">
                        <c:v>261.97099892588545</c:v>
                      </c:pt>
                      <c:pt idx="3432">
                        <c:v>261.97099892588545</c:v>
                      </c:pt>
                      <c:pt idx="3433">
                        <c:v>261.97099892588545</c:v>
                      </c:pt>
                      <c:pt idx="3434">
                        <c:v>265.2738990332968</c:v>
                      </c:pt>
                      <c:pt idx="3435">
                        <c:v>265.59344790547726</c:v>
                      </c:pt>
                      <c:pt idx="3436">
                        <c:v>266.68904403866736</c:v>
                      </c:pt>
                      <c:pt idx="3437">
                        <c:v>266.68904403866736</c:v>
                      </c:pt>
                      <c:pt idx="3438">
                        <c:v>266.42320085929038</c:v>
                      </c:pt>
                      <c:pt idx="3439">
                        <c:v>266.42320085929038</c:v>
                      </c:pt>
                      <c:pt idx="3440">
                        <c:v>266.42320085929038</c:v>
                      </c:pt>
                      <c:pt idx="3441">
                        <c:v>269.12996777658361</c:v>
                      </c:pt>
                      <c:pt idx="3442">
                        <c:v>269.09505907626141</c:v>
                      </c:pt>
                      <c:pt idx="3443">
                        <c:v>268.79967776584249</c:v>
                      </c:pt>
                      <c:pt idx="3444">
                        <c:v>269.53276047260937</c:v>
                      </c:pt>
                      <c:pt idx="3445">
                        <c:v>268.24650912996708</c:v>
                      </c:pt>
                      <c:pt idx="3446">
                        <c:v>268.24650912996708</c:v>
                      </c:pt>
                      <c:pt idx="3447">
                        <c:v>268.24650912996708</c:v>
                      </c:pt>
                      <c:pt idx="3448">
                        <c:v>269.80934479054707</c:v>
                      </c:pt>
                      <c:pt idx="3449">
                        <c:v>267.76047261009592</c:v>
                      </c:pt>
                      <c:pt idx="3450">
                        <c:v>266.87432867883922</c:v>
                      </c:pt>
                      <c:pt idx="3451">
                        <c:v>268.89634801288861</c:v>
                      </c:pt>
                      <c:pt idx="3452">
                        <c:v>269.60794844253417</c:v>
                      </c:pt>
                      <c:pt idx="3453">
                        <c:v>269.60794844253417</c:v>
                      </c:pt>
                      <c:pt idx="3454">
                        <c:v>269.60794844253417</c:v>
                      </c:pt>
                      <c:pt idx="3455">
                        <c:v>268.79162191192194</c:v>
                      </c:pt>
                      <c:pt idx="3456">
                        <c:v>270.66058002148156</c:v>
                      </c:pt>
                      <c:pt idx="3457">
                        <c:v>271.49838882921517</c:v>
                      </c:pt>
                      <c:pt idx="3458">
                        <c:v>273.74865735767918</c:v>
                      </c:pt>
                      <c:pt idx="3459">
                        <c:v>273.56874328678765</c:v>
                      </c:pt>
                      <c:pt idx="3460">
                        <c:v>273.56874328678765</c:v>
                      </c:pt>
                      <c:pt idx="3461">
                        <c:v>273.56874328678765</c:v>
                      </c:pt>
                      <c:pt idx="3462">
                        <c:v>274.40386680988109</c:v>
                      </c:pt>
                      <c:pt idx="3463">
                        <c:v>274.70730397422051</c:v>
                      </c:pt>
                      <c:pt idx="3464">
                        <c:v>274.58646616541273</c:v>
                      </c:pt>
                      <c:pt idx="3465">
                        <c:v>274.58646616541273</c:v>
                      </c:pt>
                      <c:pt idx="3466">
                        <c:v>275.10204081632577</c:v>
                      </c:pt>
                      <c:pt idx="3467">
                        <c:v>275.10204081632577</c:v>
                      </c:pt>
                      <c:pt idx="3468">
                        <c:v>275.10204081632577</c:v>
                      </c:pt>
                      <c:pt idx="3469">
                        <c:v>278.12835660579941</c:v>
                      </c:pt>
                      <c:pt idx="3470">
                        <c:v>278.23845327604647</c:v>
                      </c:pt>
                      <c:pt idx="3471">
                        <c:v>278.35660580021397</c:v>
                      </c:pt>
                      <c:pt idx="3472">
                        <c:v>278.35660580021397</c:v>
                      </c:pt>
                      <c:pt idx="3473">
                        <c:v>277.33082706766834</c:v>
                      </c:pt>
                      <c:pt idx="3474">
                        <c:v>277.33082706766834</c:v>
                      </c:pt>
                      <c:pt idx="3475">
                        <c:v>277.33082706766834</c:v>
                      </c:pt>
                      <c:pt idx="3476">
                        <c:v>278.51503759398412</c:v>
                      </c:pt>
                      <c:pt idx="3477">
                        <c:v>278.64124597207223</c:v>
                      </c:pt>
                      <c:pt idx="3478">
                        <c:v>278.2277121374857</c:v>
                      </c:pt>
                      <c:pt idx="3479">
                        <c:v>278.50429645542346</c:v>
                      </c:pt>
                      <c:pt idx="3480">
                        <c:v>276.94414607948357</c:v>
                      </c:pt>
                      <c:pt idx="3481">
                        <c:v>276.94414607948357</c:v>
                      </c:pt>
                      <c:pt idx="3482">
                        <c:v>276.94414607948357</c:v>
                      </c:pt>
                      <c:pt idx="3483">
                        <c:v>277.51074113855987</c:v>
                      </c:pt>
                      <c:pt idx="3484">
                        <c:v>276.61117078410228</c:v>
                      </c:pt>
                      <c:pt idx="3485">
                        <c:v>278.9205155746501</c:v>
                      </c:pt>
                      <c:pt idx="3486">
                        <c:v>278.86143931256629</c:v>
                      </c:pt>
                      <c:pt idx="3487">
                        <c:v>279.88184747583159</c:v>
                      </c:pt>
                      <c:pt idx="3488">
                        <c:v>279.88184747583159</c:v>
                      </c:pt>
                      <c:pt idx="3489">
                        <c:v>279.88184747583159</c:v>
                      </c:pt>
                      <c:pt idx="3490">
                        <c:v>279.88184747583159</c:v>
                      </c:pt>
                      <c:pt idx="3491">
                        <c:v>279.38775510203999</c:v>
                      </c:pt>
                      <c:pt idx="3492">
                        <c:v>282.39258861439231</c:v>
                      </c:pt>
                      <c:pt idx="3493">
                        <c:v>282.95649838882838</c:v>
                      </c:pt>
                      <c:pt idx="3494">
                        <c:v>282.85445757250181</c:v>
                      </c:pt>
                      <c:pt idx="3495">
                        <c:v>282.85445757250181</c:v>
                      </c:pt>
                      <c:pt idx="3496">
                        <c:v>282.85445757250181</c:v>
                      </c:pt>
                      <c:pt idx="3497">
                        <c:v>285.62835660579935</c:v>
                      </c:pt>
                      <c:pt idx="3498">
                        <c:v>283.87486573576717</c:v>
                      </c:pt>
                      <c:pt idx="3499">
                        <c:v>280.84049409237292</c:v>
                      </c:pt>
                      <c:pt idx="3500">
                        <c:v>282.75510204081547</c:v>
                      </c:pt>
                      <c:pt idx="3501">
                        <c:v>282.29591836734608</c:v>
                      </c:pt>
                      <c:pt idx="3502">
                        <c:v>282.29591836734608</c:v>
                      </c:pt>
                      <c:pt idx="3503">
                        <c:v>282.29591836734608</c:v>
                      </c:pt>
                      <c:pt idx="3504">
                        <c:v>284.01718582169627</c:v>
                      </c:pt>
                      <c:pt idx="3505">
                        <c:v>284.32330827067585</c:v>
                      </c:pt>
                      <c:pt idx="3506">
                        <c:v>283.32169709989176</c:v>
                      </c:pt>
                      <c:pt idx="3507">
                        <c:v>283.11224489795836</c:v>
                      </c:pt>
                      <c:pt idx="3508">
                        <c:v>285.99087003222263</c:v>
                      </c:pt>
                      <c:pt idx="3509">
                        <c:v>285.99087003222263</c:v>
                      </c:pt>
                      <c:pt idx="3510">
                        <c:v>285.99087003222263</c:v>
                      </c:pt>
                      <c:pt idx="3511">
                        <c:v>285.26584317937625</c:v>
                      </c:pt>
                      <c:pt idx="3512">
                        <c:v>286.80988184747503</c:v>
                      </c:pt>
                      <c:pt idx="3513">
                        <c:v>288.52846401718506</c:v>
                      </c:pt>
                      <c:pt idx="3514">
                        <c:v>287.25295381310343</c:v>
                      </c:pt>
                      <c:pt idx="3515">
                        <c:v>286.02040816326456</c:v>
                      </c:pt>
                      <c:pt idx="3516">
                        <c:v>286.02040816326456</c:v>
                      </c:pt>
                      <c:pt idx="3517">
                        <c:v>286.02040816326456</c:v>
                      </c:pt>
                      <c:pt idx="3518">
                        <c:v>286.02040816326456</c:v>
                      </c:pt>
                      <c:pt idx="3519">
                        <c:v>288.13372717507974</c:v>
                      </c:pt>
                      <c:pt idx="3520">
                        <c:v>286.94414607948357</c:v>
                      </c:pt>
                      <c:pt idx="3521">
                        <c:v>286.69441460794764</c:v>
                      </c:pt>
                      <c:pt idx="3522">
                        <c:v>286.24060150375857</c:v>
                      </c:pt>
                      <c:pt idx="3523">
                        <c:v>286.24060150375857</c:v>
                      </c:pt>
                      <c:pt idx="3524">
                        <c:v>286.24060150375857</c:v>
                      </c:pt>
                      <c:pt idx="3525">
                        <c:v>285.97475832438153</c:v>
                      </c:pt>
                      <c:pt idx="3526">
                        <c:v>285.80021482277033</c:v>
                      </c:pt>
                      <c:pt idx="3527">
                        <c:v>286.70784103114846</c:v>
                      </c:pt>
                      <c:pt idx="3528">
                        <c:v>286.99785177228699</c:v>
                      </c:pt>
                      <c:pt idx="3529">
                        <c:v>287.87325456498303</c:v>
                      </c:pt>
                      <c:pt idx="3530">
                        <c:v>287.87325456498303</c:v>
                      </c:pt>
                      <c:pt idx="3531">
                        <c:v>287.87325456498303</c:v>
                      </c:pt>
                      <c:pt idx="3532">
                        <c:v>290.50214822771125</c:v>
                      </c:pt>
                      <c:pt idx="3533">
                        <c:v>288.6707841031141</c:v>
                      </c:pt>
                      <c:pt idx="3534">
                        <c:v>289.6911922663794</c:v>
                      </c:pt>
                      <c:pt idx="3535">
                        <c:v>289.9999999999992</c:v>
                      </c:pt>
                      <c:pt idx="3536">
                        <c:v>292.07572502685201</c:v>
                      </c:pt>
                      <c:pt idx="3537">
                        <c:v>292.07572502685201</c:v>
                      </c:pt>
                      <c:pt idx="3538">
                        <c:v>292.07572502685201</c:v>
                      </c:pt>
                      <c:pt idx="3539">
                        <c:v>290.97744360902169</c:v>
                      </c:pt>
                      <c:pt idx="3540">
                        <c:v>289.82545649838801</c:v>
                      </c:pt>
                      <c:pt idx="3541">
                        <c:v>286.83941997851696</c:v>
                      </c:pt>
                      <c:pt idx="3542">
                        <c:v>282.72556390977365</c:v>
                      </c:pt>
                      <c:pt idx="3543">
                        <c:v>285.12352309344715</c:v>
                      </c:pt>
                      <c:pt idx="3544">
                        <c:v>285.12352309344715</c:v>
                      </c:pt>
                      <c:pt idx="3545">
                        <c:v>285.12352309344715</c:v>
                      </c:pt>
                      <c:pt idx="3546">
                        <c:v>282.87325456498314</c:v>
                      </c:pt>
                      <c:pt idx="3547">
                        <c:v>284.19441460794764</c:v>
                      </c:pt>
                      <c:pt idx="3548">
                        <c:v>286.95757250268451</c:v>
                      </c:pt>
                      <c:pt idx="3549">
                        <c:v>287.04350161116997</c:v>
                      </c:pt>
                      <c:pt idx="3550">
                        <c:v>284.44951664876396</c:v>
                      </c:pt>
                      <c:pt idx="3551">
                        <c:v>284.44951664876396</c:v>
                      </c:pt>
                      <c:pt idx="3552">
                        <c:v>284.44951664876396</c:v>
                      </c:pt>
                      <c:pt idx="3553">
                        <c:v>281.68367346938697</c:v>
                      </c:pt>
                      <c:pt idx="3554">
                        <c:v>281.96294307196484</c:v>
                      </c:pt>
                      <c:pt idx="3555">
                        <c:v>280.26852846401641</c:v>
                      </c:pt>
                      <c:pt idx="3556">
                        <c:v>282.88936627282413</c:v>
                      </c:pt>
                      <c:pt idx="3557">
                        <c:v>282.89473684210446</c:v>
                      </c:pt>
                      <c:pt idx="3558">
                        <c:v>282.89473684210446</c:v>
                      </c:pt>
                      <c:pt idx="3559">
                        <c:v>282.89473684210446</c:v>
                      </c:pt>
                      <c:pt idx="3560">
                        <c:v>285.86734693877469</c:v>
                      </c:pt>
                      <c:pt idx="3561">
                        <c:v>287.49462943071887</c:v>
                      </c:pt>
                      <c:pt idx="3562">
                        <c:v>287.98066595058992</c:v>
                      </c:pt>
                      <c:pt idx="3563">
                        <c:v>289.26960257787238</c:v>
                      </c:pt>
                      <c:pt idx="3564">
                        <c:v>289.26691729323221</c:v>
                      </c:pt>
                      <c:pt idx="3565">
                        <c:v>289.26691729323221</c:v>
                      </c:pt>
                      <c:pt idx="3566">
                        <c:v>289.26691729323221</c:v>
                      </c:pt>
                      <c:pt idx="3567">
                        <c:v>290.59076262083693</c:v>
                      </c:pt>
                      <c:pt idx="3568">
                        <c:v>290.4108485499454</c:v>
                      </c:pt>
                      <c:pt idx="3569">
                        <c:v>289.38775510203993</c:v>
                      </c:pt>
                      <c:pt idx="3570">
                        <c:v>288.66541353383371</c:v>
                      </c:pt>
                      <c:pt idx="3571">
                        <c:v>288.66541353383371</c:v>
                      </c:pt>
                      <c:pt idx="3572">
                        <c:v>288.66541353383371</c:v>
                      </c:pt>
                      <c:pt idx="3573">
                        <c:v>288.66541353383371</c:v>
                      </c:pt>
                      <c:pt idx="3574">
                        <c:v>288.76208378087989</c:v>
                      </c:pt>
                      <c:pt idx="3575">
                        <c:v>285.38936627282408</c:v>
                      </c:pt>
                      <c:pt idx="3576">
                        <c:v>284.86573576799054</c:v>
                      </c:pt>
                      <c:pt idx="3577">
                        <c:v>285.42158968850617</c:v>
                      </c:pt>
                      <c:pt idx="3578">
                        <c:v>287.5161117078402</c:v>
                      </c:pt>
                      <c:pt idx="3579">
                        <c:v>287.5161117078402</c:v>
                      </c:pt>
                      <c:pt idx="3580">
                        <c:v>287.5161117078402</c:v>
                      </c:pt>
                      <c:pt idx="3581">
                        <c:v>287.45435016111622</c:v>
                      </c:pt>
                      <c:pt idx="3582">
                        <c:v>283.23845327604641</c:v>
                      </c:pt>
                      <c:pt idx="3583">
                        <c:v>284.77980665950503</c:v>
                      </c:pt>
                      <c:pt idx="3584">
                        <c:v>288.77013963480044</c:v>
                      </c:pt>
                      <c:pt idx="3585">
                        <c:v>287.41675617615374</c:v>
                      </c:pt>
                      <c:pt idx="3586">
                        <c:v>287.41675617615374</c:v>
                      </c:pt>
                      <c:pt idx="3587">
                        <c:v>287.41675617615374</c:v>
                      </c:pt>
                      <c:pt idx="3588">
                        <c:v>287.15359828141686</c:v>
                      </c:pt>
                      <c:pt idx="3589">
                        <c:v>288.18474758324288</c:v>
                      </c:pt>
                      <c:pt idx="3590">
                        <c:v>285.04564983888196</c:v>
                      </c:pt>
                      <c:pt idx="3591">
                        <c:v>284.15682062298509</c:v>
                      </c:pt>
                      <c:pt idx="3592">
                        <c:v>283.41836734693783</c:v>
                      </c:pt>
                      <c:pt idx="3593">
                        <c:v>283.41836734693783</c:v>
                      </c:pt>
                      <c:pt idx="3594">
                        <c:v>283.41836734693783</c:v>
                      </c:pt>
                      <c:pt idx="3595">
                        <c:v>286.45810955961235</c:v>
                      </c:pt>
                      <c:pt idx="3596">
                        <c:v>285.71428571428476</c:v>
                      </c:pt>
                      <c:pt idx="3597">
                        <c:v>286.25939849623961</c:v>
                      </c:pt>
                      <c:pt idx="3598">
                        <c:v>285.08324382384438</c:v>
                      </c:pt>
                      <c:pt idx="3599">
                        <c:v>280.41621911922567</c:v>
                      </c:pt>
                      <c:pt idx="3600">
                        <c:v>280.41621911922567</c:v>
                      </c:pt>
                      <c:pt idx="3601">
                        <c:v>280.41621911922567</c:v>
                      </c:pt>
                      <c:pt idx="3602">
                        <c:v>277.12406015037499</c:v>
                      </c:pt>
                      <c:pt idx="3603">
                        <c:v>278.30021482277027</c:v>
                      </c:pt>
                      <c:pt idx="3604">
                        <c:v>278.86949516648667</c:v>
                      </c:pt>
                      <c:pt idx="3605">
                        <c:v>278.90440386680893</c:v>
                      </c:pt>
                      <c:pt idx="3606">
                        <c:v>280.28464017185723</c:v>
                      </c:pt>
                      <c:pt idx="3607">
                        <c:v>280.28464017185723</c:v>
                      </c:pt>
                      <c:pt idx="3608">
                        <c:v>280.28464017185723</c:v>
                      </c:pt>
                      <c:pt idx="3609">
                        <c:v>277.95381310418804</c:v>
                      </c:pt>
                      <c:pt idx="3610">
                        <c:v>279.32330827067574</c:v>
                      </c:pt>
                      <c:pt idx="3611">
                        <c:v>277.70139634801194</c:v>
                      </c:pt>
                      <c:pt idx="3612">
                        <c:v>278.08270676691632</c:v>
                      </c:pt>
                      <c:pt idx="3613">
                        <c:v>279.22932330826967</c:v>
                      </c:pt>
                      <c:pt idx="3614">
                        <c:v>279.22932330826967</c:v>
                      </c:pt>
                      <c:pt idx="3615">
                        <c:v>279.22932330826967</c:v>
                      </c:pt>
                      <c:pt idx="3616">
                        <c:v>279.63480128893559</c:v>
                      </c:pt>
                      <c:pt idx="3617">
                        <c:v>283.64393125671216</c:v>
                      </c:pt>
                      <c:pt idx="3618">
                        <c:v>284.42803437164241</c:v>
                      </c:pt>
                      <c:pt idx="3619">
                        <c:v>286.07142857142753</c:v>
                      </c:pt>
                      <c:pt idx="3620">
                        <c:v>285.95059076261987</c:v>
                      </c:pt>
                      <c:pt idx="3621">
                        <c:v>285.95059076261987</c:v>
                      </c:pt>
                      <c:pt idx="3622">
                        <c:v>285.95059076261987</c:v>
                      </c:pt>
                      <c:pt idx="3623">
                        <c:v>285.95059076261987</c:v>
                      </c:pt>
                      <c:pt idx="3624">
                        <c:v>285.98281417830191</c:v>
                      </c:pt>
                      <c:pt idx="3625">
                        <c:v>287.43286788399473</c:v>
                      </c:pt>
                      <c:pt idx="3626">
                        <c:v>285.86466165413435</c:v>
                      </c:pt>
                      <c:pt idx="3627">
                        <c:v>287.00859291084754</c:v>
                      </c:pt>
                      <c:pt idx="3628">
                        <c:v>287.00859291084754</c:v>
                      </c:pt>
                      <c:pt idx="3629">
                        <c:v>287.00859291084754</c:v>
                      </c:pt>
                      <c:pt idx="3630">
                        <c:v>290.48603651987008</c:v>
                      </c:pt>
                      <c:pt idx="3631">
                        <c:v>290.45112781954788</c:v>
                      </c:pt>
                      <c:pt idx="3632">
                        <c:v>287.98872180451031</c:v>
                      </c:pt>
                      <c:pt idx="3633">
                        <c:v>288.95542427497219</c:v>
                      </c:pt>
                      <c:pt idx="3634">
                        <c:v>288.92051557464998</c:v>
                      </c:pt>
                      <c:pt idx="3635">
                        <c:v>288.92051557464998</c:v>
                      </c:pt>
                      <c:pt idx="3636">
                        <c:v>288.92051557464998</c:v>
                      </c:pt>
                      <c:pt idx="3637">
                        <c:v>286.28088077336105</c:v>
                      </c:pt>
                      <c:pt idx="3638">
                        <c:v>287.99677765843091</c:v>
                      </c:pt>
                      <c:pt idx="3639">
                        <c:v>288.81847475832348</c:v>
                      </c:pt>
                      <c:pt idx="3640">
                        <c:v>289.06283566057914</c:v>
                      </c:pt>
                      <c:pt idx="3641">
                        <c:v>289.3501611170775</c:v>
                      </c:pt>
                      <c:pt idx="3642">
                        <c:v>289.3501611170775</c:v>
                      </c:pt>
                      <c:pt idx="3643">
                        <c:v>289.3501611170775</c:v>
                      </c:pt>
                      <c:pt idx="3644">
                        <c:v>287.83834586466077</c:v>
                      </c:pt>
                      <c:pt idx="3645">
                        <c:v>287.95918367346849</c:v>
                      </c:pt>
                      <c:pt idx="3646">
                        <c:v>288.43179377013871</c:v>
                      </c:pt>
                      <c:pt idx="3647">
                        <c:v>287.95381310418816</c:v>
                      </c:pt>
                      <c:pt idx="3648">
                        <c:v>286.43931256713125</c:v>
                      </c:pt>
                      <c:pt idx="3649">
                        <c:v>286.43931256713125</c:v>
                      </c:pt>
                      <c:pt idx="3650">
                        <c:v>286.43931256713125</c:v>
                      </c:pt>
                      <c:pt idx="3651">
                        <c:v>286.62728249194328</c:v>
                      </c:pt>
                      <c:pt idx="3652">
                        <c:v>286.37755102040728</c:v>
                      </c:pt>
                      <c:pt idx="3653">
                        <c:v>287.62352309344698</c:v>
                      </c:pt>
                      <c:pt idx="3654">
                        <c:v>284.78786251342552</c:v>
                      </c:pt>
                      <c:pt idx="3655">
                        <c:v>284.96777658431711</c:v>
                      </c:pt>
                      <c:pt idx="3656">
                        <c:v>284.96777658431711</c:v>
                      </c:pt>
                      <c:pt idx="3657">
                        <c:v>284.96777658431711</c:v>
                      </c:pt>
                      <c:pt idx="3658">
                        <c:v>284.96777658431711</c:v>
                      </c:pt>
                      <c:pt idx="3659">
                        <c:v>283.93662728249114</c:v>
                      </c:pt>
                      <c:pt idx="3660">
                        <c:v>285.26584317937619</c:v>
                      </c:pt>
                      <c:pt idx="3661">
                        <c:v>284.11117078410234</c:v>
                      </c:pt>
                      <c:pt idx="3662">
                        <c:v>283.74865735767918</c:v>
                      </c:pt>
                      <c:pt idx="3663">
                        <c:v>283.74865735767918</c:v>
                      </c:pt>
                      <c:pt idx="3664">
                        <c:v>283.74865735767918</c:v>
                      </c:pt>
                      <c:pt idx="3665">
                        <c:v>284.66970998925808</c:v>
                      </c:pt>
                      <c:pt idx="3666">
                        <c:v>285.33566058002066</c:v>
                      </c:pt>
                      <c:pt idx="3667">
                        <c:v>286.11439312567052</c:v>
                      </c:pt>
                      <c:pt idx="3668">
                        <c:v>286.04189044038588</c:v>
                      </c:pt>
                      <c:pt idx="3669">
                        <c:v>285.87271750805502</c:v>
                      </c:pt>
                      <c:pt idx="3670">
                        <c:v>285.87271750805502</c:v>
                      </c:pt>
                      <c:pt idx="3671">
                        <c:v>285.87271750805502</c:v>
                      </c:pt>
                      <c:pt idx="3672">
                        <c:v>285.40547798066513</c:v>
                      </c:pt>
                      <c:pt idx="3673">
                        <c:v>286.15198711063294</c:v>
                      </c:pt>
                      <c:pt idx="3674">
                        <c:v>282.33351235230856</c:v>
                      </c:pt>
                      <c:pt idx="3675">
                        <c:v>281.32653061224414</c:v>
                      </c:pt>
                      <c:pt idx="3676">
                        <c:v>279.02255639097666</c:v>
                      </c:pt>
                      <c:pt idx="3677">
                        <c:v>279.02255639097666</c:v>
                      </c:pt>
                      <c:pt idx="3678">
                        <c:v>279.02255639097666</c:v>
                      </c:pt>
                      <c:pt idx="3679">
                        <c:v>278.24650912996702</c:v>
                      </c:pt>
                      <c:pt idx="3680">
                        <c:v>279.58378088077257</c:v>
                      </c:pt>
                      <c:pt idx="3681">
                        <c:v>279.11922663802284</c:v>
                      </c:pt>
                      <c:pt idx="3682">
                        <c:v>279.4146079484417</c:v>
                      </c:pt>
                      <c:pt idx="3683">
                        <c:v>280.2255639097736</c:v>
                      </c:pt>
                      <c:pt idx="3684">
                        <c:v>280.2255639097736</c:v>
                      </c:pt>
                      <c:pt idx="3685">
                        <c:v>280.2255639097736</c:v>
                      </c:pt>
                      <c:pt idx="3686">
                        <c:v>281.94414607948357</c:v>
                      </c:pt>
                      <c:pt idx="3687">
                        <c:v>281.34264232008508</c:v>
                      </c:pt>
                      <c:pt idx="3688">
                        <c:v>280.77604726100878</c:v>
                      </c:pt>
                      <c:pt idx="3689">
                        <c:v>276.32921589688419</c:v>
                      </c:pt>
                      <c:pt idx="3690">
                        <c:v>274.21052631578857</c:v>
                      </c:pt>
                      <c:pt idx="3691">
                        <c:v>274.21052631578857</c:v>
                      </c:pt>
                      <c:pt idx="3692">
                        <c:v>274.21052631578857</c:v>
                      </c:pt>
                      <c:pt idx="3693">
                        <c:v>274.41192266380148</c:v>
                      </c:pt>
                      <c:pt idx="3694">
                        <c:v>277.52148227712047</c:v>
                      </c:pt>
                      <c:pt idx="3695">
                        <c:v>278.84801288936535</c:v>
                      </c:pt>
                      <c:pt idx="3696">
                        <c:v>276.51718582169616</c:v>
                      </c:pt>
                      <c:pt idx="3697">
                        <c:v>276.46616541353291</c:v>
                      </c:pt>
                      <c:pt idx="3698">
                        <c:v>276.46616541353291</c:v>
                      </c:pt>
                      <c:pt idx="3699">
                        <c:v>276.46616541353291</c:v>
                      </c:pt>
                      <c:pt idx="3700">
                        <c:v>279.18367346938686</c:v>
                      </c:pt>
                      <c:pt idx="3701">
                        <c:v>279.46025778732457</c:v>
                      </c:pt>
                      <c:pt idx="3702">
                        <c:v>282.13748657357593</c:v>
                      </c:pt>
                      <c:pt idx="3703">
                        <c:v>280.88345864661562</c:v>
                      </c:pt>
                      <c:pt idx="3704">
                        <c:v>282.50805585391959</c:v>
                      </c:pt>
                      <c:pt idx="3705">
                        <c:v>282.50805585391959</c:v>
                      </c:pt>
                      <c:pt idx="3706">
                        <c:v>282.50805585391959</c:v>
                      </c:pt>
                      <c:pt idx="3707">
                        <c:v>281.70784103114835</c:v>
                      </c:pt>
                      <c:pt idx="3708">
                        <c:v>282.09989258861344</c:v>
                      </c:pt>
                      <c:pt idx="3709">
                        <c:v>283.57948442534814</c:v>
                      </c:pt>
                      <c:pt idx="3710">
                        <c:v>283.70569280343625</c:v>
                      </c:pt>
                      <c:pt idx="3711">
                        <c:v>284.1407089151441</c:v>
                      </c:pt>
                      <c:pt idx="3712">
                        <c:v>284.1407089151441</c:v>
                      </c:pt>
                      <c:pt idx="3713">
                        <c:v>284.1407089151441</c:v>
                      </c:pt>
                      <c:pt idx="3714">
                        <c:v>283.14983888292068</c:v>
                      </c:pt>
                      <c:pt idx="3715">
                        <c:v>285.42158968850612</c:v>
                      </c:pt>
                      <c:pt idx="3716">
                        <c:v>286.09559613318925</c:v>
                      </c:pt>
                      <c:pt idx="3717">
                        <c:v>288.7808807733611</c:v>
                      </c:pt>
                      <c:pt idx="3718">
                        <c:v>289.02524167561671</c:v>
                      </c:pt>
                      <c:pt idx="3719">
                        <c:v>289.02524167561671</c:v>
                      </c:pt>
                      <c:pt idx="3720">
                        <c:v>289.02524167561671</c:v>
                      </c:pt>
                      <c:pt idx="3721">
                        <c:v>289.02524167561671</c:v>
                      </c:pt>
                      <c:pt idx="3722">
                        <c:v>291.10633727174991</c:v>
                      </c:pt>
                      <c:pt idx="3723">
                        <c:v>289.607948442534</c:v>
                      </c:pt>
                      <c:pt idx="3724">
                        <c:v>288.78356605800127</c:v>
                      </c:pt>
                      <c:pt idx="3725">
                        <c:v>289.34747583243728</c:v>
                      </c:pt>
                      <c:pt idx="3726">
                        <c:v>289.34747583243728</c:v>
                      </c:pt>
                      <c:pt idx="3727">
                        <c:v>289.34747583243728</c:v>
                      </c:pt>
                      <c:pt idx="3728">
                        <c:v>289.48711063372622</c:v>
                      </c:pt>
                      <c:pt idx="3729">
                        <c:v>289.84156820622889</c:v>
                      </c:pt>
                      <c:pt idx="3730">
                        <c:v>288.98227712137395</c:v>
                      </c:pt>
                      <c:pt idx="3731">
                        <c:v>289.99731471535893</c:v>
                      </c:pt>
                      <c:pt idx="3732">
                        <c:v>290.91836734693788</c:v>
                      </c:pt>
                      <c:pt idx="3733">
                        <c:v>290.91836734693788</c:v>
                      </c:pt>
                      <c:pt idx="3734">
                        <c:v>290.91836734693788</c:v>
                      </c:pt>
                      <c:pt idx="3735">
                        <c:v>289.1487647690646</c:v>
                      </c:pt>
                      <c:pt idx="3736">
                        <c:v>290.05639097744267</c:v>
                      </c:pt>
                      <c:pt idx="3737">
                        <c:v>286.9253490870023</c:v>
                      </c:pt>
                      <c:pt idx="3738">
                        <c:v>284.99999999999909</c:v>
                      </c:pt>
                      <c:pt idx="3739">
                        <c:v>286.23791621911835</c:v>
                      </c:pt>
                      <c:pt idx="3740">
                        <c:v>286.23791621911835</c:v>
                      </c:pt>
                      <c:pt idx="3741">
                        <c:v>286.23791621911835</c:v>
                      </c:pt>
                      <c:pt idx="3742">
                        <c:v>285.77873254564895</c:v>
                      </c:pt>
                      <c:pt idx="3743">
                        <c:v>287.56176154672312</c:v>
                      </c:pt>
                      <c:pt idx="3744">
                        <c:v>287.91353383458556</c:v>
                      </c:pt>
                      <c:pt idx="3745">
                        <c:v>287.6020408163256</c:v>
                      </c:pt>
                      <c:pt idx="3746">
                        <c:v>290.85660580021386</c:v>
                      </c:pt>
                      <c:pt idx="3747">
                        <c:v>290.85660580021386</c:v>
                      </c:pt>
                      <c:pt idx="3748">
                        <c:v>290.85660580021386</c:v>
                      </c:pt>
                      <c:pt idx="3749">
                        <c:v>290.80558539205055</c:v>
                      </c:pt>
                      <c:pt idx="3750">
                        <c:v>290.70622986036415</c:v>
                      </c:pt>
                      <c:pt idx="3751">
                        <c:v>292.0864661654125</c:v>
                      </c:pt>
                      <c:pt idx="3752">
                        <c:v>289.43877551020302</c:v>
                      </c:pt>
                      <c:pt idx="3753">
                        <c:v>288.17400644468211</c:v>
                      </c:pt>
                      <c:pt idx="3754">
                        <c:v>288.17400644468211</c:v>
                      </c:pt>
                      <c:pt idx="3755">
                        <c:v>288.17400644468211</c:v>
                      </c:pt>
                      <c:pt idx="3756">
                        <c:v>288.35392051557358</c:v>
                      </c:pt>
                      <c:pt idx="3757">
                        <c:v>288.10418904403764</c:v>
                      </c:pt>
                      <c:pt idx="3758">
                        <c:v>285.74113856068635</c:v>
                      </c:pt>
                      <c:pt idx="3759">
                        <c:v>283.86949516648662</c:v>
                      </c:pt>
                      <c:pt idx="3760">
                        <c:v>285.27658431793662</c:v>
                      </c:pt>
                      <c:pt idx="3761">
                        <c:v>285.27658431793662</c:v>
                      </c:pt>
                      <c:pt idx="3762">
                        <c:v>285.27658431793662</c:v>
                      </c:pt>
                      <c:pt idx="3763">
                        <c:v>286.32653061224386</c:v>
                      </c:pt>
                      <c:pt idx="3764">
                        <c:v>282.37647690655109</c:v>
                      </c:pt>
                      <c:pt idx="3765">
                        <c:v>282.13211600429548</c:v>
                      </c:pt>
                      <c:pt idx="3766">
                        <c:v>281.8689581095586</c:v>
                      </c:pt>
                      <c:pt idx="3767">
                        <c:v>280.98012889366169</c:v>
                      </c:pt>
                      <c:pt idx="3768">
                        <c:v>280.98012889366169</c:v>
                      </c:pt>
                      <c:pt idx="3769">
                        <c:v>280.98012889366169</c:v>
                      </c:pt>
                      <c:pt idx="3770">
                        <c:v>281.33995703544474</c:v>
                      </c:pt>
                      <c:pt idx="3771">
                        <c:v>285.60687432867775</c:v>
                      </c:pt>
                      <c:pt idx="3772">
                        <c:v>289.25349087003116</c:v>
                      </c:pt>
                      <c:pt idx="3773">
                        <c:v>289.64017185821587</c:v>
                      </c:pt>
                      <c:pt idx="3774">
                        <c:v>290.12889366272719</c:v>
                      </c:pt>
                      <c:pt idx="3775">
                        <c:v>290.12889366272719</c:v>
                      </c:pt>
                      <c:pt idx="3776">
                        <c:v>290.12889366272719</c:v>
                      </c:pt>
                      <c:pt idx="3777">
                        <c:v>290.22556390977331</c:v>
                      </c:pt>
                      <c:pt idx="3778">
                        <c:v>289.49785177228677</c:v>
                      </c:pt>
                      <c:pt idx="3779">
                        <c:v>293.74060150375834</c:v>
                      </c:pt>
                      <c:pt idx="3780">
                        <c:v>298.36466165413418</c:v>
                      </c:pt>
                      <c:pt idx="3781">
                        <c:v>298.71911922663696</c:v>
                      </c:pt>
                      <c:pt idx="3782">
                        <c:v>298.71911922663696</c:v>
                      </c:pt>
                      <c:pt idx="3783">
                        <c:v>298.71911922663696</c:v>
                      </c:pt>
                      <c:pt idx="3784">
                        <c:v>299.13802363050377</c:v>
                      </c:pt>
                      <c:pt idx="3785">
                        <c:v>299.64822771213642</c:v>
                      </c:pt>
                      <c:pt idx="3786">
                        <c:v>300.61761546723841</c:v>
                      </c:pt>
                      <c:pt idx="3787">
                        <c:v>303.3002148227701</c:v>
                      </c:pt>
                      <c:pt idx="3788">
                        <c:v>306.36143931256606</c:v>
                      </c:pt>
                      <c:pt idx="3789">
                        <c:v>306.36143931256606</c:v>
                      </c:pt>
                      <c:pt idx="3790">
                        <c:v>306.36143931256606</c:v>
                      </c:pt>
                      <c:pt idx="3791">
                        <c:v>306.38292158968744</c:v>
                      </c:pt>
                      <c:pt idx="3792">
                        <c:v>304.83888292158861</c:v>
                      </c:pt>
                      <c:pt idx="3793">
                        <c:v>305.36251342642214</c:v>
                      </c:pt>
                      <c:pt idx="3794">
                        <c:v>305.8673469387744</c:v>
                      </c:pt>
                      <c:pt idx="3795">
                        <c:v>302.7738990332964</c:v>
                      </c:pt>
                      <c:pt idx="3796">
                        <c:v>302.7738990332964</c:v>
                      </c:pt>
                      <c:pt idx="3797">
                        <c:v>302.7738990332964</c:v>
                      </c:pt>
                      <c:pt idx="3798">
                        <c:v>304.63748657357564</c:v>
                      </c:pt>
                      <c:pt idx="3799">
                        <c:v>305.09398496240487</c:v>
                      </c:pt>
                      <c:pt idx="3800">
                        <c:v>306.10633727174968</c:v>
                      </c:pt>
                      <c:pt idx="3801">
                        <c:v>306.10633727174968</c:v>
                      </c:pt>
                      <c:pt idx="3802">
                        <c:v>306.78034371643281</c:v>
                      </c:pt>
                      <c:pt idx="3803">
                        <c:v>306.78034371643281</c:v>
                      </c:pt>
                      <c:pt idx="3804">
                        <c:v>306.78034371643281</c:v>
                      </c:pt>
                      <c:pt idx="3805">
                        <c:v>306.0499462943061</c:v>
                      </c:pt>
                      <c:pt idx="3806">
                        <c:v>305.4162191192255</c:v>
                      </c:pt>
                      <c:pt idx="3807">
                        <c:v>309.05477980665842</c:v>
                      </c:pt>
                      <c:pt idx="3808">
                        <c:v>308.62244897959073</c:v>
                      </c:pt>
                      <c:pt idx="3809">
                        <c:v>309.48174006444577</c:v>
                      </c:pt>
                      <c:pt idx="3810">
                        <c:v>309.48174006444577</c:v>
                      </c:pt>
                      <c:pt idx="3811">
                        <c:v>309.48174006444577</c:v>
                      </c:pt>
                      <c:pt idx="3812">
                        <c:v>309.16756176154564</c:v>
                      </c:pt>
                      <c:pt idx="3813">
                        <c:v>305.74113856068635</c:v>
                      </c:pt>
                      <c:pt idx="3814">
                        <c:v>307.36036519870999</c:v>
                      </c:pt>
                      <c:pt idx="3815">
                        <c:v>309.85499462942971</c:v>
                      </c:pt>
                      <c:pt idx="3816">
                        <c:v>310.35982814178203</c:v>
                      </c:pt>
                      <c:pt idx="3817">
                        <c:v>310.35982814178203</c:v>
                      </c:pt>
                      <c:pt idx="3818">
                        <c:v>310.35982814178203</c:v>
                      </c:pt>
                      <c:pt idx="3819">
                        <c:v>312.7121374865726</c:v>
                      </c:pt>
                      <c:pt idx="3820">
                        <c:v>313.61707841031057</c:v>
                      </c:pt>
                      <c:pt idx="3821">
                        <c:v>314.05209452201836</c:v>
                      </c:pt>
                      <c:pt idx="3822">
                        <c:v>312.96455424274876</c:v>
                      </c:pt>
                      <c:pt idx="3823">
                        <c:v>311.56283566057903</c:v>
                      </c:pt>
                      <c:pt idx="3824">
                        <c:v>311.56283566057903</c:v>
                      </c:pt>
                      <c:pt idx="3825">
                        <c:v>311.56283566057903</c:v>
                      </c:pt>
                      <c:pt idx="3826">
                        <c:v>311.89312567132021</c:v>
                      </c:pt>
                      <c:pt idx="3827">
                        <c:v>313.92051557464998</c:v>
                      </c:pt>
                      <c:pt idx="3828">
                        <c:v>315.25778732545558</c:v>
                      </c:pt>
                      <c:pt idx="3829">
                        <c:v>314.72610096670155</c:v>
                      </c:pt>
                      <c:pt idx="3830">
                        <c:v>314.72610096670155</c:v>
                      </c:pt>
                      <c:pt idx="3831">
                        <c:v>314.72610096670155</c:v>
                      </c:pt>
                      <c:pt idx="3832">
                        <c:v>314.72610096670155</c:v>
                      </c:pt>
                      <c:pt idx="3833">
                        <c:v>313.38077336197546</c:v>
                      </c:pt>
                      <c:pt idx="3834">
                        <c:v>315.77873254564895</c:v>
                      </c:pt>
                      <c:pt idx="3835">
                        <c:v>315.7196562835652</c:v>
                      </c:pt>
                      <c:pt idx="3836">
                        <c:v>316.25939849623978</c:v>
                      </c:pt>
                      <c:pt idx="3837">
                        <c:v>315.44844253490788</c:v>
                      </c:pt>
                      <c:pt idx="3838">
                        <c:v>315.44844253490788</c:v>
                      </c:pt>
                      <c:pt idx="3839">
                        <c:v>315.44844253490788</c:v>
                      </c:pt>
                      <c:pt idx="3840">
                        <c:v>312.31203007518712</c:v>
                      </c:pt>
                      <c:pt idx="3841">
                        <c:v>309.63748657357593</c:v>
                      </c:pt>
                      <c:pt idx="3842">
                        <c:v>308.42642320085844</c:v>
                      </c:pt>
                      <c:pt idx="3843">
                        <c:v>309.45220193340413</c:v>
                      </c:pt>
                      <c:pt idx="3844">
                        <c:v>309.23737916219034</c:v>
                      </c:pt>
                      <c:pt idx="3845">
                        <c:v>309.23737916219034</c:v>
                      </c:pt>
                      <c:pt idx="3846">
                        <c:v>309.23737916219034</c:v>
                      </c:pt>
                      <c:pt idx="3847">
                        <c:v>310.71428571428487</c:v>
                      </c:pt>
                      <c:pt idx="3848">
                        <c:v>309.78517722878547</c:v>
                      </c:pt>
                      <c:pt idx="3849">
                        <c:v>310.7438238453268</c:v>
                      </c:pt>
                      <c:pt idx="3850">
                        <c:v>308.45059076262004</c:v>
                      </c:pt>
                      <c:pt idx="3851">
                        <c:v>310.22019334049327</c:v>
                      </c:pt>
                      <c:pt idx="3852">
                        <c:v>310.22019334049327</c:v>
                      </c:pt>
                      <c:pt idx="3853">
                        <c:v>310.22019334049327</c:v>
                      </c:pt>
                      <c:pt idx="3854">
                        <c:v>310.22019334049327</c:v>
                      </c:pt>
                      <c:pt idx="3855">
                        <c:v>312.88936627282408</c:v>
                      </c:pt>
                      <c:pt idx="3856">
                        <c:v>311.38292158968761</c:v>
                      </c:pt>
                      <c:pt idx="3857">
                        <c:v>309.71804511278111</c:v>
                      </c:pt>
                      <c:pt idx="3858">
                        <c:v>308.23039742212586</c:v>
                      </c:pt>
                      <c:pt idx="3859">
                        <c:v>308.23039742212586</c:v>
                      </c:pt>
                      <c:pt idx="3860">
                        <c:v>308.23039742212586</c:v>
                      </c:pt>
                      <c:pt idx="3861">
                        <c:v>307.6181525241667</c:v>
                      </c:pt>
                      <c:pt idx="3862">
                        <c:v>307.73630504833426</c:v>
                      </c:pt>
                      <c:pt idx="3863">
                        <c:v>309.47905477980578</c:v>
                      </c:pt>
                      <c:pt idx="3864">
                        <c:v>309.55155746509041</c:v>
                      </c:pt>
                      <c:pt idx="3865">
                        <c:v>308.77282491944055</c:v>
                      </c:pt>
                      <c:pt idx="3866">
                        <c:v>308.77282491944055</c:v>
                      </c:pt>
                      <c:pt idx="3867">
                        <c:v>308.77282491944055</c:v>
                      </c:pt>
                      <c:pt idx="3868">
                        <c:v>310.32491944145994</c:v>
                      </c:pt>
                      <c:pt idx="3869">
                        <c:v>313.39688506981651</c:v>
                      </c:pt>
                      <c:pt idx="3870">
                        <c:v>314.52738990332887</c:v>
                      </c:pt>
                      <c:pt idx="3871">
                        <c:v>313.98496240601418</c:v>
                      </c:pt>
                      <c:pt idx="3872">
                        <c:v>316.7400644468305</c:v>
                      </c:pt>
                      <c:pt idx="3873">
                        <c:v>316.7400644468305</c:v>
                      </c:pt>
                      <c:pt idx="3874">
                        <c:v>316.7400644468305</c:v>
                      </c:pt>
                      <c:pt idx="3875">
                        <c:v>315.92642320085844</c:v>
                      </c:pt>
                      <c:pt idx="3876">
                        <c:v>315.82169709989171</c:v>
                      </c:pt>
                      <c:pt idx="3877">
                        <c:v>313.89634801288855</c:v>
                      </c:pt>
                      <c:pt idx="3878">
                        <c:v>314.97314715359744</c:v>
                      </c:pt>
                      <c:pt idx="3879">
                        <c:v>316.78302900107326</c:v>
                      </c:pt>
                      <c:pt idx="3880">
                        <c:v>316.78302900107326</c:v>
                      </c:pt>
                      <c:pt idx="3881">
                        <c:v>316.78302900107326</c:v>
                      </c:pt>
                      <c:pt idx="3882">
                        <c:v>317.56176154672312</c:v>
                      </c:pt>
                      <c:pt idx="3883">
                        <c:v>318.45864661654053</c:v>
                      </c:pt>
                      <c:pt idx="3884">
                        <c:v>318.99301825993473</c:v>
                      </c:pt>
                      <c:pt idx="3885">
                        <c:v>317.04350161116997</c:v>
                      </c:pt>
                      <c:pt idx="3886">
                        <c:v>316.46079484425269</c:v>
                      </c:pt>
                      <c:pt idx="3887">
                        <c:v>316.46079484425269</c:v>
                      </c:pt>
                      <c:pt idx="3888">
                        <c:v>316.46079484425269</c:v>
                      </c:pt>
                      <c:pt idx="3889">
                        <c:v>316.46079484425269</c:v>
                      </c:pt>
                      <c:pt idx="3890">
                        <c:v>311.39903329752877</c:v>
                      </c:pt>
                      <c:pt idx="3891">
                        <c:v>313.78356605800133</c:v>
                      </c:pt>
                      <c:pt idx="3892">
                        <c:v>316.1707841031141</c:v>
                      </c:pt>
                      <c:pt idx="3893">
                        <c:v>319.32330827067585</c:v>
                      </c:pt>
                      <c:pt idx="3894">
                        <c:v>319.32330827067585</c:v>
                      </c:pt>
                      <c:pt idx="3895">
                        <c:v>319.32330827067585</c:v>
                      </c:pt>
                      <c:pt idx="3896">
                        <c:v>317.4167561761538</c:v>
                      </c:pt>
                      <c:pt idx="3897">
                        <c:v>319.19441460794764</c:v>
                      </c:pt>
                      <c:pt idx="3898">
                        <c:v>319.60526315789394</c:v>
                      </c:pt>
                      <c:pt idx="3899">
                        <c:v>320.1396348012882</c:v>
                      </c:pt>
                      <c:pt idx="3900">
                        <c:v>323.60633727175002</c:v>
                      </c:pt>
                      <c:pt idx="3901">
                        <c:v>323.60633727175002</c:v>
                      </c:pt>
                      <c:pt idx="3902">
                        <c:v>323.60633727175002</c:v>
                      </c:pt>
                      <c:pt idx="3903">
                        <c:v>324.15145005370499</c:v>
                      </c:pt>
                      <c:pt idx="3904">
                        <c:v>322.92964554242678</c:v>
                      </c:pt>
                      <c:pt idx="3905">
                        <c:v>319.03866809881777</c:v>
                      </c:pt>
                      <c:pt idx="3906">
                        <c:v>319.82545649838812</c:v>
                      </c:pt>
                      <c:pt idx="3907">
                        <c:v>317.45972073039673</c:v>
                      </c:pt>
                      <c:pt idx="3908">
                        <c:v>317.45972073039673</c:v>
                      </c:pt>
                      <c:pt idx="3909">
                        <c:v>317.45972073039673</c:v>
                      </c:pt>
                      <c:pt idx="3910">
                        <c:v>319.84962406014967</c:v>
                      </c:pt>
                      <c:pt idx="3911">
                        <c:v>317.84640171858149</c:v>
                      </c:pt>
                      <c:pt idx="3912">
                        <c:v>315.49140708915081</c:v>
                      </c:pt>
                      <c:pt idx="3913">
                        <c:v>316.16541353383394</c:v>
                      </c:pt>
                      <c:pt idx="3914">
                        <c:v>316.58968850698108</c:v>
                      </c:pt>
                      <c:pt idx="3915">
                        <c:v>316.58968850698108</c:v>
                      </c:pt>
                      <c:pt idx="3916">
                        <c:v>316.58968850698108</c:v>
                      </c:pt>
                      <c:pt idx="3917">
                        <c:v>314.96240601503695</c:v>
                      </c:pt>
                      <c:pt idx="3918">
                        <c:v>312.18850698173941</c:v>
                      </c:pt>
                      <c:pt idx="3919">
                        <c:v>312.07572502685224</c:v>
                      </c:pt>
                      <c:pt idx="3920">
                        <c:v>312.20193340494029</c:v>
                      </c:pt>
                      <c:pt idx="3921">
                        <c:v>312.20193340494029</c:v>
                      </c:pt>
                      <c:pt idx="3922">
                        <c:v>312.20193340494029</c:v>
                      </c:pt>
                      <c:pt idx="3923">
                        <c:v>312.20193340494029</c:v>
                      </c:pt>
                      <c:pt idx="3924">
                        <c:v>313.16058002148162</c:v>
                      </c:pt>
                      <c:pt idx="3925">
                        <c:v>312.50268528463948</c:v>
                      </c:pt>
                      <c:pt idx="3926">
                        <c:v>316.54940923737843</c:v>
                      </c:pt>
                      <c:pt idx="3927">
                        <c:v>315.70085929108416</c:v>
                      </c:pt>
                      <c:pt idx="3928">
                        <c:v>313.92320085929038</c:v>
                      </c:pt>
                      <c:pt idx="3929">
                        <c:v>313.92320085929038</c:v>
                      </c:pt>
                      <c:pt idx="3930">
                        <c:v>313.92320085929038</c:v>
                      </c:pt>
                      <c:pt idx="3931">
                        <c:v>314.77980665950525</c:v>
                      </c:pt>
                      <c:pt idx="3932">
                        <c:v>316.85553168635812</c:v>
                      </c:pt>
                      <c:pt idx="3933">
                        <c:v>317.84103114930122</c:v>
                      </c:pt>
                      <c:pt idx="3934">
                        <c:v>319.40923737916154</c:v>
                      </c:pt>
                      <c:pt idx="3935">
                        <c:v>316.74812030075117</c:v>
                      </c:pt>
                      <c:pt idx="3936">
                        <c:v>316.74812030075117</c:v>
                      </c:pt>
                      <c:pt idx="3937">
                        <c:v>316.74812030075117</c:v>
                      </c:pt>
                      <c:pt idx="3938">
                        <c:v>317.57250268528395</c:v>
                      </c:pt>
                      <c:pt idx="3939">
                        <c:v>319.66433941997781</c:v>
                      </c:pt>
                      <c:pt idx="3940">
                        <c:v>317.26638023630431</c:v>
                      </c:pt>
                      <c:pt idx="3941">
                        <c:v>314.87916219119148</c:v>
                      </c:pt>
                      <c:pt idx="3942">
                        <c:v>311.59774436090152</c:v>
                      </c:pt>
                      <c:pt idx="3943">
                        <c:v>311.59774436090152</c:v>
                      </c:pt>
                      <c:pt idx="3944">
                        <c:v>311.59774436090152</c:v>
                      </c:pt>
                      <c:pt idx="3945">
                        <c:v>311.54940923737843</c:v>
                      </c:pt>
                      <c:pt idx="3946">
                        <c:v>312.92964554242673</c:v>
                      </c:pt>
                      <c:pt idx="3947">
                        <c:v>309.10848549946218</c:v>
                      </c:pt>
                      <c:pt idx="3948">
                        <c:v>313.308270676691</c:v>
                      </c:pt>
                      <c:pt idx="3949">
                        <c:v>312.44897959183601</c:v>
                      </c:pt>
                      <c:pt idx="3950">
                        <c:v>312.44897959183601</c:v>
                      </c:pt>
                      <c:pt idx="3951">
                        <c:v>312.44897959183601</c:v>
                      </c:pt>
                      <c:pt idx="3952">
                        <c:v>315.60150375939781</c:v>
                      </c:pt>
                      <c:pt idx="3953">
                        <c:v>313.36466165413469</c:v>
                      </c:pt>
                      <c:pt idx="3954">
                        <c:v>315.59881847475771</c:v>
                      </c:pt>
                      <c:pt idx="3955">
                        <c:v>313.87218045112718</c:v>
                      </c:pt>
                      <c:pt idx="3956">
                        <c:v>318.17669172932273</c:v>
                      </c:pt>
                      <c:pt idx="3957">
                        <c:v>318.17669172932273</c:v>
                      </c:pt>
                      <c:pt idx="3958">
                        <c:v>318.17669172932273</c:v>
                      </c:pt>
                      <c:pt idx="3959">
                        <c:v>320.00537056927976</c:v>
                      </c:pt>
                      <c:pt idx="3960">
                        <c:v>319.36090225563851</c:v>
                      </c:pt>
                      <c:pt idx="3961">
                        <c:v>322.37916219119165</c:v>
                      </c:pt>
                      <c:pt idx="3962">
                        <c:v>321.89581095596077</c:v>
                      </c:pt>
                      <c:pt idx="3963">
                        <c:v>320.59344790547743</c:v>
                      </c:pt>
                      <c:pt idx="3964">
                        <c:v>320.59344790547743</c:v>
                      </c:pt>
                      <c:pt idx="3965">
                        <c:v>320.59344790547743</c:v>
                      </c:pt>
                      <c:pt idx="3966">
                        <c:v>323.20622986036454</c:v>
                      </c:pt>
                      <c:pt idx="3967">
                        <c:v>320.57196562835594</c:v>
                      </c:pt>
                      <c:pt idx="3968">
                        <c:v>321.90386680988115</c:v>
                      </c:pt>
                      <c:pt idx="3969">
                        <c:v>319.30451127819481</c:v>
                      </c:pt>
                      <c:pt idx="3970">
                        <c:v>316.17078410311433</c:v>
                      </c:pt>
                      <c:pt idx="3971">
                        <c:v>316.17078410311433</c:v>
                      </c:pt>
                      <c:pt idx="3972">
                        <c:v>316.17078410311433</c:v>
                      </c:pt>
                      <c:pt idx="3973">
                        <c:v>319.38238453275989</c:v>
                      </c:pt>
                      <c:pt idx="3974">
                        <c:v>321.1331901181519</c:v>
                      </c:pt>
                      <c:pt idx="3975">
                        <c:v>323.56874328678776</c:v>
                      </c:pt>
                      <c:pt idx="3976">
                        <c:v>324.92749731471469</c:v>
                      </c:pt>
                      <c:pt idx="3977">
                        <c:v>324.46025778732479</c:v>
                      </c:pt>
                      <c:pt idx="3978">
                        <c:v>324.46025778732479</c:v>
                      </c:pt>
                      <c:pt idx="3979">
                        <c:v>324.46025778732479</c:v>
                      </c:pt>
                      <c:pt idx="3980">
                        <c:v>325.47798066594987</c:v>
                      </c:pt>
                      <c:pt idx="3981">
                        <c:v>325.01611170784031</c:v>
                      </c:pt>
                      <c:pt idx="3982">
                        <c:v>323.56068743286721</c:v>
                      </c:pt>
                      <c:pt idx="3983">
                        <c:v>325.10204081632583</c:v>
                      </c:pt>
                      <c:pt idx="3984">
                        <c:v>325.90494092373723</c:v>
                      </c:pt>
                      <c:pt idx="3985">
                        <c:v>325.90494092373723</c:v>
                      </c:pt>
                      <c:pt idx="3986">
                        <c:v>325.90494092373723</c:v>
                      </c:pt>
                      <c:pt idx="3987">
                        <c:v>325.90494092373723</c:v>
                      </c:pt>
                      <c:pt idx="3988">
                        <c:v>324.35016111707773</c:v>
                      </c:pt>
                      <c:pt idx="3989">
                        <c:v>326.86627282491872</c:v>
                      </c:pt>
                      <c:pt idx="3990">
                        <c:v>327.3791621911916</c:v>
                      </c:pt>
                      <c:pt idx="3991">
                        <c:v>326.08485499462876</c:v>
                      </c:pt>
                      <c:pt idx="3992">
                        <c:v>326.08485499462876</c:v>
                      </c:pt>
                      <c:pt idx="3993">
                        <c:v>326.08485499462876</c:v>
                      </c:pt>
                      <c:pt idx="3994">
                        <c:v>326.72663802362985</c:v>
                      </c:pt>
                      <c:pt idx="3995">
                        <c:v>327.05155746509064</c:v>
                      </c:pt>
                      <c:pt idx="3996">
                        <c:v>326.28356605800144</c:v>
                      </c:pt>
                      <c:pt idx="3997">
                        <c:v>327.65843179376941</c:v>
                      </c:pt>
                      <c:pt idx="3998">
                        <c:v>327.09720730397345</c:v>
                      </c:pt>
                      <c:pt idx="3999">
                        <c:v>327.09720730397345</c:v>
                      </c:pt>
                      <c:pt idx="4000">
                        <c:v>327.09720730397345</c:v>
                      </c:pt>
                      <c:pt idx="4001">
                        <c:v>327.85714285714209</c:v>
                      </c:pt>
                      <c:pt idx="4002">
                        <c:v>329.47368421052556</c:v>
                      </c:pt>
                      <c:pt idx="4003">
                        <c:v>329.84962406014961</c:v>
                      </c:pt>
                      <c:pt idx="4004">
                        <c:v>330.75187969924741</c:v>
                      </c:pt>
                      <c:pt idx="4005">
                        <c:v>332.89205155746441</c:v>
                      </c:pt>
                      <c:pt idx="4006">
                        <c:v>332.89205155746441</c:v>
                      </c:pt>
                      <c:pt idx="4007">
                        <c:v>332.89205155746441</c:v>
                      </c:pt>
                      <c:pt idx="4008">
                        <c:v>333.09881847475765</c:v>
                      </c:pt>
                      <c:pt idx="4009">
                        <c:v>332.33351235230862</c:v>
                      </c:pt>
                      <c:pt idx="4010">
                        <c:v>332.00322234156755</c:v>
                      </c:pt>
                      <c:pt idx="4011">
                        <c:v>328.8936627282485</c:v>
                      </c:pt>
                      <c:pt idx="4012">
                        <c:v>326.33995703544508</c:v>
                      </c:pt>
                      <c:pt idx="4013">
                        <c:v>326.33995703544508</c:v>
                      </c:pt>
                      <c:pt idx="4014">
                        <c:v>326.33995703544508</c:v>
                      </c:pt>
                      <c:pt idx="4015">
                        <c:v>327.11331901181461</c:v>
                      </c:pt>
                      <c:pt idx="4016">
                        <c:v>329.97314715359761</c:v>
                      </c:pt>
                      <c:pt idx="4017">
                        <c:v>329.15413533834521</c:v>
                      </c:pt>
                      <c:pt idx="4018">
                        <c:v>327.21535982814112</c:v>
                      </c:pt>
                      <c:pt idx="4019">
                        <c:v>327.98603651987042</c:v>
                      </c:pt>
                      <c:pt idx="4020">
                        <c:v>327.98603651987042</c:v>
                      </c:pt>
                      <c:pt idx="4021">
                        <c:v>327.98603651987042</c:v>
                      </c:pt>
                      <c:pt idx="4022">
                        <c:v>327.98603651987042</c:v>
                      </c:pt>
                      <c:pt idx="4023">
                        <c:v>329.99194414607877</c:v>
                      </c:pt>
                      <c:pt idx="4024">
                        <c:v>326.78034371643321</c:v>
                      </c:pt>
                      <c:pt idx="4025">
                        <c:v>327.53222341568136</c:v>
                      </c:pt>
                      <c:pt idx="4026">
                        <c:v>330.30343716433873</c:v>
                      </c:pt>
                      <c:pt idx="4027">
                        <c:v>330.30343716433873</c:v>
                      </c:pt>
                      <c:pt idx="4028">
                        <c:v>330.30343716433873</c:v>
                      </c:pt>
                      <c:pt idx="4029">
                        <c:v>332.12137486573505</c:v>
                      </c:pt>
                      <c:pt idx="4030">
                        <c:v>332.30665950590691</c:v>
                      </c:pt>
                      <c:pt idx="4031">
                        <c:v>331.23523093447835</c:v>
                      </c:pt>
                      <c:pt idx="4032">
                        <c:v>330.6498388829209</c:v>
                      </c:pt>
                      <c:pt idx="4033">
                        <c:v>331.19763694951598</c:v>
                      </c:pt>
                      <c:pt idx="4034">
                        <c:v>331.19763694951598</c:v>
                      </c:pt>
                      <c:pt idx="4035">
                        <c:v>331.19763694951598</c:v>
                      </c:pt>
                      <c:pt idx="4036">
                        <c:v>329.59989258861373</c:v>
                      </c:pt>
                      <c:pt idx="4037">
                        <c:v>330.28195488721741</c:v>
                      </c:pt>
                      <c:pt idx="4038">
                        <c:v>331.7346938775504</c:v>
                      </c:pt>
                      <c:pt idx="4039">
                        <c:v>328.95542427497247</c:v>
                      </c:pt>
                      <c:pt idx="4040">
                        <c:v>331.12244897959113</c:v>
                      </c:pt>
                      <c:pt idx="4041">
                        <c:v>331.12244897959113</c:v>
                      </c:pt>
                      <c:pt idx="4042">
                        <c:v>331.12244897959113</c:v>
                      </c:pt>
                      <c:pt idx="4043">
                        <c:v>330.34103114930116</c:v>
                      </c:pt>
                      <c:pt idx="4044">
                        <c:v>331.41245972072971</c:v>
                      </c:pt>
                      <c:pt idx="4045">
                        <c:v>332.2126745435009</c:v>
                      </c:pt>
                      <c:pt idx="4046">
                        <c:v>334.92212674543424</c:v>
                      </c:pt>
                      <c:pt idx="4047">
                        <c:v>332.26638023630426</c:v>
                      </c:pt>
                      <c:pt idx="4048">
                        <c:v>332.26638023630426</c:v>
                      </c:pt>
                      <c:pt idx="4049">
                        <c:v>332.26638023630426</c:v>
                      </c:pt>
                      <c:pt idx="4050">
                        <c:v>331.64607948442455</c:v>
                      </c:pt>
                      <c:pt idx="4051">
                        <c:v>333.89366272824839</c:v>
                      </c:pt>
                      <c:pt idx="4052">
                        <c:v>333.99570354457489</c:v>
                      </c:pt>
                      <c:pt idx="4053">
                        <c:v>331.72932330826984</c:v>
                      </c:pt>
                      <c:pt idx="4054">
                        <c:v>328.31364124597127</c:v>
                      </c:pt>
                      <c:pt idx="4055">
                        <c:v>328.31364124597127</c:v>
                      </c:pt>
                      <c:pt idx="4056">
                        <c:v>328.31364124597127</c:v>
                      </c:pt>
                      <c:pt idx="4057">
                        <c:v>326.77228786251266</c:v>
                      </c:pt>
                      <c:pt idx="4058">
                        <c:v>328.7030075187962</c:v>
                      </c:pt>
                      <c:pt idx="4059">
                        <c:v>328.59022556390903</c:v>
                      </c:pt>
                      <c:pt idx="4060">
                        <c:v>331.04726100966627</c:v>
                      </c:pt>
                      <c:pt idx="4061">
                        <c:v>329.80934479054707</c:v>
                      </c:pt>
                      <c:pt idx="4062">
                        <c:v>329.80934479054707</c:v>
                      </c:pt>
                      <c:pt idx="4063">
                        <c:v>329.80934479054707</c:v>
                      </c:pt>
                      <c:pt idx="4064">
                        <c:v>330.53974221267384</c:v>
                      </c:pt>
                      <c:pt idx="4065">
                        <c:v>327.64232008592842</c:v>
                      </c:pt>
                      <c:pt idx="4066">
                        <c:v>327.35499462943</c:v>
                      </c:pt>
                      <c:pt idx="4067">
                        <c:v>327.78732545649768</c:v>
                      </c:pt>
                      <c:pt idx="4068">
                        <c:v>327.86251342642248</c:v>
                      </c:pt>
                      <c:pt idx="4069">
                        <c:v>327.86251342642248</c:v>
                      </c:pt>
                      <c:pt idx="4070">
                        <c:v>327.86251342642248</c:v>
                      </c:pt>
                      <c:pt idx="4071">
                        <c:v>328.62781954887146</c:v>
                      </c:pt>
                      <c:pt idx="4072">
                        <c:v>328.08002148227644</c:v>
                      </c:pt>
                      <c:pt idx="4073">
                        <c:v>326.15467239527317</c:v>
                      </c:pt>
                      <c:pt idx="4074">
                        <c:v>326.94146079484352</c:v>
                      </c:pt>
                      <c:pt idx="4075">
                        <c:v>324.78517722878553</c:v>
                      </c:pt>
                      <c:pt idx="4076">
                        <c:v>324.78517722878553</c:v>
                      </c:pt>
                      <c:pt idx="4077">
                        <c:v>324.78517722878553</c:v>
                      </c:pt>
                      <c:pt idx="4078">
                        <c:v>326.42051557465015</c:v>
                      </c:pt>
                      <c:pt idx="4079">
                        <c:v>325.52631578947296</c:v>
                      </c:pt>
                      <c:pt idx="4080">
                        <c:v>328.40225563909706</c:v>
                      </c:pt>
                      <c:pt idx="4081">
                        <c:v>328.44790547798004</c:v>
                      </c:pt>
                      <c:pt idx="4082">
                        <c:v>328.13909774436024</c:v>
                      </c:pt>
                      <c:pt idx="4083">
                        <c:v>328.13909774436024</c:v>
                      </c:pt>
                      <c:pt idx="4084">
                        <c:v>328.13909774436024</c:v>
                      </c:pt>
                      <c:pt idx="4085">
                        <c:v>328.13909774436024</c:v>
                      </c:pt>
                      <c:pt idx="4086">
                        <c:v>331.59505907626141</c:v>
                      </c:pt>
                      <c:pt idx="4087">
                        <c:v>332.0193340494086</c:v>
                      </c:pt>
                      <c:pt idx="4088">
                        <c:v>330.12083780880704</c:v>
                      </c:pt>
                      <c:pt idx="4089">
                        <c:v>332.94038668098744</c:v>
                      </c:pt>
                      <c:pt idx="4090">
                        <c:v>332.94038668098744</c:v>
                      </c:pt>
                      <c:pt idx="4091">
                        <c:v>332.94038668098744</c:v>
                      </c:pt>
                      <c:pt idx="4092">
                        <c:v>332.2046186895804</c:v>
                      </c:pt>
                      <c:pt idx="4093">
                        <c:v>328.63050483351162</c:v>
                      </c:pt>
                      <c:pt idx="4094">
                        <c:v>328.2330827067662</c:v>
                      </c:pt>
                      <c:pt idx="4095">
                        <c:v>328.66541353383394</c:v>
                      </c:pt>
                      <c:pt idx="4096">
                        <c:v>331.16272824919378</c:v>
                      </c:pt>
                      <c:pt idx="4097">
                        <c:v>331.16272824919378</c:v>
                      </c:pt>
                      <c:pt idx="4098">
                        <c:v>331.16272824919378</c:v>
                      </c:pt>
                      <c:pt idx="4099">
                        <c:v>328.68689581095532</c:v>
                      </c:pt>
                      <c:pt idx="4100">
                        <c:v>325.6740064446825</c:v>
                      </c:pt>
                      <c:pt idx="4101">
                        <c:v>322.23415682062239</c:v>
                      </c:pt>
                      <c:pt idx="4102">
                        <c:v>323.0477980665944</c:v>
                      </c:pt>
                      <c:pt idx="4103">
                        <c:v>323.7835660580015</c:v>
                      </c:pt>
                      <c:pt idx="4104">
                        <c:v>323.7835660580015</c:v>
                      </c:pt>
                      <c:pt idx="4105">
                        <c:v>323.7835660580015</c:v>
                      </c:pt>
                      <c:pt idx="4106">
                        <c:v>324.10580021482218</c:v>
                      </c:pt>
                      <c:pt idx="4107">
                        <c:v>324.79054779806597</c:v>
                      </c:pt>
                      <c:pt idx="4108">
                        <c:v>324.21321160042902</c:v>
                      </c:pt>
                      <c:pt idx="4109">
                        <c:v>327.07841031149246</c:v>
                      </c:pt>
                      <c:pt idx="4110">
                        <c:v>327.15359828141726</c:v>
                      </c:pt>
                      <c:pt idx="4111">
                        <c:v>327.15359828141726</c:v>
                      </c:pt>
                      <c:pt idx="4112">
                        <c:v>327.15359828141726</c:v>
                      </c:pt>
                      <c:pt idx="4113">
                        <c:v>326.6245972073034</c:v>
                      </c:pt>
                      <c:pt idx="4114">
                        <c:v>323.37540279269547</c:v>
                      </c:pt>
                      <c:pt idx="4115">
                        <c:v>318.92051557465038</c:v>
                      </c:pt>
                      <c:pt idx="4116">
                        <c:v>317.90816326530563</c:v>
                      </c:pt>
                      <c:pt idx="4117">
                        <c:v>318.68421052631527</c:v>
                      </c:pt>
                      <c:pt idx="4118">
                        <c:v>318.68421052631527</c:v>
                      </c:pt>
                      <c:pt idx="4119">
                        <c:v>318.68421052631527</c:v>
                      </c:pt>
                      <c:pt idx="4120">
                        <c:v>316.85284640171807</c:v>
                      </c:pt>
                      <c:pt idx="4121">
                        <c:v>316.20569280343659</c:v>
                      </c:pt>
                      <c:pt idx="4122">
                        <c:v>314.27497314715299</c:v>
                      </c:pt>
                      <c:pt idx="4123">
                        <c:v>313.24382384532703</c:v>
                      </c:pt>
                      <c:pt idx="4124">
                        <c:v>316.4930182599349</c:v>
                      </c:pt>
                      <c:pt idx="4125">
                        <c:v>316.4930182599349</c:v>
                      </c:pt>
                      <c:pt idx="4126">
                        <c:v>316.4930182599349</c:v>
                      </c:pt>
                      <c:pt idx="4127">
                        <c:v>318.44253490869971</c:v>
                      </c:pt>
                      <c:pt idx="4128">
                        <c:v>315.73039742212609</c:v>
                      </c:pt>
                      <c:pt idx="4129">
                        <c:v>320.35982814178237</c:v>
                      </c:pt>
                      <c:pt idx="4130">
                        <c:v>315.61224489795853</c:v>
                      </c:pt>
                      <c:pt idx="4131">
                        <c:v>316.1009667024698</c:v>
                      </c:pt>
                      <c:pt idx="4132">
                        <c:v>316.1009667024698</c:v>
                      </c:pt>
                      <c:pt idx="4133">
                        <c:v>316.1009667024698</c:v>
                      </c:pt>
                      <c:pt idx="4134">
                        <c:v>320.27926960257724</c:v>
                      </c:pt>
                      <c:pt idx="4135">
                        <c:v>318.73523093447841</c:v>
                      </c:pt>
                      <c:pt idx="4136">
                        <c:v>316.10902255639036</c:v>
                      </c:pt>
                      <c:pt idx="4137">
                        <c:v>313.81578947368359</c:v>
                      </c:pt>
                      <c:pt idx="4138">
                        <c:v>319.60794844253422</c:v>
                      </c:pt>
                      <c:pt idx="4139">
                        <c:v>319.60794844253422</c:v>
                      </c:pt>
                      <c:pt idx="4140">
                        <c:v>319.60794844253422</c:v>
                      </c:pt>
                      <c:pt idx="4141">
                        <c:v>320.91031149301756</c:v>
                      </c:pt>
                      <c:pt idx="4142">
                        <c:v>318.95810955961264</c:v>
                      </c:pt>
                      <c:pt idx="4143">
                        <c:v>321.57626208378019</c:v>
                      </c:pt>
                      <c:pt idx="4144">
                        <c:v>321.5682062298597</c:v>
                      </c:pt>
                      <c:pt idx="4145">
                        <c:v>321.21106337271686</c:v>
                      </c:pt>
                      <c:pt idx="4146">
                        <c:v>321.21106337271686</c:v>
                      </c:pt>
                      <c:pt idx="4147">
                        <c:v>321.21106337271686</c:v>
                      </c:pt>
                      <c:pt idx="4148">
                        <c:v>321.74543501611106</c:v>
                      </c:pt>
                      <c:pt idx="4149">
                        <c:v>320.55048335123456</c:v>
                      </c:pt>
                      <c:pt idx="4150">
                        <c:v>321.72395273898968</c:v>
                      </c:pt>
                      <c:pt idx="4151">
                        <c:v>325.22287862513372</c:v>
                      </c:pt>
                      <c:pt idx="4152">
                        <c:v>326.20300751879637</c:v>
                      </c:pt>
                      <c:pt idx="4153">
                        <c:v>326.20300751879637</c:v>
                      </c:pt>
                      <c:pt idx="4154">
                        <c:v>326.20300751879637</c:v>
                      </c:pt>
                      <c:pt idx="4155">
                        <c:v>325.30612244897901</c:v>
                      </c:pt>
                      <c:pt idx="4156">
                        <c:v>325.03222341568147</c:v>
                      </c:pt>
                      <c:pt idx="4157">
                        <c:v>325.18796992481145</c:v>
                      </c:pt>
                      <c:pt idx="4158">
                        <c:v>328.2894736842099</c:v>
                      </c:pt>
                      <c:pt idx="4159">
                        <c:v>329.41997851772226</c:v>
                      </c:pt>
                      <c:pt idx="4160">
                        <c:v>329.41997851772226</c:v>
                      </c:pt>
                      <c:pt idx="4161">
                        <c:v>329.41997851772226</c:v>
                      </c:pt>
                      <c:pt idx="4162">
                        <c:v>331.42320085929049</c:v>
                      </c:pt>
                      <c:pt idx="4163">
                        <c:v>333.03437164339357</c:v>
                      </c:pt>
                      <c:pt idx="4164">
                        <c:v>333.72180451127758</c:v>
                      </c:pt>
                      <c:pt idx="4165">
                        <c:v>333.72180451127758</c:v>
                      </c:pt>
                      <c:pt idx="4166">
                        <c:v>334.59720730397362</c:v>
                      </c:pt>
                      <c:pt idx="4167">
                        <c:v>334.59720730397362</c:v>
                      </c:pt>
                      <c:pt idx="4168">
                        <c:v>334.59720730397362</c:v>
                      </c:pt>
                      <c:pt idx="4169">
                        <c:v>332.41944146079425</c:v>
                      </c:pt>
                      <c:pt idx="4170">
                        <c:v>332.63963480128831</c:v>
                      </c:pt>
                      <c:pt idx="4171">
                        <c:v>329.88453276047198</c:v>
                      </c:pt>
                      <c:pt idx="4172">
                        <c:v>333.69226638023571</c:v>
                      </c:pt>
                      <c:pt idx="4173">
                        <c:v>333.53651987110572</c:v>
                      </c:pt>
                      <c:pt idx="4174">
                        <c:v>333.53651987110572</c:v>
                      </c:pt>
                      <c:pt idx="4175">
                        <c:v>333.53651987110572</c:v>
                      </c:pt>
                      <c:pt idx="4176">
                        <c:v>332.7873254564978</c:v>
                      </c:pt>
                      <c:pt idx="4177">
                        <c:v>333.22234156820565</c:v>
                      </c:pt>
                      <c:pt idx="4178">
                        <c:v>331.24597207303913</c:v>
                      </c:pt>
                      <c:pt idx="4179">
                        <c:v>331.99248120300689</c:v>
                      </c:pt>
                      <c:pt idx="4180">
                        <c:v>333.10955961331842</c:v>
                      </c:pt>
                      <c:pt idx="4181">
                        <c:v>333.10955961331842</c:v>
                      </c:pt>
                      <c:pt idx="4182">
                        <c:v>333.10955961331842</c:v>
                      </c:pt>
                      <c:pt idx="4183">
                        <c:v>333.17937701396295</c:v>
                      </c:pt>
                      <c:pt idx="4184">
                        <c:v>336.30504833512299</c:v>
                      </c:pt>
                      <c:pt idx="4185">
                        <c:v>337.3603651987105</c:v>
                      </c:pt>
                      <c:pt idx="4186">
                        <c:v>336.76960257787272</c:v>
                      </c:pt>
                      <c:pt idx="4187">
                        <c:v>336.29967776584266</c:v>
                      </c:pt>
                      <c:pt idx="4188">
                        <c:v>336.29967776584266</c:v>
                      </c:pt>
                      <c:pt idx="4189">
                        <c:v>336.29967776584266</c:v>
                      </c:pt>
                      <c:pt idx="4190">
                        <c:v>334.15413533834533</c:v>
                      </c:pt>
                      <c:pt idx="4191">
                        <c:v>334.31525241675564</c:v>
                      </c:pt>
                      <c:pt idx="4192">
                        <c:v>335.36251342642271</c:v>
                      </c:pt>
                      <c:pt idx="4193">
                        <c:v>336.94146079484375</c:v>
                      </c:pt>
                      <c:pt idx="4194">
                        <c:v>336.81793770139581</c:v>
                      </c:pt>
                      <c:pt idx="4195">
                        <c:v>336.81793770139581</c:v>
                      </c:pt>
                      <c:pt idx="4196">
                        <c:v>336.81793770139581</c:v>
                      </c:pt>
                      <c:pt idx="4197">
                        <c:v>336.81793770139581</c:v>
                      </c:pt>
                      <c:pt idx="4198">
                        <c:v>333.9070891514495</c:v>
                      </c:pt>
                      <c:pt idx="4199">
                        <c:v>334.40923737916165</c:v>
                      </c:pt>
                      <c:pt idx="4200">
                        <c:v>333.14446831364074</c:v>
                      </c:pt>
                      <c:pt idx="4201">
                        <c:v>331.61922663802312</c:v>
                      </c:pt>
                      <c:pt idx="4202">
                        <c:v>331.61922663802312</c:v>
                      </c:pt>
                      <c:pt idx="4203">
                        <c:v>331.61922663802312</c:v>
                      </c:pt>
                      <c:pt idx="4204">
                        <c:v>331.61922663802312</c:v>
                      </c:pt>
                      <c:pt idx="4205">
                        <c:v>336.47959183673413</c:v>
                      </c:pt>
                      <c:pt idx="4206">
                        <c:v>337.72556390977394</c:v>
                      </c:pt>
                      <c:pt idx="4207">
                        <c:v>337.73361976369443</c:v>
                      </c:pt>
                      <c:pt idx="4208">
                        <c:v>340.89419978517668</c:v>
                      </c:pt>
                      <c:pt idx="4209">
                        <c:v>340.89419978517668</c:v>
                      </c:pt>
                      <c:pt idx="4210">
                        <c:v>340.89419978517668</c:v>
                      </c:pt>
                      <c:pt idx="4211">
                        <c:v>341.96294307196507</c:v>
                      </c:pt>
                      <c:pt idx="4212">
                        <c:v>341.14393125671268</c:v>
                      </c:pt>
                      <c:pt idx="4213">
                        <c:v>341.65413533834527</c:v>
                      </c:pt>
                      <c:pt idx="4214">
                        <c:v>339.88990332975237</c:v>
                      </c:pt>
                      <c:pt idx="4215">
                        <c:v>340.65252416756113</c:v>
                      </c:pt>
                      <c:pt idx="4216">
                        <c:v>340.65252416756113</c:v>
                      </c:pt>
                      <c:pt idx="4217">
                        <c:v>340.65252416756113</c:v>
                      </c:pt>
                      <c:pt idx="4218">
                        <c:v>340.65252416756113</c:v>
                      </c:pt>
                      <c:pt idx="4219">
                        <c:v>340.24436090225498</c:v>
                      </c:pt>
                      <c:pt idx="4220">
                        <c:v>339.35553168635812</c:v>
                      </c:pt>
                      <c:pt idx="4221">
                        <c:v>339.88453276047204</c:v>
                      </c:pt>
                      <c:pt idx="4222">
                        <c:v>334.15145005370516</c:v>
                      </c:pt>
                      <c:pt idx="4223">
                        <c:v>334.15145005370516</c:v>
                      </c:pt>
                      <c:pt idx="4224">
                        <c:v>334.15145005370516</c:v>
                      </c:pt>
                      <c:pt idx="4225">
                        <c:v>334.79054779806609</c:v>
                      </c:pt>
                      <c:pt idx="4226">
                        <c:v>335.57733619763644</c:v>
                      </c:pt>
                      <c:pt idx="4227">
                        <c:v>334.18367346938726</c:v>
                      </c:pt>
                      <c:pt idx="4228">
                        <c:v>336.51987110633678</c:v>
                      </c:pt>
                      <c:pt idx="4229">
                        <c:v>338.83995703544525</c:v>
                      </c:pt>
                      <c:pt idx="4230">
                        <c:v>338.83995703544525</c:v>
                      </c:pt>
                      <c:pt idx="4231">
                        <c:v>338.83995703544525</c:v>
                      </c:pt>
                      <c:pt idx="4232">
                        <c:v>338.35660580021431</c:v>
                      </c:pt>
                      <c:pt idx="4233">
                        <c:v>338.15789473684163</c:v>
                      </c:pt>
                      <c:pt idx="4234">
                        <c:v>338.30558539205106</c:v>
                      </c:pt>
                      <c:pt idx="4235">
                        <c:v>335.77336197636902</c:v>
                      </c:pt>
                      <c:pt idx="4236">
                        <c:v>333.8211600429641</c:v>
                      </c:pt>
                      <c:pt idx="4237">
                        <c:v>333.8211600429641</c:v>
                      </c:pt>
                      <c:pt idx="4238">
                        <c:v>333.8211600429641</c:v>
                      </c:pt>
                      <c:pt idx="4239">
                        <c:v>334.49516648764723</c:v>
                      </c:pt>
                      <c:pt idx="4240">
                        <c:v>330.92373791621861</c:v>
                      </c:pt>
                      <c:pt idx="4241">
                        <c:v>332.34693877550978</c:v>
                      </c:pt>
                      <c:pt idx="4242">
                        <c:v>332.72019334049361</c:v>
                      </c:pt>
                      <c:pt idx="4243">
                        <c:v>333.60096670246998</c:v>
                      </c:pt>
                      <c:pt idx="4244">
                        <c:v>333.60096670246998</c:v>
                      </c:pt>
                      <c:pt idx="4245">
                        <c:v>333.60096670246998</c:v>
                      </c:pt>
                      <c:pt idx="4246">
                        <c:v>332.63426423200815</c:v>
                      </c:pt>
                      <c:pt idx="4247">
                        <c:v>335.91031149301784</c:v>
                      </c:pt>
                      <c:pt idx="4248">
                        <c:v>337.19656283566013</c:v>
                      </c:pt>
                      <c:pt idx="4249">
                        <c:v>339.70730397422079</c:v>
                      </c:pt>
                      <c:pt idx="4250">
                        <c:v>339.65359828141732</c:v>
                      </c:pt>
                      <c:pt idx="4251">
                        <c:v>339.65359828141732</c:v>
                      </c:pt>
                      <c:pt idx="4252">
                        <c:v>339.65359828141732</c:v>
                      </c:pt>
                      <c:pt idx="4253">
                        <c:v>339.65359828141732</c:v>
                      </c:pt>
                      <c:pt idx="4254">
                        <c:v>339.12459720730351</c:v>
                      </c:pt>
                      <c:pt idx="4255">
                        <c:v>342.27980665950543</c:v>
                      </c:pt>
                      <c:pt idx="4256">
                        <c:v>342.1348012889361</c:v>
                      </c:pt>
                      <c:pt idx="4257">
                        <c:v>342.63694951664831</c:v>
                      </c:pt>
                      <c:pt idx="4258">
                        <c:v>342.63694951664831</c:v>
                      </c:pt>
                      <c:pt idx="4259">
                        <c:v>342.63694951664831</c:v>
                      </c:pt>
                      <c:pt idx="4260">
                        <c:v>342.78732545649791</c:v>
                      </c:pt>
                      <c:pt idx="4261">
                        <c:v>338.15789473684163</c:v>
                      </c:pt>
                      <c:pt idx="4262">
                        <c:v>339.44683136412408</c:v>
                      </c:pt>
                      <c:pt idx="4263">
                        <c:v>338.87486573576751</c:v>
                      </c:pt>
                      <c:pt idx="4264">
                        <c:v>338.28947368421007</c:v>
                      </c:pt>
                      <c:pt idx="4265">
                        <c:v>338.28947368421007</c:v>
                      </c:pt>
                      <c:pt idx="4266">
                        <c:v>338.28947368421007</c:v>
                      </c:pt>
                      <c:pt idx="4267">
                        <c:v>335.69280343716389</c:v>
                      </c:pt>
                      <c:pt idx="4268">
                        <c:v>335.51557465091258</c:v>
                      </c:pt>
                      <c:pt idx="4269">
                        <c:v>336.64070891514461</c:v>
                      </c:pt>
                      <c:pt idx="4270">
                        <c:v>334.99462943071921</c:v>
                      </c:pt>
                      <c:pt idx="4271">
                        <c:v>337.04081632653015</c:v>
                      </c:pt>
                      <c:pt idx="4272">
                        <c:v>337.04081632653015</c:v>
                      </c:pt>
                      <c:pt idx="4273">
                        <c:v>337.04081632653015</c:v>
                      </c:pt>
                      <c:pt idx="4274">
                        <c:v>337.15359828141732</c:v>
                      </c:pt>
                      <c:pt idx="4275">
                        <c:v>340.56390977443556</c:v>
                      </c:pt>
                      <c:pt idx="4276">
                        <c:v>341.8931256713206</c:v>
                      </c:pt>
                      <c:pt idx="4277">
                        <c:v>342.73361976369438</c:v>
                      </c:pt>
                      <c:pt idx="4278">
                        <c:v>343.29215896885017</c:v>
                      </c:pt>
                      <c:pt idx="4279">
                        <c:v>343.29215896885017</c:v>
                      </c:pt>
                      <c:pt idx="4280">
                        <c:v>343.29215896885017</c:v>
                      </c:pt>
                      <c:pt idx="4281">
                        <c:v>342.72824919441405</c:v>
                      </c:pt>
                      <c:pt idx="4282">
                        <c:v>339.96777658431739</c:v>
                      </c:pt>
                      <c:pt idx="4283">
                        <c:v>341.75617615467189</c:v>
                      </c:pt>
                      <c:pt idx="4284">
                        <c:v>341.0042964554238</c:v>
                      </c:pt>
                      <c:pt idx="4285">
                        <c:v>341.10096670246998</c:v>
                      </c:pt>
                      <c:pt idx="4286">
                        <c:v>341.10096670246998</c:v>
                      </c:pt>
                      <c:pt idx="4287">
                        <c:v>341.10096670246998</c:v>
                      </c:pt>
                      <c:pt idx="4288">
                        <c:v>340.12889366272782</c:v>
                      </c:pt>
                      <c:pt idx="4289">
                        <c:v>338.05048335123485</c:v>
                      </c:pt>
                      <c:pt idx="4290">
                        <c:v>340.55048335123485</c:v>
                      </c:pt>
                      <c:pt idx="4291">
                        <c:v>338.57142857142816</c:v>
                      </c:pt>
                      <c:pt idx="4292">
                        <c:v>337.2153598281414</c:v>
                      </c:pt>
                      <c:pt idx="4293">
                        <c:v>337.2153598281414</c:v>
                      </c:pt>
                      <c:pt idx="4294">
                        <c:v>337.2153598281414</c:v>
                      </c:pt>
                      <c:pt idx="4295">
                        <c:v>336.77765843179338</c:v>
                      </c:pt>
                      <c:pt idx="4296">
                        <c:v>338.58216970998888</c:v>
                      </c:pt>
                      <c:pt idx="4297">
                        <c:v>340.09129967776545</c:v>
                      </c:pt>
                      <c:pt idx="4298">
                        <c:v>339.22663802363013</c:v>
                      </c:pt>
                      <c:pt idx="4299">
                        <c:v>335.88882921589652</c:v>
                      </c:pt>
                      <c:pt idx="4300">
                        <c:v>335.88882921589652</c:v>
                      </c:pt>
                      <c:pt idx="4301">
                        <c:v>335.88882921589652</c:v>
                      </c:pt>
                      <c:pt idx="4302">
                        <c:v>336.23254564983858</c:v>
                      </c:pt>
                      <c:pt idx="4303">
                        <c:v>333.62513426423169</c:v>
                      </c:pt>
                      <c:pt idx="4304">
                        <c:v>334.14070891514467</c:v>
                      </c:pt>
                      <c:pt idx="4305">
                        <c:v>334.0708915145002</c:v>
                      </c:pt>
                      <c:pt idx="4306">
                        <c:v>334.0708915145002</c:v>
                      </c:pt>
                      <c:pt idx="4307">
                        <c:v>334.0708915145002</c:v>
                      </c:pt>
                      <c:pt idx="4308">
                        <c:v>334.0708915145002</c:v>
                      </c:pt>
                      <c:pt idx="4309">
                        <c:v>333.57142857142827</c:v>
                      </c:pt>
                      <c:pt idx="4310">
                        <c:v>338.33512352309316</c:v>
                      </c:pt>
                      <c:pt idx="4311">
                        <c:v>339.40655209452177</c:v>
                      </c:pt>
                      <c:pt idx="4312">
                        <c:v>339.88990332975271</c:v>
                      </c:pt>
                      <c:pt idx="4313">
                        <c:v>340.88614393125653</c:v>
                      </c:pt>
                      <c:pt idx="4314">
                        <c:v>340.88614393125653</c:v>
                      </c:pt>
                      <c:pt idx="4315">
                        <c:v>340.88614393125653</c:v>
                      </c:pt>
                      <c:pt idx="4316">
                        <c:v>340.85123523093426</c:v>
                      </c:pt>
                      <c:pt idx="4317">
                        <c:v>338.59828141783009</c:v>
                      </c:pt>
                      <c:pt idx="4318">
                        <c:v>338.49355531686336</c:v>
                      </c:pt>
                      <c:pt idx="4319">
                        <c:v>338.33243823845305</c:v>
                      </c:pt>
                      <c:pt idx="4320">
                        <c:v>340.60150375939827</c:v>
                      </c:pt>
                      <c:pt idx="4321">
                        <c:v>340.60150375939827</c:v>
                      </c:pt>
                      <c:pt idx="4322">
                        <c:v>340.60150375939827</c:v>
                      </c:pt>
                      <c:pt idx="4323">
                        <c:v>338.566058002148</c:v>
                      </c:pt>
                      <c:pt idx="4324">
                        <c:v>339.58646616541336</c:v>
                      </c:pt>
                      <c:pt idx="4325">
                        <c:v>337.66380236305037</c:v>
                      </c:pt>
                      <c:pt idx="4326">
                        <c:v>338.65467239527385</c:v>
                      </c:pt>
                      <c:pt idx="4327">
                        <c:v>341.8582169709988</c:v>
                      </c:pt>
                      <c:pt idx="4328">
                        <c:v>341.8582169709988</c:v>
                      </c:pt>
                      <c:pt idx="4329">
                        <c:v>341.8582169709988</c:v>
                      </c:pt>
                      <c:pt idx="4330">
                        <c:v>341.96831364124586</c:v>
                      </c:pt>
                      <c:pt idx="4331">
                        <c:v>341.68635875402782</c:v>
                      </c:pt>
                      <c:pt idx="4332">
                        <c:v>342.51342642320071</c:v>
                      </c:pt>
                      <c:pt idx="4333">
                        <c:v>339.15145005370556</c:v>
                      </c:pt>
                      <c:pt idx="4334">
                        <c:v>336.34801288936609</c:v>
                      </c:pt>
                      <c:pt idx="4335">
                        <c:v>336.34801288936609</c:v>
                      </c:pt>
                      <c:pt idx="4336">
                        <c:v>336.34801288936609</c:v>
                      </c:pt>
                      <c:pt idx="4337">
                        <c:v>338.66541353383445</c:v>
                      </c:pt>
                      <c:pt idx="4338">
                        <c:v>338.53651987110618</c:v>
                      </c:pt>
                      <c:pt idx="4339">
                        <c:v>333.85606874328658</c:v>
                      </c:pt>
                      <c:pt idx="4340">
                        <c:v>331.64339419978501</c:v>
                      </c:pt>
                      <c:pt idx="4341">
                        <c:v>332.54564983888281</c:v>
                      </c:pt>
                      <c:pt idx="4342">
                        <c:v>332.54564983888281</c:v>
                      </c:pt>
                      <c:pt idx="4343">
                        <c:v>332.54564983888281</c:v>
                      </c:pt>
                      <c:pt idx="4344">
                        <c:v>332.74973147153582</c:v>
                      </c:pt>
                      <c:pt idx="4345">
                        <c:v>330.65789473684191</c:v>
                      </c:pt>
                      <c:pt idx="4346">
                        <c:v>331.09559613318999</c:v>
                      </c:pt>
                      <c:pt idx="4347">
                        <c:v>334.70730397422113</c:v>
                      </c:pt>
                      <c:pt idx="4348">
                        <c:v>336.03114930182585</c:v>
                      </c:pt>
                      <c:pt idx="4349">
                        <c:v>336.03114930182585</c:v>
                      </c:pt>
                      <c:pt idx="4350">
                        <c:v>336.03114930182585</c:v>
                      </c:pt>
                      <c:pt idx="4351">
                        <c:v>336.03114930182585</c:v>
                      </c:pt>
                      <c:pt idx="4352">
                        <c:v>332.51074113856049</c:v>
                      </c:pt>
                      <c:pt idx="4353">
                        <c:v>334.2185821697098</c:v>
                      </c:pt>
                      <c:pt idx="4354">
                        <c:v>338.03705692803419</c:v>
                      </c:pt>
                      <c:pt idx="4355">
                        <c:v>339.61868958109545</c:v>
                      </c:pt>
                      <c:pt idx="4356">
                        <c:v>339.61868958109545</c:v>
                      </c:pt>
                      <c:pt idx="4357">
                        <c:v>339.61868958109545</c:v>
                      </c:pt>
                      <c:pt idx="4358">
                        <c:v>334.88184747583227</c:v>
                      </c:pt>
                      <c:pt idx="4359">
                        <c:v>335.20945220193329</c:v>
                      </c:pt>
                      <c:pt idx="4360">
                        <c:v>334.84425349086996</c:v>
                      </c:pt>
                      <c:pt idx="4361">
                        <c:v>336.08216970998916</c:v>
                      </c:pt>
                      <c:pt idx="4362">
                        <c:v>335.00805585392044</c:v>
                      </c:pt>
                      <c:pt idx="4363">
                        <c:v>335.00805585392044</c:v>
                      </c:pt>
                      <c:pt idx="4364">
                        <c:v>335.00805585392044</c:v>
                      </c:pt>
                      <c:pt idx="4365">
                        <c:v>331.87701396348007</c:v>
                      </c:pt>
                      <c:pt idx="4366">
                        <c:v>328.75402792696019</c:v>
                      </c:pt>
                      <c:pt idx="4367">
                        <c:v>328.58485499462938</c:v>
                      </c:pt>
                      <c:pt idx="4368">
                        <c:v>333.83995703544571</c:v>
                      </c:pt>
                      <c:pt idx="4369">
                        <c:v>333.23845327604721</c:v>
                      </c:pt>
                      <c:pt idx="4370">
                        <c:v>333.23845327604721</c:v>
                      </c:pt>
                      <c:pt idx="4371">
                        <c:v>333.23845327604721</c:v>
                      </c:pt>
                      <c:pt idx="4372">
                        <c:v>330.08324382384529</c:v>
                      </c:pt>
                      <c:pt idx="4373">
                        <c:v>329.49516648764762</c:v>
                      </c:pt>
                      <c:pt idx="4374">
                        <c:v>332.2422126745434</c:v>
                      </c:pt>
                      <c:pt idx="4375">
                        <c:v>330.95864661654127</c:v>
                      </c:pt>
                      <c:pt idx="4376">
                        <c:v>330.49946294307188</c:v>
                      </c:pt>
                      <c:pt idx="4377">
                        <c:v>330.49946294307188</c:v>
                      </c:pt>
                      <c:pt idx="4378">
                        <c:v>330.49946294307188</c:v>
                      </c:pt>
                      <c:pt idx="4379">
                        <c:v>331.61385606874325</c:v>
                      </c:pt>
                      <c:pt idx="4380">
                        <c:v>329.0225563909774</c:v>
                      </c:pt>
                      <c:pt idx="4381">
                        <c:v>330.81632653061217</c:v>
                      </c:pt>
                      <c:pt idx="4382">
                        <c:v>336.70247046186893</c:v>
                      </c:pt>
                      <c:pt idx="4383">
                        <c:v>337.266380236305</c:v>
                      </c:pt>
                      <c:pt idx="4384">
                        <c:v>337.266380236305</c:v>
                      </c:pt>
                      <c:pt idx="4385">
                        <c:v>337.266380236305</c:v>
                      </c:pt>
                      <c:pt idx="4386">
                        <c:v>339.80665950590759</c:v>
                      </c:pt>
                      <c:pt idx="4387">
                        <c:v>339.80665950590759</c:v>
                      </c:pt>
                      <c:pt idx="4388">
                        <c:v>338.21697099892583</c:v>
                      </c:pt>
                      <c:pt idx="4389">
                        <c:v>338.95005370569277</c:v>
                      </c:pt>
                      <c:pt idx="4390">
                        <c:v>337.55370569280336</c:v>
                      </c:pt>
                      <c:pt idx="4391">
                        <c:v>337.55370569280336</c:v>
                      </c:pt>
                      <c:pt idx="4392">
                        <c:v>337.55370569280336</c:v>
                      </c:pt>
                      <c:pt idx="4393">
                        <c:v>339.50053705692795</c:v>
                      </c:pt>
                      <c:pt idx="4394">
                        <c:v>341.74274973147146</c:v>
                      </c:pt>
                      <c:pt idx="4395">
                        <c:v>339.32062298603643</c:v>
                      </c:pt>
                      <c:pt idx="4396">
                        <c:v>336.36412459720714</c:v>
                      </c:pt>
                      <c:pt idx="4397">
                        <c:v>335.23093447905467</c:v>
                      </c:pt>
                      <c:pt idx="4398">
                        <c:v>335.23093447905467</c:v>
                      </c:pt>
                      <c:pt idx="4399">
                        <c:v>335.23093447905467</c:v>
                      </c:pt>
                      <c:pt idx="4400">
                        <c:v>334.92481203007503</c:v>
                      </c:pt>
                      <c:pt idx="4401">
                        <c:v>335.45649838882906</c:v>
                      </c:pt>
                      <c:pt idx="4402">
                        <c:v>341.3668098818473</c:v>
                      </c:pt>
                      <c:pt idx="4403">
                        <c:v>338.94199785177216</c:v>
                      </c:pt>
                      <c:pt idx="4404">
                        <c:v>337.17776584317926</c:v>
                      </c:pt>
                      <c:pt idx="4405">
                        <c:v>337.17776584317926</c:v>
                      </c:pt>
                      <c:pt idx="4406">
                        <c:v>337.17776584317926</c:v>
                      </c:pt>
                      <c:pt idx="4407">
                        <c:v>341.85284640171841</c:v>
                      </c:pt>
                      <c:pt idx="4408">
                        <c:v>343.73791621911903</c:v>
                      </c:pt>
                      <c:pt idx="4409">
                        <c:v>343.67615467239511</c:v>
                      </c:pt>
                      <c:pt idx="4410">
                        <c:v>341.86358754027913</c:v>
                      </c:pt>
                      <c:pt idx="4411">
                        <c:v>344.2749731471535</c:v>
                      </c:pt>
                      <c:pt idx="4412">
                        <c:v>344.2749731471535</c:v>
                      </c:pt>
                      <c:pt idx="4413">
                        <c:v>344.2749731471535</c:v>
                      </c:pt>
                      <c:pt idx="4414">
                        <c:v>343.52577873254558</c:v>
                      </c:pt>
                      <c:pt idx="4415">
                        <c:v>343.20891514500528</c:v>
                      </c:pt>
                      <c:pt idx="4416">
                        <c:v>345.0510204081632</c:v>
                      </c:pt>
                      <c:pt idx="4417">
                        <c:v>344.55155746509121</c:v>
                      </c:pt>
                      <c:pt idx="4418">
                        <c:v>345.56659505907623</c:v>
                      </c:pt>
                      <c:pt idx="4419">
                        <c:v>345.56659505907623</c:v>
                      </c:pt>
                      <c:pt idx="4420">
                        <c:v>345.56659505907623</c:v>
                      </c:pt>
                      <c:pt idx="4421">
                        <c:v>344.56766917293231</c:v>
                      </c:pt>
                      <c:pt idx="4422">
                        <c:v>344.00912996777652</c:v>
                      </c:pt>
                      <c:pt idx="4423">
                        <c:v>342.61546723952739</c:v>
                      </c:pt>
                      <c:pt idx="4424">
                        <c:v>343.64393125671319</c:v>
                      </c:pt>
                      <c:pt idx="4425">
                        <c:v>342.29860365198709</c:v>
                      </c:pt>
                      <c:pt idx="4426">
                        <c:v>342.29860365198709</c:v>
                      </c:pt>
                      <c:pt idx="4427">
                        <c:v>342.29860365198709</c:v>
                      </c:pt>
                      <c:pt idx="4428">
                        <c:v>342.39795918367344</c:v>
                      </c:pt>
                      <c:pt idx="4429">
                        <c:v>345.81632653061223</c:v>
                      </c:pt>
                      <c:pt idx="4430">
                        <c:v>346.88506981740062</c:v>
                      </c:pt>
                      <c:pt idx="4431">
                        <c:v>347.03813104189038</c:v>
                      </c:pt>
                      <c:pt idx="4432">
                        <c:v>348.26262083780881</c:v>
                      </c:pt>
                      <c:pt idx="4433">
                        <c:v>348.26262083780881</c:v>
                      </c:pt>
                      <c:pt idx="4434">
                        <c:v>348.26262083780881</c:v>
                      </c:pt>
                      <c:pt idx="4435">
                        <c:v>348.28410311493013</c:v>
                      </c:pt>
                      <c:pt idx="4436">
                        <c:v>349.03061224489795</c:v>
                      </c:pt>
                      <c:pt idx="4437">
                        <c:v>347.63694951664877</c:v>
                      </c:pt>
                      <c:pt idx="4438">
                        <c:v>349.09505907626209</c:v>
                      </c:pt>
                      <c:pt idx="4439">
                        <c:v>348.69495166487644</c:v>
                      </c:pt>
                      <c:pt idx="4440">
                        <c:v>348.69495166487644</c:v>
                      </c:pt>
                      <c:pt idx="4441">
                        <c:v>348.69495166487644</c:v>
                      </c:pt>
                      <c:pt idx="4442">
                        <c:v>350.21482277121373</c:v>
                      </c:pt>
                      <c:pt idx="4443">
                        <c:v>350.83512352309339</c:v>
                      </c:pt>
                      <c:pt idx="4444">
                        <c:v>350.87271750805581</c:v>
                      </c:pt>
                      <c:pt idx="4445">
                        <c:v>350.43233082706757</c:v>
                      </c:pt>
                      <c:pt idx="4446">
                        <c:v>352.00322234156806</c:v>
                      </c:pt>
                      <c:pt idx="4447">
                        <c:v>352.00322234156806</c:v>
                      </c:pt>
                      <c:pt idx="4448">
                        <c:v>352.00322234156806</c:v>
                      </c:pt>
                      <c:pt idx="4449">
                        <c:v>352.00322234156806</c:v>
                      </c:pt>
                      <c:pt idx="4450">
                        <c:v>352.23147153598273</c:v>
                      </c:pt>
                      <c:pt idx="4451">
                        <c:v>349.82277121374858</c:v>
                      </c:pt>
                      <c:pt idx="4452">
                        <c:v>347.81686358754018</c:v>
                      </c:pt>
                      <c:pt idx="4453">
                        <c:v>348.84532760472598</c:v>
                      </c:pt>
                      <c:pt idx="4454">
                        <c:v>348.84532760472598</c:v>
                      </c:pt>
                      <c:pt idx="4455">
                        <c:v>348.84532760472598</c:v>
                      </c:pt>
                      <c:pt idx="4456">
                        <c:v>349.13802363050473</c:v>
                      </c:pt>
                      <c:pt idx="4457">
                        <c:v>350.99355531686342</c:v>
                      </c:pt>
                      <c:pt idx="4458">
                        <c:v>352.12943071965617</c:v>
                      </c:pt>
                      <c:pt idx="4459">
                        <c:v>350.63909774436081</c:v>
                      </c:pt>
                      <c:pt idx="4460">
                        <c:v>352.07035445757236</c:v>
                      </c:pt>
                      <c:pt idx="4461">
                        <c:v>352.07035445757236</c:v>
                      </c:pt>
                      <c:pt idx="4462">
                        <c:v>352.07035445757236</c:v>
                      </c:pt>
                      <c:pt idx="4463">
                        <c:v>351.25402792696013</c:v>
                      </c:pt>
                      <c:pt idx="4464">
                        <c:v>351.1385606874328</c:v>
                      </c:pt>
                      <c:pt idx="4465">
                        <c:v>352.03813104189038</c:v>
                      </c:pt>
                      <c:pt idx="4466">
                        <c:v>350.41621911922658</c:v>
                      </c:pt>
                      <c:pt idx="4467">
                        <c:v>349.77712137486566</c:v>
                      </c:pt>
                      <c:pt idx="4468">
                        <c:v>349.77712137486566</c:v>
                      </c:pt>
                      <c:pt idx="4469">
                        <c:v>349.77712137486566</c:v>
                      </c:pt>
                      <c:pt idx="4470">
                        <c:v>351.58431793770131</c:v>
                      </c:pt>
                      <c:pt idx="4471">
                        <c:v>353.14446831364114</c:v>
                      </c:pt>
                      <c:pt idx="4472">
                        <c:v>353.79699248120295</c:v>
                      </c:pt>
                      <c:pt idx="4473">
                        <c:v>353.91783029001073</c:v>
                      </c:pt>
                      <c:pt idx="4474">
                        <c:v>353.67346938775506</c:v>
                      </c:pt>
                      <c:pt idx="4475">
                        <c:v>353.67346938775506</c:v>
                      </c:pt>
                      <c:pt idx="4476">
                        <c:v>353.67346938775506</c:v>
                      </c:pt>
                      <c:pt idx="4477">
                        <c:v>352.76047261009666</c:v>
                      </c:pt>
                      <c:pt idx="4478">
                        <c:v>352.91890440386675</c:v>
                      </c:pt>
                      <c:pt idx="4479">
                        <c:v>356.91729323308272</c:v>
                      </c:pt>
                      <c:pt idx="4480">
                        <c:v>357.83834586466162</c:v>
                      </c:pt>
                      <c:pt idx="4481">
                        <c:v>356.11707841031148</c:v>
                      </c:pt>
                      <c:pt idx="4482">
                        <c:v>356.11707841031148</c:v>
                      </c:pt>
                      <c:pt idx="4483">
                        <c:v>356.11707841031148</c:v>
                      </c:pt>
                      <c:pt idx="4484">
                        <c:v>355.92105263157896</c:v>
                      </c:pt>
                      <c:pt idx="4485">
                        <c:v>356.32116004296455</c:v>
                      </c:pt>
                      <c:pt idx="4486">
                        <c:v>355.68474758324379</c:v>
                      </c:pt>
                      <c:pt idx="4487">
                        <c:v>357.83297529538129</c:v>
                      </c:pt>
                      <c:pt idx="4488">
                        <c:v>358.00483351235226</c:v>
                      </c:pt>
                      <c:pt idx="4489">
                        <c:v>358.00483351235226</c:v>
                      </c:pt>
                      <c:pt idx="4490">
                        <c:v>358.00483351235226</c:v>
                      </c:pt>
                      <c:pt idx="4491">
                        <c:v>358.80773361976367</c:v>
                      </c:pt>
                      <c:pt idx="4492">
                        <c:v>357.80343716433936</c:v>
                      </c:pt>
                      <c:pt idx="4493">
                        <c:v>358.23308270676682</c:v>
                      </c:pt>
                      <c:pt idx="4494">
                        <c:v>359.51933404940917</c:v>
                      </c:pt>
                      <c:pt idx="4495">
                        <c:v>360.37056928034366</c:v>
                      </c:pt>
                      <c:pt idx="4496">
                        <c:v>360.37056928034366</c:v>
                      </c:pt>
                      <c:pt idx="4497">
                        <c:v>360.37056928034366</c:v>
                      </c:pt>
                      <c:pt idx="4498">
                        <c:v>362.73630504833505</c:v>
                      </c:pt>
                      <c:pt idx="4499">
                        <c:v>361.96025778732542</c:v>
                      </c:pt>
                      <c:pt idx="4500">
                        <c:v>362.46777658431785</c:v>
                      </c:pt>
                      <c:pt idx="4501">
                        <c:v>363.88560687432857</c:v>
                      </c:pt>
                      <c:pt idx="4502">
                        <c:v>361.56820622986032</c:v>
                      </c:pt>
                      <c:pt idx="4503">
                        <c:v>361.56820622986032</c:v>
                      </c:pt>
                      <c:pt idx="4504">
                        <c:v>361.56820622986032</c:v>
                      </c:pt>
                      <c:pt idx="4505">
                        <c:v>361.26208378088069</c:v>
                      </c:pt>
                      <c:pt idx="4506">
                        <c:v>361.55209452201933</c:v>
                      </c:pt>
                      <c:pt idx="4507">
                        <c:v>359.86036519871101</c:v>
                      </c:pt>
                      <c:pt idx="4508">
                        <c:v>359.172932330827</c:v>
                      </c:pt>
                      <c:pt idx="4509">
                        <c:v>358.25456498388826</c:v>
                      </c:pt>
                      <c:pt idx="4510">
                        <c:v>358.25456498388826</c:v>
                      </c:pt>
                      <c:pt idx="4511">
                        <c:v>358.25456498388826</c:v>
                      </c:pt>
                      <c:pt idx="4512">
                        <c:v>361.11976369495153</c:v>
                      </c:pt>
                      <c:pt idx="4513">
                        <c:v>360.74650912996771</c:v>
                      </c:pt>
                      <c:pt idx="4514">
                        <c:v>360.33029001074101</c:v>
                      </c:pt>
                      <c:pt idx="4515">
                        <c:v>357.90547798066586</c:v>
                      </c:pt>
                      <c:pt idx="4516">
                        <c:v>358.25187969924809</c:v>
                      </c:pt>
                      <c:pt idx="4517">
                        <c:v>358.25187969924809</c:v>
                      </c:pt>
                      <c:pt idx="4518">
                        <c:v>358.25187969924809</c:v>
                      </c:pt>
                      <c:pt idx="4519">
                        <c:v>358.90708915144995</c:v>
                      </c:pt>
                      <c:pt idx="4520">
                        <c:v>361.36949516648752</c:v>
                      </c:pt>
                      <c:pt idx="4521">
                        <c:v>362.2422126745434</c:v>
                      </c:pt>
                      <c:pt idx="4522">
                        <c:v>362.72019334049401</c:v>
                      </c:pt>
                      <c:pt idx="4523">
                        <c:v>363.16863587540269</c:v>
                      </c:pt>
                      <c:pt idx="4524">
                        <c:v>363.16863587540269</c:v>
                      </c:pt>
                      <c:pt idx="4525">
                        <c:v>363.16863587540269</c:v>
                      </c:pt>
                      <c:pt idx="4526">
                        <c:v>363.20622986036506</c:v>
                      </c:pt>
                      <c:pt idx="4527">
                        <c:v>364.59452201933391</c:v>
                      </c:pt>
                      <c:pt idx="4528">
                        <c:v>365.3034371643393</c:v>
                      </c:pt>
                      <c:pt idx="4529">
                        <c:v>365.3034371643393</c:v>
                      </c:pt>
                      <c:pt idx="4530">
                        <c:v>364.44683136412448</c:v>
                      </c:pt>
                      <c:pt idx="4531">
                        <c:v>364.44683136412448</c:v>
                      </c:pt>
                      <c:pt idx="4532">
                        <c:v>364.44683136412448</c:v>
                      </c:pt>
                      <c:pt idx="4533">
                        <c:v>360.49946294307182</c:v>
                      </c:pt>
                      <c:pt idx="4534">
                        <c:v>362.40601503759382</c:v>
                      </c:pt>
                      <c:pt idx="4535">
                        <c:v>365.79215896885057</c:v>
                      </c:pt>
                      <c:pt idx="4536">
                        <c:v>367.58055853920501</c:v>
                      </c:pt>
                      <c:pt idx="4537">
                        <c:v>367.49194414607933</c:v>
                      </c:pt>
                      <c:pt idx="4538">
                        <c:v>367.49194414607933</c:v>
                      </c:pt>
                      <c:pt idx="4539">
                        <c:v>367.49194414607933</c:v>
                      </c:pt>
                      <c:pt idx="4540">
                        <c:v>370.5128893662727</c:v>
                      </c:pt>
                      <c:pt idx="4541">
                        <c:v>371.75349087003212</c:v>
                      </c:pt>
                      <c:pt idx="4542">
                        <c:v>371.3319011815251</c:v>
                      </c:pt>
                      <c:pt idx="4543">
                        <c:v>369.68045112781942</c:v>
                      </c:pt>
                      <c:pt idx="4544">
                        <c:v>369.54618689581082</c:v>
                      </c:pt>
                      <c:pt idx="4545">
                        <c:v>369.54618689581082</c:v>
                      </c:pt>
                      <c:pt idx="4546">
                        <c:v>369.54618689581082</c:v>
                      </c:pt>
                      <c:pt idx="4547">
                        <c:v>370.44844253490857</c:v>
                      </c:pt>
                      <c:pt idx="4548">
                        <c:v>370.39742212674531</c:v>
                      </c:pt>
                      <c:pt idx="4549">
                        <c:v>370.41084854994625</c:v>
                      </c:pt>
                      <c:pt idx="4550">
                        <c:v>372.80075187969919</c:v>
                      </c:pt>
                      <c:pt idx="4551">
                        <c:v>372.54027926960254</c:v>
                      </c:pt>
                      <c:pt idx="4552">
                        <c:v>372.54027926960254</c:v>
                      </c:pt>
                      <c:pt idx="4553">
                        <c:v>372.54027926960254</c:v>
                      </c:pt>
                      <c:pt idx="4554">
                        <c:v>370.88077336197637</c:v>
                      </c:pt>
                      <c:pt idx="4555">
                        <c:v>372.13211600429645</c:v>
                      </c:pt>
                      <c:pt idx="4556">
                        <c:v>372.09720730397424</c:v>
                      </c:pt>
                      <c:pt idx="4557">
                        <c:v>371.03114930182602</c:v>
                      </c:pt>
                      <c:pt idx="4558">
                        <c:v>369.22395273899036</c:v>
                      </c:pt>
                      <c:pt idx="4559">
                        <c:v>369.22395273899036</c:v>
                      </c:pt>
                      <c:pt idx="4560">
                        <c:v>369.22395273899036</c:v>
                      </c:pt>
                      <c:pt idx="4561">
                        <c:v>369.22395273899036</c:v>
                      </c:pt>
                      <c:pt idx="4562">
                        <c:v>370.42427497314713</c:v>
                      </c:pt>
                      <c:pt idx="4563">
                        <c:v>372.29323308270671</c:v>
                      </c:pt>
                      <c:pt idx="4564">
                        <c:v>371.88506981740056</c:v>
                      </c:pt>
                      <c:pt idx="4565">
                        <c:v>370.48603651987099</c:v>
                      </c:pt>
                      <c:pt idx="4566">
                        <c:v>370.48603651987099</c:v>
                      </c:pt>
                      <c:pt idx="4567">
                        <c:v>370.48603651987099</c:v>
                      </c:pt>
                      <c:pt idx="4568">
                        <c:v>370.48603651987099</c:v>
                      </c:pt>
                      <c:pt idx="4569">
                        <c:v>370.48603651987099</c:v>
                      </c:pt>
                      <c:pt idx="4570">
                        <c:v>370.08592910848535</c:v>
                      </c:pt>
                      <c:pt idx="4571">
                        <c:v>369.84693877551001</c:v>
                      </c:pt>
                      <c:pt idx="4572">
                        <c:v>367.47851772287845</c:v>
                      </c:pt>
                      <c:pt idx="4573">
                        <c:v>367.47851772287845</c:v>
                      </c:pt>
                      <c:pt idx="4574">
                        <c:v>367.47851772287845</c:v>
                      </c:pt>
                      <c:pt idx="4575">
                        <c:v>368.24382384532743</c:v>
                      </c:pt>
                      <c:pt idx="4576">
                        <c:v>368.32975295381294</c:v>
                      </c:pt>
                      <c:pt idx="4577">
                        <c:v>369.86305048335106</c:v>
                      </c:pt>
                      <c:pt idx="4578">
                        <c:v>372.48657357679906</c:v>
                      </c:pt>
                      <c:pt idx="4579">
                        <c:v>374.18635875402782</c:v>
                      </c:pt>
                      <c:pt idx="4580">
                        <c:v>374.18635875402782</c:v>
                      </c:pt>
                      <c:pt idx="4581">
                        <c:v>374.18635875402782</c:v>
                      </c:pt>
                      <c:pt idx="4582">
                        <c:v>374.18635875402782</c:v>
                      </c:pt>
                      <c:pt idx="4583">
                        <c:v>375.75725026852837</c:v>
                      </c:pt>
                      <c:pt idx="4584">
                        <c:v>376.27013963480118</c:v>
                      </c:pt>
                      <c:pt idx="4585">
                        <c:v>375.48872180451116</c:v>
                      </c:pt>
                      <c:pt idx="4586">
                        <c:v>376.2808807733619</c:v>
                      </c:pt>
                      <c:pt idx="4587">
                        <c:v>376.2808807733619</c:v>
                      </c:pt>
                      <c:pt idx="4588">
                        <c:v>376.2808807733619</c:v>
                      </c:pt>
                      <c:pt idx="4589">
                        <c:v>374.26423200859284</c:v>
                      </c:pt>
                      <c:pt idx="4590">
                        <c:v>375.79215896885063</c:v>
                      </c:pt>
                      <c:pt idx="4591">
                        <c:v>378.03705692803425</c:v>
                      </c:pt>
                      <c:pt idx="4592">
                        <c:v>374.22395273899019</c:v>
                      </c:pt>
                      <c:pt idx="4593">
                        <c:v>373.6143931256712</c:v>
                      </c:pt>
                      <c:pt idx="4594">
                        <c:v>373.6143931256712</c:v>
                      </c:pt>
                      <c:pt idx="4595">
                        <c:v>373.6143931256712</c:v>
                      </c:pt>
                      <c:pt idx="4596">
                        <c:v>373.74060150375925</c:v>
                      </c:pt>
                      <c:pt idx="4597">
                        <c:v>375.62567132115987</c:v>
                      </c:pt>
                      <c:pt idx="4598">
                        <c:v>378.02631578947353</c:v>
                      </c:pt>
                      <c:pt idx="4599">
                        <c:v>379.47905477980652</c:v>
                      </c:pt>
                      <c:pt idx="4600">
                        <c:v>379.88990332975277</c:v>
                      </c:pt>
                      <c:pt idx="4601">
                        <c:v>379.88990332975277</c:v>
                      </c:pt>
                      <c:pt idx="4602">
                        <c:v>379.88990332975277</c:v>
                      </c:pt>
                      <c:pt idx="4603">
                        <c:v>380.33297529538112</c:v>
                      </c:pt>
                      <c:pt idx="4604">
                        <c:v>381.41245972073028</c:v>
                      </c:pt>
                      <c:pt idx="4605">
                        <c:v>383.96885069817392</c:v>
                      </c:pt>
                      <c:pt idx="4606">
                        <c:v>383.55800214822756</c:v>
                      </c:pt>
                      <c:pt idx="4607">
                        <c:v>381.05800214822756</c:v>
                      </c:pt>
                      <c:pt idx="4608">
                        <c:v>381.05800214822756</c:v>
                      </c:pt>
                      <c:pt idx="4609">
                        <c:v>381.05800214822756</c:v>
                      </c:pt>
                      <c:pt idx="4610">
                        <c:v>379.03866809881833</c:v>
                      </c:pt>
                      <c:pt idx="4611">
                        <c:v>381.78839957035433</c:v>
                      </c:pt>
                      <c:pt idx="4612">
                        <c:v>383.90171858216962</c:v>
                      </c:pt>
                      <c:pt idx="4613">
                        <c:v>384.3501611170783</c:v>
                      </c:pt>
                      <c:pt idx="4614">
                        <c:v>384.18367346938766</c:v>
                      </c:pt>
                      <c:pt idx="4615">
                        <c:v>384.18367346938766</c:v>
                      </c:pt>
                      <c:pt idx="4616">
                        <c:v>384.18367346938766</c:v>
                      </c:pt>
                      <c:pt idx="4617">
                        <c:v>384.18367346938766</c:v>
                      </c:pt>
                      <c:pt idx="4618">
                        <c:v>385.56122448979573</c:v>
                      </c:pt>
                      <c:pt idx="4619">
                        <c:v>384.59720730397407</c:v>
                      </c:pt>
                      <c:pt idx="4620">
                        <c:v>383.95005370569265</c:v>
                      </c:pt>
                      <c:pt idx="4621">
                        <c:v>382.04350161117065</c:v>
                      </c:pt>
                      <c:pt idx="4622">
                        <c:v>382.04350161117065</c:v>
                      </c:pt>
                      <c:pt idx="4623">
                        <c:v>382.04350161117065</c:v>
                      </c:pt>
                      <c:pt idx="4624">
                        <c:v>381.45542427497304</c:v>
                      </c:pt>
                      <c:pt idx="4625">
                        <c:v>370.19065520945207</c:v>
                      </c:pt>
                      <c:pt idx="4626">
                        <c:v>372.09720730397419</c:v>
                      </c:pt>
                      <c:pt idx="4627">
                        <c:v>371.28088077336196</c:v>
                      </c:pt>
                      <c:pt idx="4628">
                        <c:v>367.24489795918362</c:v>
                      </c:pt>
                      <c:pt idx="4629">
                        <c:v>367.24489795918362</c:v>
                      </c:pt>
                      <c:pt idx="4630">
                        <c:v>367.24489795918362</c:v>
                      </c:pt>
                      <c:pt idx="4631">
                        <c:v>363.55263157894728</c:v>
                      </c:pt>
                      <c:pt idx="4632">
                        <c:v>369.21589688506981</c:v>
                      </c:pt>
                      <c:pt idx="4633">
                        <c:v>367.71482277121368</c:v>
                      </c:pt>
                      <c:pt idx="4634">
                        <c:v>370.20676691729318</c:v>
                      </c:pt>
                      <c:pt idx="4635">
                        <c:v>370.94522019334045</c:v>
                      </c:pt>
                      <c:pt idx="4636">
                        <c:v>370.94522019334045</c:v>
                      </c:pt>
                      <c:pt idx="4637">
                        <c:v>370.94522019334045</c:v>
                      </c:pt>
                      <c:pt idx="4638">
                        <c:v>372.29860365198704</c:v>
                      </c:pt>
                      <c:pt idx="4639">
                        <c:v>365.2604726100966</c:v>
                      </c:pt>
                      <c:pt idx="4640">
                        <c:v>367.38184747583244</c:v>
                      </c:pt>
                      <c:pt idx="4641">
                        <c:v>369.66165413533832</c:v>
                      </c:pt>
                      <c:pt idx="4642">
                        <c:v>367.76315789473682</c:v>
                      </c:pt>
                      <c:pt idx="4643">
                        <c:v>367.76315789473682</c:v>
                      </c:pt>
                      <c:pt idx="4644">
                        <c:v>367.76315789473682</c:v>
                      </c:pt>
                      <c:pt idx="4645">
                        <c:v>371.49033297529542</c:v>
                      </c:pt>
                      <c:pt idx="4646">
                        <c:v>373.63856068743291</c:v>
                      </c:pt>
                      <c:pt idx="4647">
                        <c:v>378.94468313641249</c:v>
                      </c:pt>
                      <c:pt idx="4648">
                        <c:v>378.89097744360907</c:v>
                      </c:pt>
                      <c:pt idx="4649">
                        <c:v>379.36627282491952</c:v>
                      </c:pt>
                      <c:pt idx="4650">
                        <c:v>379.36627282491952</c:v>
                      </c:pt>
                      <c:pt idx="4651">
                        <c:v>379.36627282491952</c:v>
                      </c:pt>
                      <c:pt idx="4652">
                        <c:v>378.63587540279275</c:v>
                      </c:pt>
                      <c:pt idx="4653">
                        <c:v>376.1519871106338</c:v>
                      </c:pt>
                      <c:pt idx="4654">
                        <c:v>373.58216970998933</c:v>
                      </c:pt>
                      <c:pt idx="4655">
                        <c:v>374.88184747583244</c:v>
                      </c:pt>
                      <c:pt idx="4656">
                        <c:v>374.4307196562836</c:v>
                      </c:pt>
                      <c:pt idx="4657">
                        <c:v>374.4307196562836</c:v>
                      </c:pt>
                      <c:pt idx="4658">
                        <c:v>374.4307196562836</c:v>
                      </c:pt>
                      <c:pt idx="4659">
                        <c:v>375.4511278195489</c:v>
                      </c:pt>
                      <c:pt idx="4660">
                        <c:v>378.90171858216974</c:v>
                      </c:pt>
                      <c:pt idx="4661">
                        <c:v>378.97959183673476</c:v>
                      </c:pt>
                      <c:pt idx="4662">
                        <c:v>379.95972073039752</c:v>
                      </c:pt>
                      <c:pt idx="4663">
                        <c:v>379.95972073039752</c:v>
                      </c:pt>
                      <c:pt idx="4664">
                        <c:v>379.95972073039752</c:v>
                      </c:pt>
                      <c:pt idx="4665">
                        <c:v>379.95972073039752</c:v>
                      </c:pt>
                      <c:pt idx="4666">
                        <c:v>380.06981740064458</c:v>
                      </c:pt>
                      <c:pt idx="4667">
                        <c:v>380.93179377013973</c:v>
                      </c:pt>
                      <c:pt idx="4668">
                        <c:v>378.03168635875414</c:v>
                      </c:pt>
                      <c:pt idx="4669">
                        <c:v>379.86842105263173</c:v>
                      </c:pt>
                      <c:pt idx="4670">
                        <c:v>382.513426423201</c:v>
                      </c:pt>
                      <c:pt idx="4671">
                        <c:v>382.513426423201</c:v>
                      </c:pt>
                      <c:pt idx="4672">
                        <c:v>382.513426423201</c:v>
                      </c:pt>
                      <c:pt idx="4673">
                        <c:v>386.99785177228807</c:v>
                      </c:pt>
                      <c:pt idx="4674">
                        <c:v>388.90171858216991</c:v>
                      </c:pt>
                      <c:pt idx="4675">
                        <c:v>389.29377013963506</c:v>
                      </c:pt>
                      <c:pt idx="4676">
                        <c:v>387.71213748657379</c:v>
                      </c:pt>
                      <c:pt idx="4677">
                        <c:v>390.75456498388854</c:v>
                      </c:pt>
                      <c:pt idx="4678">
                        <c:v>390.75456498388854</c:v>
                      </c:pt>
                      <c:pt idx="4679">
                        <c:v>390.75456498388854</c:v>
                      </c:pt>
                      <c:pt idx="4680">
                        <c:v>390.46723952739012</c:v>
                      </c:pt>
                      <c:pt idx="4681">
                        <c:v>389.72610096670269</c:v>
                      </c:pt>
                      <c:pt idx="4682">
                        <c:v>392.79538131041909</c:v>
                      </c:pt>
                      <c:pt idx="4683">
                        <c:v>392.43823845327626</c:v>
                      </c:pt>
                      <c:pt idx="4684">
                        <c:v>392.36842105263179</c:v>
                      </c:pt>
                      <c:pt idx="4685">
                        <c:v>392.36842105263179</c:v>
                      </c:pt>
                      <c:pt idx="4686">
                        <c:v>392.36842105263179</c:v>
                      </c:pt>
                      <c:pt idx="4687">
                        <c:v>389.03329752953834</c:v>
                      </c:pt>
                      <c:pt idx="4688">
                        <c:v>390.05102040816348</c:v>
                      </c:pt>
                      <c:pt idx="4689">
                        <c:v>392.79269602577898</c:v>
                      </c:pt>
                      <c:pt idx="4690">
                        <c:v>394.13265306122474</c:v>
                      </c:pt>
                      <c:pt idx="4691">
                        <c:v>393.84801288936654</c:v>
                      </c:pt>
                      <c:pt idx="4692">
                        <c:v>393.84801288936654</c:v>
                      </c:pt>
                      <c:pt idx="4693">
                        <c:v>393.84801288936654</c:v>
                      </c:pt>
                      <c:pt idx="4694">
                        <c:v>395.16648764769093</c:v>
                      </c:pt>
                      <c:pt idx="4695">
                        <c:v>394.24543501611203</c:v>
                      </c:pt>
                      <c:pt idx="4696">
                        <c:v>395.47261009667056</c:v>
                      </c:pt>
                      <c:pt idx="4697">
                        <c:v>390.16648764769093</c:v>
                      </c:pt>
                      <c:pt idx="4698">
                        <c:v>393.38882921589715</c:v>
                      </c:pt>
                      <c:pt idx="4699">
                        <c:v>393.38882921589715</c:v>
                      </c:pt>
                      <c:pt idx="4700">
                        <c:v>393.38882921589715</c:v>
                      </c:pt>
                      <c:pt idx="4701">
                        <c:v>392.94307196562863</c:v>
                      </c:pt>
                      <c:pt idx="4702">
                        <c:v>392.34693877551047</c:v>
                      </c:pt>
                      <c:pt idx="4703">
                        <c:v>395.24704618689611</c:v>
                      </c:pt>
                      <c:pt idx="4704">
                        <c:v>393.95273899033327</c:v>
                      </c:pt>
                      <c:pt idx="4705">
                        <c:v>395.36519871106361</c:v>
                      </c:pt>
                      <c:pt idx="4706">
                        <c:v>395.36519871106361</c:v>
                      </c:pt>
                      <c:pt idx="4707">
                        <c:v>395.36519871106361</c:v>
                      </c:pt>
                      <c:pt idx="4708">
                        <c:v>395.88077336197665</c:v>
                      </c:pt>
                      <c:pt idx="4709">
                        <c:v>396.65413533834618</c:v>
                      </c:pt>
                      <c:pt idx="4710">
                        <c:v>396.22717508055882</c:v>
                      </c:pt>
                      <c:pt idx="4711">
                        <c:v>393.0800214822774</c:v>
                      </c:pt>
                      <c:pt idx="4712">
                        <c:v>394.96240601503786</c:v>
                      </c:pt>
                      <c:pt idx="4713">
                        <c:v>394.96240601503786</c:v>
                      </c:pt>
                      <c:pt idx="4714">
                        <c:v>394.96240601503786</c:v>
                      </c:pt>
                      <c:pt idx="4715">
                        <c:v>394.96240601503786</c:v>
                      </c:pt>
                      <c:pt idx="4716">
                        <c:v>396.95757250268554</c:v>
                      </c:pt>
                      <c:pt idx="4717">
                        <c:v>400.78141783029025</c:v>
                      </c:pt>
                      <c:pt idx="4718">
                        <c:v>400.48603651987133</c:v>
                      </c:pt>
                      <c:pt idx="4719">
                        <c:v>401.80719656283588</c:v>
                      </c:pt>
                      <c:pt idx="4720">
                        <c:v>401.80719656283588</c:v>
                      </c:pt>
                      <c:pt idx="4721">
                        <c:v>401.80719656283588</c:v>
                      </c:pt>
                      <c:pt idx="4722">
                        <c:v>402.46240601503786</c:v>
                      </c:pt>
                      <c:pt idx="4723">
                        <c:v>399.73952738990363</c:v>
                      </c:pt>
                      <c:pt idx="4724">
                        <c:v>396.72932330827098</c:v>
                      </c:pt>
                      <c:pt idx="4725">
                        <c:v>389.5676691729326</c:v>
                      </c:pt>
                      <c:pt idx="4726">
                        <c:v>393.25187969924843</c:v>
                      </c:pt>
                      <c:pt idx="4727">
                        <c:v>393.25187969924843</c:v>
                      </c:pt>
                      <c:pt idx="4728">
                        <c:v>393.25187969924843</c:v>
                      </c:pt>
                      <c:pt idx="4729">
                        <c:v>393.41299677765869</c:v>
                      </c:pt>
                      <c:pt idx="4730">
                        <c:v>388.90977443609052</c:v>
                      </c:pt>
                      <c:pt idx="4731">
                        <c:v>394.2669172932334</c:v>
                      </c:pt>
                      <c:pt idx="4732">
                        <c:v>395.60687432867917</c:v>
                      </c:pt>
                      <c:pt idx="4733">
                        <c:v>398.43447905478013</c:v>
                      </c:pt>
                      <c:pt idx="4734">
                        <c:v>398.43447905478013</c:v>
                      </c:pt>
                      <c:pt idx="4735">
                        <c:v>398.43447905478013</c:v>
                      </c:pt>
                      <c:pt idx="4736">
                        <c:v>397.12674543501646</c:v>
                      </c:pt>
                      <c:pt idx="4737">
                        <c:v>397.38184747583273</c:v>
                      </c:pt>
                      <c:pt idx="4738">
                        <c:v>391.27819548872208</c:v>
                      </c:pt>
                      <c:pt idx="4739">
                        <c:v>392.81686358754052</c:v>
                      </c:pt>
                      <c:pt idx="4740">
                        <c:v>388.19011815252441</c:v>
                      </c:pt>
                      <c:pt idx="4741">
                        <c:v>388.19011815252441</c:v>
                      </c:pt>
                      <c:pt idx="4742">
                        <c:v>388.19011815252441</c:v>
                      </c:pt>
                      <c:pt idx="4743">
                        <c:v>386.88238453276074</c:v>
                      </c:pt>
                      <c:pt idx="4744">
                        <c:v>386.34801288936654</c:v>
                      </c:pt>
                      <c:pt idx="4745">
                        <c:v>389.60257787325486</c:v>
                      </c:pt>
                      <c:pt idx="4746">
                        <c:v>388.8990332975298</c:v>
                      </c:pt>
                      <c:pt idx="4747">
                        <c:v>389.15145005370596</c:v>
                      </c:pt>
                      <c:pt idx="4748">
                        <c:v>389.15145005370596</c:v>
                      </c:pt>
                      <c:pt idx="4749">
                        <c:v>389.15145005370596</c:v>
                      </c:pt>
                      <c:pt idx="4750">
                        <c:v>393.92857142857167</c:v>
                      </c:pt>
                      <c:pt idx="4751">
                        <c:v>394.72878625134285</c:v>
                      </c:pt>
                      <c:pt idx="4752">
                        <c:v>394.72878625134285</c:v>
                      </c:pt>
                      <c:pt idx="4753">
                        <c:v>395.64446831364148</c:v>
                      </c:pt>
                      <c:pt idx="4754">
                        <c:v>396.46348012889388</c:v>
                      </c:pt>
                      <c:pt idx="4755">
                        <c:v>396.46348012889388</c:v>
                      </c:pt>
                      <c:pt idx="4756">
                        <c:v>396.46348012889388</c:v>
                      </c:pt>
                      <c:pt idx="4757">
                        <c:v>396.55477980665967</c:v>
                      </c:pt>
                      <c:pt idx="4758">
                        <c:v>390.59344790547811</c:v>
                      </c:pt>
                      <c:pt idx="4759">
                        <c:v>391.7776584317939</c:v>
                      </c:pt>
                      <c:pt idx="4760">
                        <c:v>398.29752953813119</c:v>
                      </c:pt>
                      <c:pt idx="4761">
                        <c:v>400.37056928034389</c:v>
                      </c:pt>
                      <c:pt idx="4762">
                        <c:v>400.37056928034389</c:v>
                      </c:pt>
                      <c:pt idx="4763">
                        <c:v>400.37056928034389</c:v>
                      </c:pt>
                      <c:pt idx="4764">
                        <c:v>399.11385606874347</c:v>
                      </c:pt>
                      <c:pt idx="4765">
                        <c:v>398.48012889366294</c:v>
                      </c:pt>
                      <c:pt idx="4766">
                        <c:v>398.60633727175099</c:v>
                      </c:pt>
                      <c:pt idx="4767">
                        <c:v>400.15843179377032</c:v>
                      </c:pt>
                      <c:pt idx="4768">
                        <c:v>394.96509129967791</c:v>
                      </c:pt>
                      <c:pt idx="4769">
                        <c:v>394.96509129967791</c:v>
                      </c:pt>
                      <c:pt idx="4770">
                        <c:v>394.96509129967791</c:v>
                      </c:pt>
                      <c:pt idx="4771">
                        <c:v>396.2083780880775</c:v>
                      </c:pt>
                      <c:pt idx="4772">
                        <c:v>389.91138560687449</c:v>
                      </c:pt>
                      <c:pt idx="4773">
                        <c:v>392.43823845327626</c:v>
                      </c:pt>
                      <c:pt idx="4774">
                        <c:v>383.48012889366294</c:v>
                      </c:pt>
                      <c:pt idx="4775">
                        <c:v>377.65306122449005</c:v>
                      </c:pt>
                      <c:pt idx="4776">
                        <c:v>377.65306122449005</c:v>
                      </c:pt>
                      <c:pt idx="4777">
                        <c:v>377.65306122449005</c:v>
                      </c:pt>
                      <c:pt idx="4778">
                        <c:v>381.46616541353404</c:v>
                      </c:pt>
                      <c:pt idx="4779">
                        <c:v>376.94683136412482</c:v>
                      </c:pt>
                      <c:pt idx="4780">
                        <c:v>380.41890440386709</c:v>
                      </c:pt>
                      <c:pt idx="4781">
                        <c:v>382.15359828141811</c:v>
                      </c:pt>
                      <c:pt idx="4782">
                        <c:v>373.2894736842108</c:v>
                      </c:pt>
                      <c:pt idx="4783">
                        <c:v>373.2894736842108</c:v>
                      </c:pt>
                      <c:pt idx="4784">
                        <c:v>373.2894736842108</c:v>
                      </c:pt>
                      <c:pt idx="4785">
                        <c:v>383.0048335123526</c:v>
                      </c:pt>
                      <c:pt idx="4786">
                        <c:v>385.95059076262112</c:v>
                      </c:pt>
                      <c:pt idx="4787">
                        <c:v>390.22287862513457</c:v>
                      </c:pt>
                      <c:pt idx="4788">
                        <c:v>381.56015037594011</c:v>
                      </c:pt>
                      <c:pt idx="4789">
                        <c:v>380.91299677765869</c:v>
                      </c:pt>
                      <c:pt idx="4790">
                        <c:v>380.91299677765869</c:v>
                      </c:pt>
                      <c:pt idx="4791">
                        <c:v>380.91299677765869</c:v>
                      </c:pt>
                      <c:pt idx="4792">
                        <c:v>379.97046186895841</c:v>
                      </c:pt>
                      <c:pt idx="4793">
                        <c:v>373.77819548872213</c:v>
                      </c:pt>
                      <c:pt idx="4794">
                        <c:v>369.86036519871135</c:v>
                      </c:pt>
                      <c:pt idx="4795">
                        <c:v>371.00429645542454</c:v>
                      </c:pt>
                      <c:pt idx="4796">
                        <c:v>379.66165413533861</c:v>
                      </c:pt>
                      <c:pt idx="4797">
                        <c:v>379.66165413533861</c:v>
                      </c:pt>
                      <c:pt idx="4798">
                        <c:v>379.66165413533861</c:v>
                      </c:pt>
                      <c:pt idx="4799">
                        <c:v>379.10580021482309</c:v>
                      </c:pt>
                      <c:pt idx="4800">
                        <c:v>379.6589688506985</c:v>
                      </c:pt>
                      <c:pt idx="4801">
                        <c:v>383.21965628356639</c:v>
                      </c:pt>
                      <c:pt idx="4802">
                        <c:v>382.53222341568238</c:v>
                      </c:pt>
                      <c:pt idx="4803">
                        <c:v>385.87271750805616</c:v>
                      </c:pt>
                      <c:pt idx="4804">
                        <c:v>385.87271750805616</c:v>
                      </c:pt>
                      <c:pt idx="4805">
                        <c:v>385.87271750805616</c:v>
                      </c:pt>
                      <c:pt idx="4806">
                        <c:v>382.74167561761578</c:v>
                      </c:pt>
                      <c:pt idx="4807">
                        <c:v>374.28302900107445</c:v>
                      </c:pt>
                      <c:pt idx="4808">
                        <c:v>381.95757250268571</c:v>
                      </c:pt>
                      <c:pt idx="4809">
                        <c:v>380.89419978517765</c:v>
                      </c:pt>
                      <c:pt idx="4810">
                        <c:v>384.82008592910887</c:v>
                      </c:pt>
                      <c:pt idx="4811">
                        <c:v>384.82008592910887</c:v>
                      </c:pt>
                      <c:pt idx="4812">
                        <c:v>384.82008592910887</c:v>
                      </c:pt>
                      <c:pt idx="4813">
                        <c:v>384.82008592910887</c:v>
                      </c:pt>
                      <c:pt idx="4814">
                        <c:v>388.24650912996816</c:v>
                      </c:pt>
                      <c:pt idx="4815">
                        <c:v>384.23200859291131</c:v>
                      </c:pt>
                      <c:pt idx="4816">
                        <c:v>386.83404940923782</c:v>
                      </c:pt>
                      <c:pt idx="4817">
                        <c:v>381.68367346938822</c:v>
                      </c:pt>
                      <c:pt idx="4818">
                        <c:v>381.68367346938822</c:v>
                      </c:pt>
                      <c:pt idx="4819">
                        <c:v>381.68367346938822</c:v>
                      </c:pt>
                      <c:pt idx="4820">
                        <c:v>381.54403866809923</c:v>
                      </c:pt>
                      <c:pt idx="4821">
                        <c:v>385.78947368421103</c:v>
                      </c:pt>
                      <c:pt idx="4822">
                        <c:v>386.35606874328727</c:v>
                      </c:pt>
                      <c:pt idx="4823">
                        <c:v>389.16756176154718</c:v>
                      </c:pt>
                      <c:pt idx="4824">
                        <c:v>389.56766917293277</c:v>
                      </c:pt>
                      <c:pt idx="4825">
                        <c:v>389.56766917293277</c:v>
                      </c:pt>
                      <c:pt idx="4826">
                        <c:v>389.56766917293277</c:v>
                      </c:pt>
                      <c:pt idx="4827">
                        <c:v>387.44092373791659</c:v>
                      </c:pt>
                      <c:pt idx="4828">
                        <c:v>397.85445757250312</c:v>
                      </c:pt>
                      <c:pt idx="4829">
                        <c:v>400.43501611170831</c:v>
                      </c:pt>
                      <c:pt idx="4830">
                        <c:v>397.64232008592955</c:v>
                      </c:pt>
                      <c:pt idx="4831">
                        <c:v>398.78893662728296</c:v>
                      </c:pt>
                      <c:pt idx="4832">
                        <c:v>398.78893662728296</c:v>
                      </c:pt>
                      <c:pt idx="4833">
                        <c:v>398.78893662728296</c:v>
                      </c:pt>
                      <c:pt idx="4834">
                        <c:v>397.56981740064492</c:v>
                      </c:pt>
                      <c:pt idx="4835">
                        <c:v>396.76154672395319</c:v>
                      </c:pt>
                      <c:pt idx="4836">
                        <c:v>398.89903329752997</c:v>
                      </c:pt>
                      <c:pt idx="4837">
                        <c:v>401.11170784103155</c:v>
                      </c:pt>
                      <c:pt idx="4838">
                        <c:v>399.25349087003264</c:v>
                      </c:pt>
                      <c:pt idx="4839">
                        <c:v>399.25349087003264</c:v>
                      </c:pt>
                      <c:pt idx="4840">
                        <c:v>399.25349087003264</c:v>
                      </c:pt>
                      <c:pt idx="4841">
                        <c:v>404.30988184747628</c:v>
                      </c:pt>
                      <c:pt idx="4842">
                        <c:v>404.43609022556427</c:v>
                      </c:pt>
                      <c:pt idx="4843">
                        <c:v>402.87862513426461</c:v>
                      </c:pt>
                      <c:pt idx="4844">
                        <c:v>404.82814178302937</c:v>
                      </c:pt>
                      <c:pt idx="4845">
                        <c:v>408.33780880773406</c:v>
                      </c:pt>
                      <c:pt idx="4846">
                        <c:v>408.33780880773406</c:v>
                      </c:pt>
                      <c:pt idx="4847">
                        <c:v>408.33780880773406</c:v>
                      </c:pt>
                      <c:pt idx="4848">
                        <c:v>406.24865735768032</c:v>
                      </c:pt>
                      <c:pt idx="4849">
                        <c:v>409.55155746509178</c:v>
                      </c:pt>
                      <c:pt idx="4850">
                        <c:v>408.43179377014008</c:v>
                      </c:pt>
                      <c:pt idx="4851">
                        <c:v>406.34801288936671</c:v>
                      </c:pt>
                      <c:pt idx="4852">
                        <c:v>407.63426423200906</c:v>
                      </c:pt>
                      <c:pt idx="4853">
                        <c:v>407.63426423200906</c:v>
                      </c:pt>
                      <c:pt idx="4854">
                        <c:v>407.63426423200906</c:v>
                      </c:pt>
                      <c:pt idx="4855">
                        <c:v>403.5096670247051</c:v>
                      </c:pt>
                      <c:pt idx="4856">
                        <c:v>401.79108485499512</c:v>
                      </c:pt>
                      <c:pt idx="4857">
                        <c:v>400.95059076262135</c:v>
                      </c:pt>
                      <c:pt idx="4858">
                        <c:v>401.22986036519922</c:v>
                      </c:pt>
                      <c:pt idx="4859">
                        <c:v>391.55209452201984</c:v>
                      </c:pt>
                      <c:pt idx="4860">
                        <c:v>391.55209452201984</c:v>
                      </c:pt>
                      <c:pt idx="4861">
                        <c:v>391.55209452201984</c:v>
                      </c:pt>
                      <c:pt idx="4862">
                        <c:v>392.79001074113904</c:v>
                      </c:pt>
                      <c:pt idx="4863">
                        <c:v>396.28893662728302</c:v>
                      </c:pt>
                      <c:pt idx="4864">
                        <c:v>397.18850698174066</c:v>
                      </c:pt>
                      <c:pt idx="4865">
                        <c:v>397.69334049409292</c:v>
                      </c:pt>
                      <c:pt idx="4866">
                        <c:v>401.02309344790604</c:v>
                      </c:pt>
                      <c:pt idx="4867">
                        <c:v>401.02309344790604</c:v>
                      </c:pt>
                      <c:pt idx="4868">
                        <c:v>401.02309344790604</c:v>
                      </c:pt>
                      <c:pt idx="4869">
                        <c:v>401.33727175080611</c:v>
                      </c:pt>
                      <c:pt idx="4870">
                        <c:v>399.66165413533889</c:v>
                      </c:pt>
                      <c:pt idx="4871">
                        <c:v>404.35016111707898</c:v>
                      </c:pt>
                      <c:pt idx="4872">
                        <c:v>395.10204081632708</c:v>
                      </c:pt>
                      <c:pt idx="4873">
                        <c:v>395.71697099892651</c:v>
                      </c:pt>
                      <c:pt idx="4874">
                        <c:v>395.71697099892651</c:v>
                      </c:pt>
                      <c:pt idx="4875">
                        <c:v>395.71697099892651</c:v>
                      </c:pt>
                      <c:pt idx="4876">
                        <c:v>394.34747583243882</c:v>
                      </c:pt>
                      <c:pt idx="4877">
                        <c:v>398.06659505907692</c:v>
                      </c:pt>
                      <c:pt idx="4878">
                        <c:v>387.84371643394257</c:v>
                      </c:pt>
                      <c:pt idx="4879">
                        <c:v>391.04726100966758</c:v>
                      </c:pt>
                      <c:pt idx="4880">
                        <c:v>387.07572502685343</c:v>
                      </c:pt>
                      <c:pt idx="4881">
                        <c:v>387.07572502685343</c:v>
                      </c:pt>
                      <c:pt idx="4882">
                        <c:v>387.07572502685343</c:v>
                      </c:pt>
                      <c:pt idx="4883">
                        <c:v>383.50966702470521</c:v>
                      </c:pt>
                      <c:pt idx="4884">
                        <c:v>392.96723952739052</c:v>
                      </c:pt>
                      <c:pt idx="4885">
                        <c:v>389.8200859291091</c:v>
                      </c:pt>
                      <c:pt idx="4886">
                        <c:v>385.72502685284701</c:v>
                      </c:pt>
                      <c:pt idx="4887">
                        <c:v>387.69602577873314</c:v>
                      </c:pt>
                      <c:pt idx="4888">
                        <c:v>387.69602577873314</c:v>
                      </c:pt>
                      <c:pt idx="4889">
                        <c:v>387.69602577873314</c:v>
                      </c:pt>
                      <c:pt idx="4890">
                        <c:v>382.49731471536046</c:v>
                      </c:pt>
                      <c:pt idx="4891">
                        <c:v>384.55424274973211</c:v>
                      </c:pt>
                      <c:pt idx="4892">
                        <c:v>378.87486573576865</c:v>
                      </c:pt>
                      <c:pt idx="4893">
                        <c:v>378.87486573576865</c:v>
                      </c:pt>
                      <c:pt idx="4894">
                        <c:v>384.7448979591843</c:v>
                      </c:pt>
                      <c:pt idx="4895">
                        <c:v>384.7448979591843</c:v>
                      </c:pt>
                      <c:pt idx="4896">
                        <c:v>384.7448979591843</c:v>
                      </c:pt>
                      <c:pt idx="4897">
                        <c:v>375.84854994629495</c:v>
                      </c:pt>
                      <c:pt idx="4898">
                        <c:v>381.30773361976435</c:v>
                      </c:pt>
                      <c:pt idx="4899">
                        <c:v>390.22287862513497</c:v>
                      </c:pt>
                      <c:pt idx="4900">
                        <c:v>389.3340494092381</c:v>
                      </c:pt>
                      <c:pt idx="4901">
                        <c:v>392.73899033297602</c:v>
                      </c:pt>
                      <c:pt idx="4902">
                        <c:v>392.73899033297602</c:v>
                      </c:pt>
                      <c:pt idx="4903">
                        <c:v>392.73899033297602</c:v>
                      </c:pt>
                      <c:pt idx="4904">
                        <c:v>392.25563909774507</c:v>
                      </c:pt>
                      <c:pt idx="4905">
                        <c:v>390.58807733619835</c:v>
                      </c:pt>
                      <c:pt idx="4906">
                        <c:v>394.31256713211673</c:v>
                      </c:pt>
                      <c:pt idx="4907">
                        <c:v>397.81417830290081</c:v>
                      </c:pt>
                      <c:pt idx="4908">
                        <c:v>397.77121374865806</c:v>
                      </c:pt>
                      <c:pt idx="4909">
                        <c:v>397.77121374865806</c:v>
                      </c:pt>
                      <c:pt idx="4910">
                        <c:v>397.77121374865806</c:v>
                      </c:pt>
                      <c:pt idx="4911">
                        <c:v>400.62298603652062</c:v>
                      </c:pt>
                      <c:pt idx="4912">
                        <c:v>390.54779806659576</c:v>
                      </c:pt>
                      <c:pt idx="4913">
                        <c:v>391.70247046186967</c:v>
                      </c:pt>
                      <c:pt idx="4914">
                        <c:v>393.85875402792766</c:v>
                      </c:pt>
                      <c:pt idx="4915">
                        <c:v>389.69119226638094</c:v>
                      </c:pt>
                      <c:pt idx="4916">
                        <c:v>389.69119226638094</c:v>
                      </c:pt>
                      <c:pt idx="4917">
                        <c:v>389.69119226638094</c:v>
                      </c:pt>
                      <c:pt idx="4918">
                        <c:v>384.82814178302965</c:v>
                      </c:pt>
                      <c:pt idx="4919">
                        <c:v>387.68796992481265</c:v>
                      </c:pt>
                      <c:pt idx="4920">
                        <c:v>386.458109559614</c:v>
                      </c:pt>
                      <c:pt idx="4921">
                        <c:v>387.11600429645608</c:v>
                      </c:pt>
                      <c:pt idx="4922">
                        <c:v>392.90010741138633</c:v>
                      </c:pt>
                      <c:pt idx="4923">
                        <c:v>392.90010741138633</c:v>
                      </c:pt>
                      <c:pt idx="4924">
                        <c:v>392.90010741138633</c:v>
                      </c:pt>
                      <c:pt idx="4925">
                        <c:v>394.94092373791693</c:v>
                      </c:pt>
                      <c:pt idx="4926">
                        <c:v>394.94092373791693</c:v>
                      </c:pt>
                      <c:pt idx="4927">
                        <c:v>395.35982814178379</c:v>
                      </c:pt>
                      <c:pt idx="4928">
                        <c:v>390.64715359828216</c:v>
                      </c:pt>
                      <c:pt idx="4929">
                        <c:v>391.10096670247123</c:v>
                      </c:pt>
                      <c:pt idx="4930">
                        <c:v>391.10096670247123</c:v>
                      </c:pt>
                      <c:pt idx="4931">
                        <c:v>391.10096670247123</c:v>
                      </c:pt>
                      <c:pt idx="4932">
                        <c:v>388.26799140708988</c:v>
                      </c:pt>
                      <c:pt idx="4933">
                        <c:v>388.26799140708988</c:v>
                      </c:pt>
                      <c:pt idx="4934">
                        <c:v>383.93662728249262</c:v>
                      </c:pt>
                      <c:pt idx="4935">
                        <c:v>384.77712137486645</c:v>
                      </c:pt>
                      <c:pt idx="4936">
                        <c:v>379.05746509130034</c:v>
                      </c:pt>
                      <c:pt idx="4937">
                        <c:v>379.05746509130034</c:v>
                      </c:pt>
                      <c:pt idx="4938">
                        <c:v>379.05746509130034</c:v>
                      </c:pt>
                      <c:pt idx="4939">
                        <c:v>382.09989258861515</c:v>
                      </c:pt>
                      <c:pt idx="4940">
                        <c:v>377.80612244898032</c:v>
                      </c:pt>
                      <c:pt idx="4941">
                        <c:v>383.76208378088154</c:v>
                      </c:pt>
                      <c:pt idx="4942">
                        <c:v>385.00537056928107</c:v>
                      </c:pt>
                      <c:pt idx="4943">
                        <c:v>381.07142857142924</c:v>
                      </c:pt>
                      <c:pt idx="4944">
                        <c:v>381.07142857142924</c:v>
                      </c:pt>
                      <c:pt idx="4945">
                        <c:v>381.07142857142924</c:v>
                      </c:pt>
                      <c:pt idx="4946">
                        <c:v>382.19656283566127</c:v>
                      </c:pt>
                      <c:pt idx="4947">
                        <c:v>374.66702470461939</c:v>
                      </c:pt>
                      <c:pt idx="4948">
                        <c:v>372.82491944146153</c:v>
                      </c:pt>
                      <c:pt idx="4949">
                        <c:v>361.60580021482343</c:v>
                      </c:pt>
                      <c:pt idx="4950">
                        <c:v>359.51664876476974</c:v>
                      </c:pt>
                      <c:pt idx="4951">
                        <c:v>359.51664876476974</c:v>
                      </c:pt>
                      <c:pt idx="4952">
                        <c:v>359.51664876476974</c:v>
                      </c:pt>
                      <c:pt idx="4953">
                        <c:v>359.51664876476974</c:v>
                      </c:pt>
                      <c:pt idx="4954">
                        <c:v>354.07626208378156</c:v>
                      </c:pt>
                      <c:pt idx="4955">
                        <c:v>359.79054779806728</c:v>
                      </c:pt>
                      <c:pt idx="4956">
                        <c:v>361.71589688507055</c:v>
                      </c:pt>
                      <c:pt idx="4957">
                        <c:v>357.46777658431864</c:v>
                      </c:pt>
                      <c:pt idx="4958">
                        <c:v>357.46777658431864</c:v>
                      </c:pt>
                      <c:pt idx="4959">
                        <c:v>357.46777658431864</c:v>
                      </c:pt>
                      <c:pt idx="4960">
                        <c:v>364.8603651987118</c:v>
                      </c:pt>
                      <c:pt idx="4961">
                        <c:v>367.37379162191269</c:v>
                      </c:pt>
                      <c:pt idx="4962">
                        <c:v>365.12889366272901</c:v>
                      </c:pt>
                      <c:pt idx="4963">
                        <c:v>370.23899033297607</c:v>
                      </c:pt>
                      <c:pt idx="4964">
                        <c:v>373.59828141783112</c:v>
                      </c:pt>
                      <c:pt idx="4965">
                        <c:v>373.59828141783112</c:v>
                      </c:pt>
                      <c:pt idx="4966">
                        <c:v>373.59828141783112</c:v>
                      </c:pt>
                      <c:pt idx="4967">
                        <c:v>370.69548872180536</c:v>
                      </c:pt>
                      <c:pt idx="4968">
                        <c:v>360.81364124597292</c:v>
                      </c:pt>
                      <c:pt idx="4969">
                        <c:v>357.6342642320094</c:v>
                      </c:pt>
                      <c:pt idx="4970">
                        <c:v>360.49140708915235</c:v>
                      </c:pt>
                      <c:pt idx="4971">
                        <c:v>358.37271750805672</c:v>
                      </c:pt>
                      <c:pt idx="4972">
                        <c:v>358.37271750805672</c:v>
                      </c:pt>
                      <c:pt idx="4973">
                        <c:v>358.37271750805672</c:v>
                      </c:pt>
                      <c:pt idx="4974">
                        <c:v>360.48603651987202</c:v>
                      </c:pt>
                      <c:pt idx="4975">
                        <c:v>363.17132116004387</c:v>
                      </c:pt>
                      <c:pt idx="4976">
                        <c:v>367.77658431793856</c:v>
                      </c:pt>
                      <c:pt idx="4977">
                        <c:v>363.88023630504921</c:v>
                      </c:pt>
                      <c:pt idx="4978">
                        <c:v>365.55585392051643</c:v>
                      </c:pt>
                      <c:pt idx="4979">
                        <c:v>365.55585392051643</c:v>
                      </c:pt>
                      <c:pt idx="4980">
                        <c:v>365.55585392051643</c:v>
                      </c:pt>
                      <c:pt idx="4981">
                        <c:v>365.55585392051643</c:v>
                      </c:pt>
                      <c:pt idx="4982">
                        <c:v>365.50483351235323</c:v>
                      </c:pt>
                      <c:pt idx="4983">
                        <c:v>368.01825993555406</c:v>
                      </c:pt>
                      <c:pt idx="4984">
                        <c:v>361.95220193340583</c:v>
                      </c:pt>
                      <c:pt idx="4985">
                        <c:v>364.75832438238541</c:v>
                      </c:pt>
                      <c:pt idx="4986">
                        <c:v>364.75832438238541</c:v>
                      </c:pt>
                      <c:pt idx="4987">
                        <c:v>364.75832438238541</c:v>
                      </c:pt>
                      <c:pt idx="4988">
                        <c:v>368.5687432867893</c:v>
                      </c:pt>
                      <c:pt idx="4989">
                        <c:v>370.65252416756266</c:v>
                      </c:pt>
                      <c:pt idx="4990">
                        <c:v>369.33673469387844</c:v>
                      </c:pt>
                      <c:pt idx="4991">
                        <c:v>365.15306122449061</c:v>
                      </c:pt>
                      <c:pt idx="4992">
                        <c:v>356.01503759398577</c:v>
                      </c:pt>
                      <c:pt idx="4993">
                        <c:v>356.01503759398577</c:v>
                      </c:pt>
                      <c:pt idx="4994">
                        <c:v>356.01503759398577</c:v>
                      </c:pt>
                      <c:pt idx="4995">
                        <c:v>356.57626208378173</c:v>
                      </c:pt>
                      <c:pt idx="4996">
                        <c:v>355.19871106337354</c:v>
                      </c:pt>
                      <c:pt idx="4997">
                        <c:v>357.18582169710072</c:v>
                      </c:pt>
                      <c:pt idx="4998">
                        <c:v>350.14500537057006</c:v>
                      </c:pt>
                      <c:pt idx="4999">
                        <c:v>346.45542427497389</c:v>
                      </c:pt>
                      <c:pt idx="5000">
                        <c:v>346.45542427497389</c:v>
                      </c:pt>
                      <c:pt idx="5001">
                        <c:v>346.45542427497389</c:v>
                      </c:pt>
                      <c:pt idx="5002">
                        <c:v>342.33082706766987</c:v>
                      </c:pt>
                      <c:pt idx="5003">
                        <c:v>352.2341568206237</c:v>
                      </c:pt>
                      <c:pt idx="5004">
                        <c:v>349.70730397422199</c:v>
                      </c:pt>
                      <c:pt idx="5005">
                        <c:v>350.79752953813176</c:v>
                      </c:pt>
                      <c:pt idx="5006">
                        <c:v>345.12620837808879</c:v>
                      </c:pt>
                      <c:pt idx="5007">
                        <c:v>345.12620837808879</c:v>
                      </c:pt>
                      <c:pt idx="5008">
                        <c:v>345.12620837808879</c:v>
                      </c:pt>
                      <c:pt idx="5009">
                        <c:v>342.22341568206303</c:v>
                      </c:pt>
                      <c:pt idx="5010">
                        <c:v>352.78195488721877</c:v>
                      </c:pt>
                      <c:pt idx="5011">
                        <c:v>346.44736842105334</c:v>
                      </c:pt>
                      <c:pt idx="5012">
                        <c:v>351.55209452202007</c:v>
                      </c:pt>
                      <c:pt idx="5013">
                        <c:v>351.55209452202007</c:v>
                      </c:pt>
                      <c:pt idx="5014">
                        <c:v>351.55209452202007</c:v>
                      </c:pt>
                      <c:pt idx="5015">
                        <c:v>351.55209452202007</c:v>
                      </c:pt>
                      <c:pt idx="5016">
                        <c:v>354.7261009667032</c:v>
                      </c:pt>
                      <c:pt idx="5017">
                        <c:v>355.54779806659576</c:v>
                      </c:pt>
                      <c:pt idx="5018">
                        <c:v>352.49731471536052</c:v>
                      </c:pt>
                      <c:pt idx="5019">
                        <c:v>350.69548872180519</c:v>
                      </c:pt>
                      <c:pt idx="5020">
                        <c:v>347.11868958109631</c:v>
                      </c:pt>
                      <c:pt idx="5021">
                        <c:v>347.11868958109631</c:v>
                      </c:pt>
                      <c:pt idx="5022">
                        <c:v>347.11868958109631</c:v>
                      </c:pt>
                      <c:pt idx="5023">
                        <c:v>348.76208378088143</c:v>
                      </c:pt>
                      <c:pt idx="5024">
                        <c:v>359.36627282492009</c:v>
                      </c:pt>
                      <c:pt idx="5025">
                        <c:v>359.45220193340555</c:v>
                      </c:pt>
                      <c:pt idx="5026">
                        <c:v>359.35016111707904</c:v>
                      </c:pt>
                      <c:pt idx="5027">
                        <c:v>360.3383458646623</c:v>
                      </c:pt>
                      <c:pt idx="5028">
                        <c:v>360.3383458646623</c:v>
                      </c:pt>
                      <c:pt idx="5029">
                        <c:v>360.3383458646623</c:v>
                      </c:pt>
                      <c:pt idx="5030">
                        <c:v>360.73576799140778</c:v>
                      </c:pt>
                      <c:pt idx="5031">
                        <c:v>360.05639097744427</c:v>
                      </c:pt>
                      <c:pt idx="5032">
                        <c:v>358.02900107411449</c:v>
                      </c:pt>
                      <c:pt idx="5033">
                        <c:v>358.01020408163333</c:v>
                      </c:pt>
                      <c:pt idx="5034">
                        <c:v>353.25725026852911</c:v>
                      </c:pt>
                      <c:pt idx="5035">
                        <c:v>353.25725026852911</c:v>
                      </c:pt>
                      <c:pt idx="5036">
                        <c:v>353.25725026852911</c:v>
                      </c:pt>
                      <c:pt idx="5037">
                        <c:v>351.46616541353444</c:v>
                      </c:pt>
                      <c:pt idx="5038">
                        <c:v>353.85606874328744</c:v>
                      </c:pt>
                      <c:pt idx="5039">
                        <c:v>360.04564983888361</c:v>
                      </c:pt>
                      <c:pt idx="5040">
                        <c:v>360.31149301826065</c:v>
                      </c:pt>
                      <c:pt idx="5041">
                        <c:v>363.91783029001152</c:v>
                      </c:pt>
                      <c:pt idx="5042">
                        <c:v>363.91783029001152</c:v>
                      </c:pt>
                      <c:pt idx="5043">
                        <c:v>363.91783029001152</c:v>
                      </c:pt>
                      <c:pt idx="5044">
                        <c:v>362.91353383458727</c:v>
                      </c:pt>
                      <c:pt idx="5045">
                        <c:v>360.55048335123604</c:v>
                      </c:pt>
                      <c:pt idx="5046">
                        <c:v>361.07411385606957</c:v>
                      </c:pt>
                      <c:pt idx="5047">
                        <c:v>362.44897959183754</c:v>
                      </c:pt>
                      <c:pt idx="5048">
                        <c:v>364.61331901181603</c:v>
                      </c:pt>
                      <c:pt idx="5049">
                        <c:v>364.61331901181603</c:v>
                      </c:pt>
                      <c:pt idx="5050">
                        <c:v>364.61331901181603</c:v>
                      </c:pt>
                      <c:pt idx="5051">
                        <c:v>366.111707841032</c:v>
                      </c:pt>
                      <c:pt idx="5052">
                        <c:v>364.51127819548952</c:v>
                      </c:pt>
                      <c:pt idx="5053">
                        <c:v>363.14178302900183</c:v>
                      </c:pt>
                      <c:pt idx="5054">
                        <c:v>368.38345864661733</c:v>
                      </c:pt>
                      <c:pt idx="5055">
                        <c:v>369.44146079484511</c:v>
                      </c:pt>
                      <c:pt idx="5056">
                        <c:v>369.44146079484511</c:v>
                      </c:pt>
                      <c:pt idx="5057">
                        <c:v>369.44146079484511</c:v>
                      </c:pt>
                      <c:pt idx="5058">
                        <c:v>366.91997851772379</c:v>
                      </c:pt>
                      <c:pt idx="5059">
                        <c:v>368.23308270676779</c:v>
                      </c:pt>
                      <c:pt idx="5060">
                        <c:v>363.05585392051643</c:v>
                      </c:pt>
                      <c:pt idx="5061">
                        <c:v>364.52470461869046</c:v>
                      </c:pt>
                      <c:pt idx="5062">
                        <c:v>362.92427497314804</c:v>
                      </c:pt>
                      <c:pt idx="5063">
                        <c:v>362.92427497314804</c:v>
                      </c:pt>
                      <c:pt idx="5064">
                        <c:v>362.92427497314804</c:v>
                      </c:pt>
                      <c:pt idx="5065">
                        <c:v>366.28356605800303</c:v>
                      </c:pt>
                      <c:pt idx="5066">
                        <c:v>366.07948442534996</c:v>
                      </c:pt>
                      <c:pt idx="5067">
                        <c:v>368.05316863587632</c:v>
                      </c:pt>
                      <c:pt idx="5068">
                        <c:v>369.85767991407181</c:v>
                      </c:pt>
                      <c:pt idx="5069">
                        <c:v>369.96240601503848</c:v>
                      </c:pt>
                      <c:pt idx="5070">
                        <c:v>369.96240601503848</c:v>
                      </c:pt>
                      <c:pt idx="5071">
                        <c:v>369.96240601503848</c:v>
                      </c:pt>
                      <c:pt idx="5072">
                        <c:v>370.60687432867974</c:v>
                      </c:pt>
                      <c:pt idx="5073">
                        <c:v>369.41997851772373</c:v>
                      </c:pt>
                      <c:pt idx="5074">
                        <c:v>365.5853920515583</c:v>
                      </c:pt>
                      <c:pt idx="5075">
                        <c:v>367.16702470461951</c:v>
                      </c:pt>
                      <c:pt idx="5076">
                        <c:v>362.6020408163273</c:v>
                      </c:pt>
                      <c:pt idx="5077">
                        <c:v>362.6020408163273</c:v>
                      </c:pt>
                      <c:pt idx="5078">
                        <c:v>362.6020408163273</c:v>
                      </c:pt>
                      <c:pt idx="5079">
                        <c:v>362.6020408163273</c:v>
                      </c:pt>
                      <c:pt idx="5080">
                        <c:v>363.84264232008678</c:v>
                      </c:pt>
                      <c:pt idx="5081">
                        <c:v>364.46294307196644</c:v>
                      </c:pt>
                      <c:pt idx="5082">
                        <c:v>366.61654135338426</c:v>
                      </c:pt>
                      <c:pt idx="5083">
                        <c:v>367.84371643394275</c:v>
                      </c:pt>
                      <c:pt idx="5084">
                        <c:v>367.84371643394275</c:v>
                      </c:pt>
                      <c:pt idx="5085">
                        <c:v>367.84371643394275</c:v>
                      </c:pt>
                      <c:pt idx="5086">
                        <c:v>364.64554242749807</c:v>
                      </c:pt>
                      <c:pt idx="5087">
                        <c:v>363.55800214822847</c:v>
                      </c:pt>
                      <c:pt idx="5088">
                        <c:v>363.82116004296523</c:v>
                      </c:pt>
                      <c:pt idx="5089">
                        <c:v>369.24006444683209</c:v>
                      </c:pt>
                      <c:pt idx="5090">
                        <c:v>358.93931256713284</c:v>
                      </c:pt>
                      <c:pt idx="5091">
                        <c:v>358.93931256713284</c:v>
                      </c:pt>
                      <c:pt idx="5092">
                        <c:v>358.93931256713284</c:v>
                      </c:pt>
                      <c:pt idx="5093">
                        <c:v>358.83458646616612</c:v>
                      </c:pt>
                      <c:pt idx="5094">
                        <c:v>359.0145005370577</c:v>
                      </c:pt>
                      <c:pt idx="5095">
                        <c:v>354.16756176154752</c:v>
                      </c:pt>
                      <c:pt idx="5096">
                        <c:v>355.37593984962484</c:v>
                      </c:pt>
                      <c:pt idx="5097">
                        <c:v>359.55961331901256</c:v>
                      </c:pt>
                      <c:pt idx="5098">
                        <c:v>359.55961331901256</c:v>
                      </c:pt>
                      <c:pt idx="5099">
                        <c:v>359.55961331901256</c:v>
                      </c:pt>
                      <c:pt idx="5100">
                        <c:v>359.12191192266454</c:v>
                      </c:pt>
                      <c:pt idx="5101">
                        <c:v>356.28893662728325</c:v>
                      </c:pt>
                      <c:pt idx="5102">
                        <c:v>352.90279269602655</c:v>
                      </c:pt>
                      <c:pt idx="5103">
                        <c:v>354.5408163265314</c:v>
                      </c:pt>
                      <c:pt idx="5104">
                        <c:v>349.75295381310502</c:v>
                      </c:pt>
                      <c:pt idx="5105">
                        <c:v>349.75295381310502</c:v>
                      </c:pt>
                      <c:pt idx="5106">
                        <c:v>349.75295381310502</c:v>
                      </c:pt>
                      <c:pt idx="5107">
                        <c:v>349.77175080558618</c:v>
                      </c:pt>
                      <c:pt idx="5108">
                        <c:v>349.10848549946371</c:v>
                      </c:pt>
                      <c:pt idx="5109">
                        <c:v>351.22986036519956</c:v>
                      </c:pt>
                      <c:pt idx="5110">
                        <c:v>343.03974221267538</c:v>
                      </c:pt>
                      <c:pt idx="5111">
                        <c:v>342.04887218045195</c:v>
                      </c:pt>
                      <c:pt idx="5112">
                        <c:v>342.04887218045195</c:v>
                      </c:pt>
                      <c:pt idx="5113">
                        <c:v>342.04887218045195</c:v>
                      </c:pt>
                      <c:pt idx="5114">
                        <c:v>342.98335123523174</c:v>
                      </c:pt>
                      <c:pt idx="5115">
                        <c:v>344.88990332975379</c:v>
                      </c:pt>
                      <c:pt idx="5116">
                        <c:v>340.63909774436178</c:v>
                      </c:pt>
                      <c:pt idx="5117">
                        <c:v>340.19871106337365</c:v>
                      </c:pt>
                      <c:pt idx="5118">
                        <c:v>340.19871106337365</c:v>
                      </c:pt>
                      <c:pt idx="5119">
                        <c:v>340.19871106337365</c:v>
                      </c:pt>
                      <c:pt idx="5120">
                        <c:v>340.19871106337365</c:v>
                      </c:pt>
                      <c:pt idx="5121">
                        <c:v>337.45166487647782</c:v>
                      </c:pt>
                      <c:pt idx="5122">
                        <c:v>344.44951664876567</c:v>
                      </c:pt>
                      <c:pt idx="5123">
                        <c:v>339.27228786251436</c:v>
                      </c:pt>
                      <c:pt idx="5124">
                        <c:v>342.13480128893752</c:v>
                      </c:pt>
                      <c:pt idx="5125">
                        <c:v>339.15682062298691</c:v>
                      </c:pt>
                      <c:pt idx="5126">
                        <c:v>339.15682062298691</c:v>
                      </c:pt>
                      <c:pt idx="5127">
                        <c:v>339.15682062298691</c:v>
                      </c:pt>
                      <c:pt idx="5128">
                        <c:v>334.69119226638117</c:v>
                      </c:pt>
                      <c:pt idx="5129">
                        <c:v>332.81149301826088</c:v>
                      </c:pt>
                      <c:pt idx="5130">
                        <c:v>340.99892588614489</c:v>
                      </c:pt>
                      <c:pt idx="5131">
                        <c:v>344.46025778732638</c:v>
                      </c:pt>
                      <c:pt idx="5132">
                        <c:v>344.79323308270773</c:v>
                      </c:pt>
                      <c:pt idx="5133">
                        <c:v>344.79323308270773</c:v>
                      </c:pt>
                      <c:pt idx="5134">
                        <c:v>344.79323308270773</c:v>
                      </c:pt>
                      <c:pt idx="5135">
                        <c:v>344.65628356605896</c:v>
                      </c:pt>
                      <c:pt idx="5136">
                        <c:v>350.80558539205254</c:v>
                      </c:pt>
                      <c:pt idx="5137">
                        <c:v>351.14930182599454</c:v>
                      </c:pt>
                      <c:pt idx="5138">
                        <c:v>344.59452201933499</c:v>
                      </c:pt>
                      <c:pt idx="5139">
                        <c:v>344.66433941997951</c:v>
                      </c:pt>
                      <c:pt idx="5140">
                        <c:v>344.66433941997951</c:v>
                      </c:pt>
                      <c:pt idx="5141">
                        <c:v>344.66433941997951</c:v>
                      </c:pt>
                      <c:pt idx="5142">
                        <c:v>340.12889366272924</c:v>
                      </c:pt>
                      <c:pt idx="5143">
                        <c:v>346.99248120300854</c:v>
                      </c:pt>
                      <c:pt idx="5144">
                        <c:v>352.02201933405041</c:v>
                      </c:pt>
                      <c:pt idx="5145">
                        <c:v>349.44146079484523</c:v>
                      </c:pt>
                      <c:pt idx="5146">
                        <c:v>347.51611170784201</c:v>
                      </c:pt>
                      <c:pt idx="5147">
                        <c:v>347.51611170784201</c:v>
                      </c:pt>
                      <c:pt idx="5148">
                        <c:v>347.51611170784201</c:v>
                      </c:pt>
                      <c:pt idx="5149">
                        <c:v>346.17346938775609</c:v>
                      </c:pt>
                      <c:pt idx="5150">
                        <c:v>354.6804511278205</c:v>
                      </c:pt>
                      <c:pt idx="5151">
                        <c:v>355.73039742212768</c:v>
                      </c:pt>
                      <c:pt idx="5152">
                        <c:v>350.49140708915235</c:v>
                      </c:pt>
                      <c:pt idx="5153">
                        <c:v>357.5402792696035</c:v>
                      </c:pt>
                      <c:pt idx="5154">
                        <c:v>357.5402792696035</c:v>
                      </c:pt>
                      <c:pt idx="5155">
                        <c:v>357.5402792696035</c:v>
                      </c:pt>
                      <c:pt idx="5156">
                        <c:v>359.76100966702563</c:v>
                      </c:pt>
                      <c:pt idx="5157">
                        <c:v>355.84049409237474</c:v>
                      </c:pt>
                      <c:pt idx="5158">
                        <c:v>354.39581095596225</c:v>
                      </c:pt>
                      <c:pt idx="5159">
                        <c:v>356.13319011815344</c:v>
                      </c:pt>
                      <c:pt idx="5160">
                        <c:v>358.30290010741226</c:v>
                      </c:pt>
                      <c:pt idx="5161">
                        <c:v>358.30290010741226</c:v>
                      </c:pt>
                      <c:pt idx="5162">
                        <c:v>358.30290010741226</c:v>
                      </c:pt>
                      <c:pt idx="5163">
                        <c:v>353.72717508055939</c:v>
                      </c:pt>
                      <c:pt idx="5164">
                        <c:v>350.64715359828222</c:v>
                      </c:pt>
                      <c:pt idx="5165">
                        <c:v>352.6772287862521</c:v>
                      </c:pt>
                      <c:pt idx="5166">
                        <c:v>354.03061224489875</c:v>
                      </c:pt>
                      <c:pt idx="5167">
                        <c:v>357.34693877551103</c:v>
                      </c:pt>
                      <c:pt idx="5168">
                        <c:v>357.34693877551103</c:v>
                      </c:pt>
                      <c:pt idx="5169">
                        <c:v>357.34693877551103</c:v>
                      </c:pt>
                      <c:pt idx="5170">
                        <c:v>351.32384532760551</c:v>
                      </c:pt>
                      <c:pt idx="5171">
                        <c:v>352.52148227712217</c:v>
                      </c:pt>
                      <c:pt idx="5172">
                        <c:v>355.09667024704709</c:v>
                      </c:pt>
                      <c:pt idx="5173">
                        <c:v>359.78249194414695</c:v>
                      </c:pt>
                      <c:pt idx="5174">
                        <c:v>355.73845327604812</c:v>
                      </c:pt>
                      <c:pt idx="5175">
                        <c:v>355.73845327604812</c:v>
                      </c:pt>
                      <c:pt idx="5176">
                        <c:v>355.73845327604812</c:v>
                      </c:pt>
                      <c:pt idx="5177">
                        <c:v>355.73845327604812</c:v>
                      </c:pt>
                      <c:pt idx="5178">
                        <c:v>356.43931256713302</c:v>
                      </c:pt>
                      <c:pt idx="5179">
                        <c:v>356.01503759398582</c:v>
                      </c:pt>
                      <c:pt idx="5180">
                        <c:v>348.25993555316956</c:v>
                      </c:pt>
                      <c:pt idx="5181">
                        <c:v>351.14930182599448</c:v>
                      </c:pt>
                      <c:pt idx="5182">
                        <c:v>351.14930182599448</c:v>
                      </c:pt>
                      <c:pt idx="5183">
                        <c:v>351.14930182599448</c:v>
                      </c:pt>
                      <c:pt idx="5184">
                        <c:v>359.3367346938785</c:v>
                      </c:pt>
                      <c:pt idx="5185">
                        <c:v>350.11278195488813</c:v>
                      </c:pt>
                      <c:pt idx="5186">
                        <c:v>351.45542427497412</c:v>
                      </c:pt>
                      <c:pt idx="5187">
                        <c:v>357.06498388829323</c:v>
                      </c:pt>
                      <c:pt idx="5188">
                        <c:v>359.54081632653174</c:v>
                      </c:pt>
                      <c:pt idx="5189">
                        <c:v>359.54081632653174</c:v>
                      </c:pt>
                      <c:pt idx="5190">
                        <c:v>359.54081632653174</c:v>
                      </c:pt>
                      <c:pt idx="5191">
                        <c:v>347.71482277121481</c:v>
                      </c:pt>
                      <c:pt idx="5192">
                        <c:v>354.10580021482383</c:v>
                      </c:pt>
                      <c:pt idx="5193">
                        <c:v>340.62030075188073</c:v>
                      </c:pt>
                      <c:pt idx="5194">
                        <c:v>355.26315789473796</c:v>
                      </c:pt>
                      <c:pt idx="5195">
                        <c:v>364.72341568206343</c:v>
                      </c:pt>
                      <c:pt idx="5196">
                        <c:v>364.72341568206343</c:v>
                      </c:pt>
                      <c:pt idx="5197">
                        <c:v>364.72341568206343</c:v>
                      </c:pt>
                      <c:pt idx="5198">
                        <c:v>352.44092373791733</c:v>
                      </c:pt>
                      <c:pt idx="5199">
                        <c:v>347.90010741138673</c:v>
                      </c:pt>
                      <c:pt idx="5200">
                        <c:v>347.85714285714403</c:v>
                      </c:pt>
                      <c:pt idx="5201">
                        <c:v>353.6868958109572</c:v>
                      </c:pt>
                      <c:pt idx="5202">
                        <c:v>356.58431793770262</c:v>
                      </c:pt>
                      <c:pt idx="5203">
                        <c:v>356.58431793770262</c:v>
                      </c:pt>
                      <c:pt idx="5204">
                        <c:v>356.58431793770262</c:v>
                      </c:pt>
                      <c:pt idx="5205">
                        <c:v>331.14393125671432</c:v>
                      </c:pt>
                      <c:pt idx="5206">
                        <c:v>345.27658431793884</c:v>
                      </c:pt>
                      <c:pt idx="5207">
                        <c:v>346.68098818474868</c:v>
                      </c:pt>
                      <c:pt idx="5208">
                        <c:v>336.48227712137594</c:v>
                      </c:pt>
                      <c:pt idx="5209">
                        <c:v>334.33673469387861</c:v>
                      </c:pt>
                      <c:pt idx="5210">
                        <c:v>334.33673469387861</c:v>
                      </c:pt>
                      <c:pt idx="5211">
                        <c:v>334.33673469387861</c:v>
                      </c:pt>
                      <c:pt idx="5212">
                        <c:v>321.17078410311592</c:v>
                      </c:pt>
                      <c:pt idx="5213">
                        <c:v>305.80021482277215</c:v>
                      </c:pt>
                      <c:pt idx="5214">
                        <c:v>301.9709989258871</c:v>
                      </c:pt>
                      <c:pt idx="5215">
                        <c:v>280.18796992481293</c:v>
                      </c:pt>
                      <c:pt idx="5216">
                        <c:v>275.54511278195577</c:v>
                      </c:pt>
                      <c:pt idx="5217">
                        <c:v>275.54511278195577</c:v>
                      </c:pt>
                      <c:pt idx="5218">
                        <c:v>275.54511278195577</c:v>
                      </c:pt>
                      <c:pt idx="5219">
                        <c:v>300.08055853920609</c:v>
                      </c:pt>
                      <c:pt idx="5220">
                        <c:v>300.7841031149311</c:v>
                      </c:pt>
                      <c:pt idx="5221">
                        <c:v>279.74489795918453</c:v>
                      </c:pt>
                      <c:pt idx="5222">
                        <c:v>290.14769065521034</c:v>
                      </c:pt>
                      <c:pt idx="5223">
                        <c:v>288.8211600429654</c:v>
                      </c:pt>
                      <c:pt idx="5224">
                        <c:v>288.8211600429654</c:v>
                      </c:pt>
                      <c:pt idx="5225">
                        <c:v>288.8211600429654</c:v>
                      </c:pt>
                      <c:pt idx="5226">
                        <c:v>299.50590762620925</c:v>
                      </c:pt>
                      <c:pt idx="5227">
                        <c:v>292.20730397422216</c:v>
                      </c:pt>
                      <c:pt idx="5228">
                        <c:v>277.00322234156903</c:v>
                      </c:pt>
                      <c:pt idx="5229">
                        <c:v>279.01181525241759</c:v>
                      </c:pt>
                      <c:pt idx="5230">
                        <c:v>270.76262083780961</c:v>
                      </c:pt>
                      <c:pt idx="5231">
                        <c:v>270.76262083780961</c:v>
                      </c:pt>
                      <c:pt idx="5232">
                        <c:v>270.76262083780961</c:v>
                      </c:pt>
                      <c:pt idx="5233">
                        <c:v>262.9860365198719</c:v>
                      </c:pt>
                      <c:pt idx="5234">
                        <c:v>286.9307196562844</c:v>
                      </c:pt>
                      <c:pt idx="5235">
                        <c:v>282.9940923737924</c:v>
                      </c:pt>
                      <c:pt idx="5236">
                        <c:v>289.53544575725113</c:v>
                      </c:pt>
                      <c:pt idx="5237">
                        <c:v>294.95703544575815</c:v>
                      </c:pt>
                      <c:pt idx="5238">
                        <c:v>294.95703544575815</c:v>
                      </c:pt>
                      <c:pt idx="5239">
                        <c:v>294.95703544575815</c:v>
                      </c:pt>
                      <c:pt idx="5240">
                        <c:v>295.73845327604812</c:v>
                      </c:pt>
                      <c:pt idx="5241">
                        <c:v>304.84425349087093</c:v>
                      </c:pt>
                      <c:pt idx="5242">
                        <c:v>291.77765843179458</c:v>
                      </c:pt>
                      <c:pt idx="5243">
                        <c:v>279.97046186895886</c:v>
                      </c:pt>
                      <c:pt idx="5244">
                        <c:v>287.03007518797074</c:v>
                      </c:pt>
                      <c:pt idx="5245">
                        <c:v>287.03007518797074</c:v>
                      </c:pt>
                      <c:pt idx="5246">
                        <c:v>287.03007518797074</c:v>
                      </c:pt>
                      <c:pt idx="5247">
                        <c:v>284.03866809881924</c:v>
                      </c:pt>
                      <c:pt idx="5248">
                        <c:v>278.4532760472618</c:v>
                      </c:pt>
                      <c:pt idx="5249">
                        <c:v>266.56283566058073</c:v>
                      </c:pt>
                      <c:pt idx="5250">
                        <c:v>283.14178302900189</c:v>
                      </c:pt>
                      <c:pt idx="5251">
                        <c:v>272.67185821697171</c:v>
                      </c:pt>
                      <c:pt idx="5252">
                        <c:v>272.67185821697171</c:v>
                      </c:pt>
                      <c:pt idx="5253">
                        <c:v>272.67185821697171</c:v>
                      </c:pt>
                      <c:pt idx="5254">
                        <c:v>266.94683136412533</c:v>
                      </c:pt>
                      <c:pt idx="5255">
                        <c:v>268.6385606874336</c:v>
                      </c:pt>
                      <c:pt idx="5256">
                        <c:v>254.00644468313712</c:v>
                      </c:pt>
                      <c:pt idx="5257">
                        <c:v>239.31793770139703</c:v>
                      </c:pt>
                      <c:pt idx="5258">
                        <c:v>252.76315789473756</c:v>
                      </c:pt>
                      <c:pt idx="5259">
                        <c:v>252.76315789473756</c:v>
                      </c:pt>
                      <c:pt idx="5260">
                        <c:v>252.76315789473756</c:v>
                      </c:pt>
                      <c:pt idx="5261">
                        <c:v>265.3866809881855</c:v>
                      </c:pt>
                      <c:pt idx="5262">
                        <c:v>267.76852846401795</c:v>
                      </c:pt>
                      <c:pt idx="5263">
                        <c:v>275.74113856068817</c:v>
                      </c:pt>
                      <c:pt idx="5264">
                        <c:v>275.74113856068817</c:v>
                      </c:pt>
                      <c:pt idx="5265">
                        <c:v>279.59989258861521</c:v>
                      </c:pt>
                      <c:pt idx="5266">
                        <c:v>279.59989258861521</c:v>
                      </c:pt>
                      <c:pt idx="5267">
                        <c:v>279.59989258861521</c:v>
                      </c:pt>
                      <c:pt idx="5268">
                        <c:v>255.55585392051634</c:v>
                      </c:pt>
                      <c:pt idx="5269">
                        <c:v>264.80934479054855</c:v>
                      </c:pt>
                      <c:pt idx="5270">
                        <c:v>271.77497314715436</c:v>
                      </c:pt>
                      <c:pt idx="5271">
                        <c:v>264.7180451127827</c:v>
                      </c:pt>
                      <c:pt idx="5272">
                        <c:v>273.67078410311569</c:v>
                      </c:pt>
                      <c:pt idx="5273">
                        <c:v>273.67078410311569</c:v>
                      </c:pt>
                      <c:pt idx="5274">
                        <c:v>273.67078410311569</c:v>
                      </c:pt>
                      <c:pt idx="5275">
                        <c:v>280.93179377014042</c:v>
                      </c:pt>
                      <c:pt idx="5276">
                        <c:v>273.68689581095674</c:v>
                      </c:pt>
                      <c:pt idx="5277">
                        <c:v>274.85230934479131</c:v>
                      </c:pt>
                      <c:pt idx="5278">
                        <c:v>267.97529538131118</c:v>
                      </c:pt>
                      <c:pt idx="5279">
                        <c:v>270.06176154672477</c:v>
                      </c:pt>
                      <c:pt idx="5280">
                        <c:v>270.06176154672477</c:v>
                      </c:pt>
                      <c:pt idx="5281">
                        <c:v>270.06176154672477</c:v>
                      </c:pt>
                      <c:pt idx="5282">
                        <c:v>266.27819548872259</c:v>
                      </c:pt>
                      <c:pt idx="5283">
                        <c:v>278.81578947368502</c:v>
                      </c:pt>
                      <c:pt idx="5284">
                        <c:v>276.38292158968932</c:v>
                      </c:pt>
                      <c:pt idx="5285">
                        <c:v>273.13104189044117</c:v>
                      </c:pt>
                      <c:pt idx="5286">
                        <c:v>273.39151450053782</c:v>
                      </c:pt>
                      <c:pt idx="5287">
                        <c:v>273.39151450053782</c:v>
                      </c:pt>
                      <c:pt idx="5288">
                        <c:v>273.39151450053782</c:v>
                      </c:pt>
                      <c:pt idx="5289">
                        <c:v>269.40386680988257</c:v>
                      </c:pt>
                      <c:pt idx="5290">
                        <c:v>266.64607948442608</c:v>
                      </c:pt>
                      <c:pt idx="5291">
                        <c:v>268.68421052631652</c:v>
                      </c:pt>
                      <c:pt idx="5292">
                        <c:v>268.68421052631652</c:v>
                      </c:pt>
                      <c:pt idx="5293">
                        <c:v>270.08324382384603</c:v>
                      </c:pt>
                      <c:pt idx="5294">
                        <c:v>270.08324382384603</c:v>
                      </c:pt>
                      <c:pt idx="5295">
                        <c:v>270.08324382384603</c:v>
                      </c:pt>
                      <c:pt idx="5296">
                        <c:v>268.9903329752961</c:v>
                      </c:pt>
                      <c:pt idx="5297">
                        <c:v>275.05370569280416</c:v>
                      </c:pt>
                      <c:pt idx="5298">
                        <c:v>279.33404940923816</c:v>
                      </c:pt>
                      <c:pt idx="5299">
                        <c:v>279.33404940923816</c:v>
                      </c:pt>
                      <c:pt idx="5300">
                        <c:v>285.87271750805661</c:v>
                      </c:pt>
                      <c:pt idx="5301">
                        <c:v>285.87271750805661</c:v>
                      </c:pt>
                      <c:pt idx="5302">
                        <c:v>285.87271750805661</c:v>
                      </c:pt>
                      <c:pt idx="5303">
                        <c:v>283.68958109559691</c:v>
                      </c:pt>
                      <c:pt idx="5304">
                        <c:v>283.89634801289014</c:v>
                      </c:pt>
                      <c:pt idx="5305">
                        <c:v>276.64339419978597</c:v>
                      </c:pt>
                      <c:pt idx="5306">
                        <c:v>277.16970998925967</c:v>
                      </c:pt>
                      <c:pt idx="5307">
                        <c:v>272.11331901181603</c:v>
                      </c:pt>
                      <c:pt idx="5308">
                        <c:v>272.11331901181603</c:v>
                      </c:pt>
                      <c:pt idx="5309">
                        <c:v>272.11331901181603</c:v>
                      </c:pt>
                      <c:pt idx="5310">
                        <c:v>268.03437164339493</c:v>
                      </c:pt>
                      <c:pt idx="5311">
                        <c:v>268.66004296455498</c:v>
                      </c:pt>
                      <c:pt idx="5312">
                        <c:v>261.73737916219193</c:v>
                      </c:pt>
                      <c:pt idx="5313">
                        <c:v>261.60848549946365</c:v>
                      </c:pt>
                      <c:pt idx="5314">
                        <c:v>263.4210526315797</c:v>
                      </c:pt>
                      <c:pt idx="5315">
                        <c:v>263.4210526315797</c:v>
                      </c:pt>
                      <c:pt idx="5316">
                        <c:v>263.4210526315797</c:v>
                      </c:pt>
                      <c:pt idx="5317">
                        <c:v>263.4210526315797</c:v>
                      </c:pt>
                      <c:pt idx="5318">
                        <c:v>250.1530612244905</c:v>
                      </c:pt>
                      <c:pt idx="5319">
                        <c:v>258.92320085929185</c:v>
                      </c:pt>
                      <c:pt idx="5320">
                        <c:v>254.84156820623059</c:v>
                      </c:pt>
                      <c:pt idx="5321">
                        <c:v>254.41460794844329</c:v>
                      </c:pt>
                      <c:pt idx="5322">
                        <c:v>254.41460794844329</c:v>
                      </c:pt>
                      <c:pt idx="5323">
                        <c:v>254.41460794844329</c:v>
                      </c:pt>
                      <c:pt idx="5324">
                        <c:v>255.27658431793847</c:v>
                      </c:pt>
                      <c:pt idx="5325">
                        <c:v>258.05048335123604</c:v>
                      </c:pt>
                      <c:pt idx="5326">
                        <c:v>265.23630504833591</c:v>
                      </c:pt>
                      <c:pt idx="5327">
                        <c:v>259.29377013963557</c:v>
                      </c:pt>
                      <c:pt idx="5328">
                        <c:v>254.29377013963554</c:v>
                      </c:pt>
                      <c:pt idx="5329">
                        <c:v>254.29377013963554</c:v>
                      </c:pt>
                      <c:pt idx="5330">
                        <c:v>254.29377013963554</c:v>
                      </c:pt>
                      <c:pt idx="5331">
                        <c:v>253.88292158968923</c:v>
                      </c:pt>
                      <c:pt idx="5332">
                        <c:v>256.86895810956031</c:v>
                      </c:pt>
                      <c:pt idx="5333">
                        <c:v>255.28464017185888</c:v>
                      </c:pt>
                      <c:pt idx="5334">
                        <c:v>258.56874328678907</c:v>
                      </c:pt>
                      <c:pt idx="5335">
                        <c:v>264.46562835660649</c:v>
                      </c:pt>
                      <c:pt idx="5336">
                        <c:v>264.46562835660649</c:v>
                      </c:pt>
                      <c:pt idx="5337">
                        <c:v>264.46562835660649</c:v>
                      </c:pt>
                      <c:pt idx="5338">
                        <c:v>264.29377013963551</c:v>
                      </c:pt>
                      <c:pt idx="5339">
                        <c:v>252.61546723952804</c:v>
                      </c:pt>
                      <c:pt idx="5340">
                        <c:v>255.16380236305116</c:v>
                      </c:pt>
                      <c:pt idx="5341">
                        <c:v>255.44575725026922</c:v>
                      </c:pt>
                      <c:pt idx="5342">
                        <c:v>252.44629430719726</c:v>
                      </c:pt>
                      <c:pt idx="5343">
                        <c:v>252.44629430719726</c:v>
                      </c:pt>
                      <c:pt idx="5344">
                        <c:v>252.44629430719726</c:v>
                      </c:pt>
                      <c:pt idx="5345">
                        <c:v>252.44629430719726</c:v>
                      </c:pt>
                      <c:pt idx="5346">
                        <c:v>243.06659505907692</c:v>
                      </c:pt>
                      <c:pt idx="5347">
                        <c:v>242.85445757250335</c:v>
                      </c:pt>
                      <c:pt idx="5348">
                        <c:v>241.44736842105328</c:v>
                      </c:pt>
                      <c:pt idx="5349">
                        <c:v>238.76208378088143</c:v>
                      </c:pt>
                      <c:pt idx="5350">
                        <c:v>238.76208378088143</c:v>
                      </c:pt>
                      <c:pt idx="5351">
                        <c:v>238.76208378088143</c:v>
                      </c:pt>
                      <c:pt idx="5352">
                        <c:v>232.37647690655274</c:v>
                      </c:pt>
                      <c:pt idx="5353">
                        <c:v>240.56659505907692</c:v>
                      </c:pt>
                      <c:pt idx="5354">
                        <c:v>238.31095596133255</c:v>
                      </c:pt>
                      <c:pt idx="5355">
                        <c:v>235.32760472610161</c:v>
                      </c:pt>
                      <c:pt idx="5356">
                        <c:v>229.56766917293294</c:v>
                      </c:pt>
                      <c:pt idx="5357">
                        <c:v>229.56766917293294</c:v>
                      </c:pt>
                      <c:pt idx="5358">
                        <c:v>229.56766917293294</c:v>
                      </c:pt>
                      <c:pt idx="5359">
                        <c:v>220.16380236305108</c:v>
                      </c:pt>
                      <c:pt idx="5360">
                        <c:v>217.6423200859297</c:v>
                      </c:pt>
                      <c:pt idx="5361">
                        <c:v>221.18958109559676</c:v>
                      </c:pt>
                      <c:pt idx="5362">
                        <c:v>212.38721804511337</c:v>
                      </c:pt>
                      <c:pt idx="5363">
                        <c:v>213.03974221267518</c:v>
                      </c:pt>
                      <c:pt idx="5364">
                        <c:v>213.03974221267518</c:v>
                      </c:pt>
                      <c:pt idx="5365">
                        <c:v>213.03974221267518</c:v>
                      </c:pt>
                      <c:pt idx="5366">
                        <c:v>210.38131041890503</c:v>
                      </c:pt>
                      <c:pt idx="5367">
                        <c:v>220.9693877551027</c:v>
                      </c:pt>
                      <c:pt idx="5368">
                        <c:v>220.50214822771281</c:v>
                      </c:pt>
                      <c:pt idx="5369">
                        <c:v>228.97690655209524</c:v>
                      </c:pt>
                      <c:pt idx="5370">
                        <c:v>231.20032223415757</c:v>
                      </c:pt>
                      <c:pt idx="5371">
                        <c:v>231.20032223415757</c:v>
                      </c:pt>
                      <c:pt idx="5372">
                        <c:v>231.20032223415757</c:v>
                      </c:pt>
                      <c:pt idx="5373">
                        <c:v>230.99087003222417</c:v>
                      </c:pt>
                      <c:pt idx="5374">
                        <c:v>237.50268528464093</c:v>
                      </c:pt>
                      <c:pt idx="5375">
                        <c:v>242.53222341568281</c:v>
                      </c:pt>
                      <c:pt idx="5376">
                        <c:v>239.50053705692875</c:v>
                      </c:pt>
                      <c:pt idx="5377">
                        <c:v>236.11707841031219</c:v>
                      </c:pt>
                      <c:pt idx="5378">
                        <c:v>236.11707841031219</c:v>
                      </c:pt>
                      <c:pt idx="5379">
                        <c:v>236.11707841031219</c:v>
                      </c:pt>
                      <c:pt idx="5380">
                        <c:v>250.25510204081709</c:v>
                      </c:pt>
                      <c:pt idx="5381">
                        <c:v>245.36251342642393</c:v>
                      </c:pt>
                      <c:pt idx="5382">
                        <c:v>247.99409237379237</c:v>
                      </c:pt>
                      <c:pt idx="5383">
                        <c:v>253.0988184747591</c:v>
                      </c:pt>
                      <c:pt idx="5384">
                        <c:v>248.57411385606954</c:v>
                      </c:pt>
                      <c:pt idx="5385">
                        <c:v>248.57411385606954</c:v>
                      </c:pt>
                      <c:pt idx="5386">
                        <c:v>248.57411385606954</c:v>
                      </c:pt>
                      <c:pt idx="5387">
                        <c:v>241.75080558539281</c:v>
                      </c:pt>
                      <c:pt idx="5388">
                        <c:v>244.63211600429722</c:v>
                      </c:pt>
                      <c:pt idx="5389">
                        <c:v>246.7910848549954</c:v>
                      </c:pt>
                      <c:pt idx="5390">
                        <c:v>252.52953813104267</c:v>
                      </c:pt>
                      <c:pt idx="5391">
                        <c:v>254.09774436090308</c:v>
                      </c:pt>
                      <c:pt idx="5392">
                        <c:v>254.09774436090308</c:v>
                      </c:pt>
                      <c:pt idx="5393">
                        <c:v>254.09774436090308</c:v>
                      </c:pt>
                      <c:pt idx="5394">
                        <c:v>252.64769065521028</c:v>
                      </c:pt>
                      <c:pt idx="5395">
                        <c:v>247.66648764769147</c:v>
                      </c:pt>
                      <c:pt idx="5396">
                        <c:v>250.32760472610178</c:v>
                      </c:pt>
                      <c:pt idx="5397">
                        <c:v>259.15413533834669</c:v>
                      </c:pt>
                      <c:pt idx="5398">
                        <c:v>259.15413533834669</c:v>
                      </c:pt>
                      <c:pt idx="5399">
                        <c:v>259.15413533834669</c:v>
                      </c:pt>
                      <c:pt idx="5400">
                        <c:v>259.15413533834669</c:v>
                      </c:pt>
                      <c:pt idx="5401">
                        <c:v>259.79054779806739</c:v>
                      </c:pt>
                      <c:pt idx="5402">
                        <c:v>254.67508055853997</c:v>
                      </c:pt>
                      <c:pt idx="5403">
                        <c:v>258.13909774436166</c:v>
                      </c:pt>
                      <c:pt idx="5404">
                        <c:v>262.07572502685366</c:v>
                      </c:pt>
                      <c:pt idx="5405">
                        <c:v>264.12191192266459</c:v>
                      </c:pt>
                      <c:pt idx="5406">
                        <c:v>264.12191192266459</c:v>
                      </c:pt>
                      <c:pt idx="5407">
                        <c:v>264.12191192266459</c:v>
                      </c:pt>
                      <c:pt idx="5408">
                        <c:v>254.12459720730473</c:v>
                      </c:pt>
                      <c:pt idx="5409">
                        <c:v>258.8802363050491</c:v>
                      </c:pt>
                      <c:pt idx="5410">
                        <c:v>255.48872180451201</c:v>
                      </c:pt>
                      <c:pt idx="5411">
                        <c:v>256.89312567132191</c:v>
                      </c:pt>
                      <c:pt idx="5412">
                        <c:v>259.60526315789548</c:v>
                      </c:pt>
                      <c:pt idx="5413">
                        <c:v>259.60526315789548</c:v>
                      </c:pt>
                      <c:pt idx="5414">
                        <c:v>259.60526315789548</c:v>
                      </c:pt>
                      <c:pt idx="5415">
                        <c:v>257.57250268528537</c:v>
                      </c:pt>
                      <c:pt idx="5416">
                        <c:v>257.98335123523168</c:v>
                      </c:pt>
                      <c:pt idx="5417">
                        <c:v>262.99677765843251</c:v>
                      </c:pt>
                      <c:pt idx="5418">
                        <c:v>262.27712137486645</c:v>
                      </c:pt>
                      <c:pt idx="5419">
                        <c:v>263.33243823845396</c:v>
                      </c:pt>
                      <c:pt idx="5420">
                        <c:v>263.33243823845396</c:v>
                      </c:pt>
                      <c:pt idx="5421">
                        <c:v>263.33243823845396</c:v>
                      </c:pt>
                      <c:pt idx="5422">
                        <c:v>271.95220193340566</c:v>
                      </c:pt>
                      <c:pt idx="5423">
                        <c:v>270.77604726101038</c:v>
                      </c:pt>
                      <c:pt idx="5424">
                        <c:v>274.55424274973217</c:v>
                      </c:pt>
                      <c:pt idx="5425">
                        <c:v>272.62352309344857</c:v>
                      </c:pt>
                      <c:pt idx="5426">
                        <c:v>279.28034371643463</c:v>
                      </c:pt>
                      <c:pt idx="5427">
                        <c:v>279.28034371643463</c:v>
                      </c:pt>
                      <c:pt idx="5428">
                        <c:v>279.28034371643463</c:v>
                      </c:pt>
                      <c:pt idx="5429">
                        <c:v>273.26799140708982</c:v>
                      </c:pt>
                      <c:pt idx="5430">
                        <c:v>272.96992481203074</c:v>
                      </c:pt>
                      <c:pt idx="5431">
                        <c:v>266.53061224489863</c:v>
                      </c:pt>
                      <c:pt idx="5432">
                        <c:v>268.37003222341639</c:v>
                      </c:pt>
                      <c:pt idx="5433">
                        <c:v>264.57572502685355</c:v>
                      </c:pt>
                      <c:pt idx="5434">
                        <c:v>264.57572502685355</c:v>
                      </c:pt>
                      <c:pt idx="5435">
                        <c:v>264.57572502685355</c:v>
                      </c:pt>
                      <c:pt idx="5436">
                        <c:v>271.30504833512424</c:v>
                      </c:pt>
                      <c:pt idx="5437">
                        <c:v>270.31149301826065</c:v>
                      </c:pt>
                      <c:pt idx="5438">
                        <c:v>269.20247046186967</c:v>
                      </c:pt>
                      <c:pt idx="5439">
                        <c:v>265.74382384532828</c:v>
                      </c:pt>
                      <c:pt idx="5440">
                        <c:v>265.69548872180519</c:v>
                      </c:pt>
                      <c:pt idx="5441">
                        <c:v>265.69548872180519</c:v>
                      </c:pt>
                      <c:pt idx="5442">
                        <c:v>265.69548872180519</c:v>
                      </c:pt>
                      <c:pt idx="5443">
                        <c:v>265.69548872180519</c:v>
                      </c:pt>
                      <c:pt idx="5444">
                        <c:v>272.38990332975368</c:v>
                      </c:pt>
                      <c:pt idx="5445">
                        <c:v>267.2019334049416</c:v>
                      </c:pt>
                      <c:pt idx="5446">
                        <c:v>270.38936627282561</c:v>
                      </c:pt>
                      <c:pt idx="5447">
                        <c:v>273.66272824919514</c:v>
                      </c:pt>
                      <c:pt idx="5448">
                        <c:v>273.66272824919514</c:v>
                      </c:pt>
                      <c:pt idx="5449">
                        <c:v>273.66272824919514</c:v>
                      </c:pt>
                      <c:pt idx="5450">
                        <c:v>278.73254564983961</c:v>
                      </c:pt>
                      <c:pt idx="5451">
                        <c:v>279.58915145005449</c:v>
                      </c:pt>
                      <c:pt idx="5452">
                        <c:v>276.7991407089159</c:v>
                      </c:pt>
                      <c:pt idx="5453">
                        <c:v>278.53383458646692</c:v>
                      </c:pt>
                      <c:pt idx="5454">
                        <c:v>277.66648764769138</c:v>
                      </c:pt>
                      <c:pt idx="5455">
                        <c:v>277.66648764769138</c:v>
                      </c:pt>
                      <c:pt idx="5456">
                        <c:v>277.66648764769138</c:v>
                      </c:pt>
                      <c:pt idx="5457">
                        <c:v>277.54027926960327</c:v>
                      </c:pt>
                      <c:pt idx="5458">
                        <c:v>277.81686358754098</c:v>
                      </c:pt>
                      <c:pt idx="5459">
                        <c:v>276.68367346938845</c:v>
                      </c:pt>
                      <c:pt idx="5460">
                        <c:v>278.90171858217047</c:v>
                      </c:pt>
                      <c:pt idx="5461">
                        <c:v>279.92481203007594</c:v>
                      </c:pt>
                      <c:pt idx="5462">
                        <c:v>279.92481203007594</c:v>
                      </c:pt>
                      <c:pt idx="5463">
                        <c:v>279.92481203007594</c:v>
                      </c:pt>
                      <c:pt idx="5464">
                        <c:v>273.97422126745505</c:v>
                      </c:pt>
                      <c:pt idx="5465">
                        <c:v>271.18689581095668</c:v>
                      </c:pt>
                      <c:pt idx="5466">
                        <c:v>272.08915145005443</c:v>
                      </c:pt>
                      <c:pt idx="5467">
                        <c:v>275.0429645542435</c:v>
                      </c:pt>
                      <c:pt idx="5468">
                        <c:v>275.3195488721812</c:v>
                      </c:pt>
                      <c:pt idx="5469">
                        <c:v>275.3195488721812</c:v>
                      </c:pt>
                      <c:pt idx="5470">
                        <c:v>275.3195488721812</c:v>
                      </c:pt>
                      <c:pt idx="5471">
                        <c:v>269.45488721804588</c:v>
                      </c:pt>
                      <c:pt idx="5472">
                        <c:v>269.74489795918441</c:v>
                      </c:pt>
                      <c:pt idx="5473">
                        <c:v>271.29967776584391</c:v>
                      </c:pt>
                      <c:pt idx="5474">
                        <c:v>276.74006444683209</c:v>
                      </c:pt>
                      <c:pt idx="5475">
                        <c:v>276.12513426423271</c:v>
                      </c:pt>
                      <c:pt idx="5476">
                        <c:v>276.12513426423271</c:v>
                      </c:pt>
                      <c:pt idx="5477">
                        <c:v>276.12513426423271</c:v>
                      </c:pt>
                      <c:pt idx="5478">
                        <c:v>278.36466165413606</c:v>
                      </c:pt>
                      <c:pt idx="5479">
                        <c:v>276.48496240601571</c:v>
                      </c:pt>
                      <c:pt idx="5480">
                        <c:v>278.07733619763758</c:v>
                      </c:pt>
                      <c:pt idx="5481">
                        <c:v>270.95059076262146</c:v>
                      </c:pt>
                      <c:pt idx="5482">
                        <c:v>270.95059076262146</c:v>
                      </c:pt>
                      <c:pt idx="5483">
                        <c:v>270.95059076262146</c:v>
                      </c:pt>
                      <c:pt idx="5484">
                        <c:v>270.95059076262146</c:v>
                      </c:pt>
                      <c:pt idx="5485">
                        <c:v>272.58324382384592</c:v>
                      </c:pt>
                      <c:pt idx="5486">
                        <c:v>268.30558539205214</c:v>
                      </c:pt>
                      <c:pt idx="5487">
                        <c:v>268.10418904403923</c:v>
                      </c:pt>
                      <c:pt idx="5488">
                        <c:v>268.35392051557523</c:v>
                      </c:pt>
                      <c:pt idx="5489">
                        <c:v>267.33888292159025</c:v>
                      </c:pt>
                      <c:pt idx="5490">
                        <c:v>267.33888292159025</c:v>
                      </c:pt>
                      <c:pt idx="5491">
                        <c:v>267.33888292159025</c:v>
                      </c:pt>
                      <c:pt idx="5492">
                        <c:v>273.37003222341627</c:v>
                      </c:pt>
                      <c:pt idx="5493">
                        <c:v>274.54618689581156</c:v>
                      </c:pt>
                      <c:pt idx="5494">
                        <c:v>280.32760472610164</c:v>
                      </c:pt>
                      <c:pt idx="5495">
                        <c:v>282.36305048335186</c:v>
                      </c:pt>
                      <c:pt idx="5496">
                        <c:v>281.39097744360964</c:v>
                      </c:pt>
                      <c:pt idx="5497">
                        <c:v>281.39097744360964</c:v>
                      </c:pt>
                      <c:pt idx="5498">
                        <c:v>281.39097744360964</c:v>
                      </c:pt>
                      <c:pt idx="5499">
                        <c:v>283.67883995703608</c:v>
                      </c:pt>
                      <c:pt idx="5500">
                        <c:v>283.7593984962412</c:v>
                      </c:pt>
                      <c:pt idx="5501">
                        <c:v>283.12030075188028</c:v>
                      </c:pt>
                      <c:pt idx="5502">
                        <c:v>288.47207303974284</c:v>
                      </c:pt>
                      <c:pt idx="5503">
                        <c:v>289.82545649838943</c:v>
                      </c:pt>
                      <c:pt idx="5504">
                        <c:v>289.82545649838943</c:v>
                      </c:pt>
                      <c:pt idx="5505">
                        <c:v>289.82545649838943</c:v>
                      </c:pt>
                      <c:pt idx="5506">
                        <c:v>291.34264232008655</c:v>
                      </c:pt>
                      <c:pt idx="5507">
                        <c:v>291.03651987110692</c:v>
                      </c:pt>
                      <c:pt idx="5508">
                        <c:v>291.38023630504887</c:v>
                      </c:pt>
                      <c:pt idx="5509">
                        <c:v>294.16487647690712</c:v>
                      </c:pt>
                      <c:pt idx="5510">
                        <c:v>293.7352309344796</c:v>
                      </c:pt>
                      <c:pt idx="5511">
                        <c:v>293.7352309344796</c:v>
                      </c:pt>
                      <c:pt idx="5512">
                        <c:v>293.7352309344796</c:v>
                      </c:pt>
                      <c:pt idx="5513">
                        <c:v>296.97636949516709</c:v>
                      </c:pt>
                      <c:pt idx="5514">
                        <c:v>298.10687432867945</c:v>
                      </c:pt>
                      <c:pt idx="5515">
                        <c:v>297.59935553168691</c:v>
                      </c:pt>
                      <c:pt idx="5516">
                        <c:v>295.67937701396403</c:v>
                      </c:pt>
                      <c:pt idx="5517">
                        <c:v>298.82116004296512</c:v>
                      </c:pt>
                      <c:pt idx="5518">
                        <c:v>298.82116004296512</c:v>
                      </c:pt>
                      <c:pt idx="5519">
                        <c:v>298.82116004296512</c:v>
                      </c:pt>
                      <c:pt idx="5520">
                        <c:v>298.48549946294366</c:v>
                      </c:pt>
                      <c:pt idx="5521">
                        <c:v>295.23361976369557</c:v>
                      </c:pt>
                      <c:pt idx="5522">
                        <c:v>297.74436090225623</c:v>
                      </c:pt>
                      <c:pt idx="5523">
                        <c:v>299.14876476906613</c:v>
                      </c:pt>
                      <c:pt idx="5524">
                        <c:v>298.03974221267515</c:v>
                      </c:pt>
                      <c:pt idx="5525">
                        <c:v>298.03974221267515</c:v>
                      </c:pt>
                      <c:pt idx="5526">
                        <c:v>298.03974221267515</c:v>
                      </c:pt>
                      <c:pt idx="5527">
                        <c:v>292.50268528464073</c:v>
                      </c:pt>
                      <c:pt idx="5528">
                        <c:v>294.14607948442597</c:v>
                      </c:pt>
                      <c:pt idx="5529">
                        <c:v>296.55477980666006</c:v>
                      </c:pt>
                      <c:pt idx="5530">
                        <c:v>298.68958109559674</c:v>
                      </c:pt>
                      <c:pt idx="5531">
                        <c:v>303.63587540279337</c:v>
                      </c:pt>
                      <c:pt idx="5532">
                        <c:v>303.63587540279337</c:v>
                      </c:pt>
                      <c:pt idx="5533">
                        <c:v>303.63587540279337</c:v>
                      </c:pt>
                      <c:pt idx="5534">
                        <c:v>302.90816326530677</c:v>
                      </c:pt>
                      <c:pt idx="5535">
                        <c:v>303.54726100966769</c:v>
                      </c:pt>
                      <c:pt idx="5536">
                        <c:v>303.67078410311552</c:v>
                      </c:pt>
                      <c:pt idx="5537">
                        <c:v>304.72878625134325</c:v>
                      </c:pt>
                      <c:pt idx="5538">
                        <c:v>304.23200859291148</c:v>
                      </c:pt>
                      <c:pt idx="5539">
                        <c:v>304.23200859291148</c:v>
                      </c:pt>
                      <c:pt idx="5540">
                        <c:v>304.23200859291148</c:v>
                      </c:pt>
                      <c:pt idx="5541">
                        <c:v>302.36842105263219</c:v>
                      </c:pt>
                      <c:pt idx="5542">
                        <c:v>297.00053705692864</c:v>
                      </c:pt>
                      <c:pt idx="5543">
                        <c:v>295.91031149301887</c:v>
                      </c:pt>
                      <c:pt idx="5544">
                        <c:v>297.75778732545706</c:v>
                      </c:pt>
                      <c:pt idx="5545">
                        <c:v>300.89419978517782</c:v>
                      </c:pt>
                      <c:pt idx="5546">
                        <c:v>300.89419978517782</c:v>
                      </c:pt>
                      <c:pt idx="5547">
                        <c:v>300.89419978517782</c:v>
                      </c:pt>
                      <c:pt idx="5548">
                        <c:v>300.89419978517782</c:v>
                      </c:pt>
                      <c:pt idx="5549">
                        <c:v>302.17508055853983</c:v>
                      </c:pt>
                      <c:pt idx="5550">
                        <c:v>304.13802363050542</c:v>
                      </c:pt>
                      <c:pt idx="5551">
                        <c:v>306.79108485499523</c:v>
                      </c:pt>
                      <c:pt idx="5552">
                        <c:v>306.95220193340555</c:v>
                      </c:pt>
                      <c:pt idx="5553">
                        <c:v>306.95220193340555</c:v>
                      </c:pt>
                      <c:pt idx="5554">
                        <c:v>306.95220193340555</c:v>
                      </c:pt>
                      <c:pt idx="5555">
                        <c:v>308.9017185821703</c:v>
                      </c:pt>
                      <c:pt idx="5556">
                        <c:v>309.83888292159031</c:v>
                      </c:pt>
                      <c:pt idx="5557">
                        <c:v>314.04672395273968</c:v>
                      </c:pt>
                      <c:pt idx="5558">
                        <c:v>313.42105263157964</c:v>
                      </c:pt>
                      <c:pt idx="5559">
                        <c:v>314.19709989258934</c:v>
                      </c:pt>
                      <c:pt idx="5560">
                        <c:v>314.19709989258934</c:v>
                      </c:pt>
                      <c:pt idx="5561">
                        <c:v>314.19709989258934</c:v>
                      </c:pt>
                      <c:pt idx="5562">
                        <c:v>313.92588614393196</c:v>
                      </c:pt>
                      <c:pt idx="5563">
                        <c:v>314.95435016111782</c:v>
                      </c:pt>
                      <c:pt idx="5564">
                        <c:v>312.76315789473756</c:v>
                      </c:pt>
                      <c:pt idx="5565">
                        <c:v>310.31686358754092</c:v>
                      </c:pt>
                      <c:pt idx="5566">
                        <c:v>309.18367346938845</c:v>
                      </c:pt>
                      <c:pt idx="5567">
                        <c:v>309.18367346938845</c:v>
                      </c:pt>
                      <c:pt idx="5568">
                        <c:v>309.18367346938845</c:v>
                      </c:pt>
                      <c:pt idx="5569">
                        <c:v>313.71374865735834</c:v>
                      </c:pt>
                      <c:pt idx="5570">
                        <c:v>313.49355531686427</c:v>
                      </c:pt>
                      <c:pt idx="5571">
                        <c:v>312.8034371643401</c:v>
                      </c:pt>
                      <c:pt idx="5572">
                        <c:v>305.62030075188034</c:v>
                      </c:pt>
                      <c:pt idx="5573">
                        <c:v>304.48442534908764</c:v>
                      </c:pt>
                      <c:pt idx="5574">
                        <c:v>304.48442534908764</c:v>
                      </c:pt>
                      <c:pt idx="5575">
                        <c:v>304.48442534908764</c:v>
                      </c:pt>
                      <c:pt idx="5576">
                        <c:v>307.62889366272884</c:v>
                      </c:pt>
                      <c:pt idx="5577">
                        <c:v>311.10902255639155</c:v>
                      </c:pt>
                      <c:pt idx="5578">
                        <c:v>311.72932330827126</c:v>
                      </c:pt>
                      <c:pt idx="5579">
                        <c:v>313.7003222341574</c:v>
                      </c:pt>
                      <c:pt idx="5580">
                        <c:v>315.44307196562892</c:v>
                      </c:pt>
                      <c:pt idx="5581">
                        <c:v>315.44307196562892</c:v>
                      </c:pt>
                      <c:pt idx="5582">
                        <c:v>315.44307196562892</c:v>
                      </c:pt>
                      <c:pt idx="5583">
                        <c:v>316.26745435016164</c:v>
                      </c:pt>
                      <c:pt idx="5584">
                        <c:v>315.4323308270682</c:v>
                      </c:pt>
                      <c:pt idx="5585">
                        <c:v>319.59452201933459</c:v>
                      </c:pt>
                      <c:pt idx="5586">
                        <c:v>320.70622986036568</c:v>
                      </c:pt>
                      <c:pt idx="5587">
                        <c:v>318.83727175080605</c:v>
                      </c:pt>
                      <c:pt idx="5588">
                        <c:v>318.83727175080605</c:v>
                      </c:pt>
                      <c:pt idx="5589">
                        <c:v>318.83727175080605</c:v>
                      </c:pt>
                      <c:pt idx="5590">
                        <c:v>321.39366272824964</c:v>
                      </c:pt>
                      <c:pt idx="5591">
                        <c:v>319.38506981740113</c:v>
                      </c:pt>
                      <c:pt idx="5592">
                        <c:v>316.75349087003269</c:v>
                      </c:pt>
                      <c:pt idx="5593">
                        <c:v>320.09129967776636</c:v>
                      </c:pt>
                      <c:pt idx="5594">
                        <c:v>315.66058002148276</c:v>
                      </c:pt>
                      <c:pt idx="5595">
                        <c:v>315.66058002148276</c:v>
                      </c:pt>
                      <c:pt idx="5596">
                        <c:v>315.66058002148276</c:v>
                      </c:pt>
                      <c:pt idx="5597">
                        <c:v>312.3066595059081</c:v>
                      </c:pt>
                      <c:pt idx="5598">
                        <c:v>311.61117078410359</c:v>
                      </c:pt>
                      <c:pt idx="5599">
                        <c:v>306.36680988184793</c:v>
                      </c:pt>
                      <c:pt idx="5600">
                        <c:v>311.97368421052676</c:v>
                      </c:pt>
                      <c:pt idx="5601">
                        <c:v>304.80397422126788</c:v>
                      </c:pt>
                      <c:pt idx="5602">
                        <c:v>304.80397422126788</c:v>
                      </c:pt>
                      <c:pt idx="5603">
                        <c:v>304.80397422126788</c:v>
                      </c:pt>
                      <c:pt idx="5604">
                        <c:v>306.72126745435065</c:v>
                      </c:pt>
                      <c:pt idx="5605">
                        <c:v>307.05692803437211</c:v>
                      </c:pt>
                      <c:pt idx="5606">
                        <c:v>307.6584317937706</c:v>
                      </c:pt>
                      <c:pt idx="5607">
                        <c:v>313.39688506981781</c:v>
                      </c:pt>
                      <c:pt idx="5608">
                        <c:v>314.29377013963523</c:v>
                      </c:pt>
                      <c:pt idx="5609">
                        <c:v>314.29377013963523</c:v>
                      </c:pt>
                      <c:pt idx="5610">
                        <c:v>314.29377013963523</c:v>
                      </c:pt>
                      <c:pt idx="5611">
                        <c:v>320.34640171858257</c:v>
                      </c:pt>
                      <c:pt idx="5612">
                        <c:v>320.37325456498428</c:v>
                      </c:pt>
                      <c:pt idx="5613">
                        <c:v>321.69978517722922</c:v>
                      </c:pt>
                      <c:pt idx="5614">
                        <c:v>318.60096670247088</c:v>
                      </c:pt>
                      <c:pt idx="5615">
                        <c:v>319.61868958109602</c:v>
                      </c:pt>
                      <c:pt idx="5616">
                        <c:v>319.61868958109602</c:v>
                      </c:pt>
                      <c:pt idx="5617">
                        <c:v>319.61868958109602</c:v>
                      </c:pt>
                      <c:pt idx="5618">
                        <c:v>323.49892588614438</c:v>
                      </c:pt>
                      <c:pt idx="5619">
                        <c:v>323.51235230934526</c:v>
                      </c:pt>
                      <c:pt idx="5620">
                        <c:v>323.43716433942046</c:v>
                      </c:pt>
                      <c:pt idx="5621">
                        <c:v>320.3007518796997</c:v>
                      </c:pt>
                      <c:pt idx="5622">
                        <c:v>319.90870032223461</c:v>
                      </c:pt>
                      <c:pt idx="5623">
                        <c:v>319.90870032223461</c:v>
                      </c:pt>
                      <c:pt idx="5624">
                        <c:v>319.90870032223461</c:v>
                      </c:pt>
                      <c:pt idx="5625">
                        <c:v>323.75402792696076</c:v>
                      </c:pt>
                      <c:pt idx="5626">
                        <c:v>324.18098818474806</c:v>
                      </c:pt>
                      <c:pt idx="5627">
                        <c:v>325.52363050483399</c:v>
                      </c:pt>
                      <c:pt idx="5628">
                        <c:v>325.52363050483399</c:v>
                      </c:pt>
                      <c:pt idx="5629">
                        <c:v>320.80827067669225</c:v>
                      </c:pt>
                      <c:pt idx="5630">
                        <c:v>320.80827067669225</c:v>
                      </c:pt>
                      <c:pt idx="5631">
                        <c:v>320.80827067669225</c:v>
                      </c:pt>
                      <c:pt idx="5632">
                        <c:v>322.09452201933459</c:v>
                      </c:pt>
                      <c:pt idx="5633">
                        <c:v>325.41084854994682</c:v>
                      </c:pt>
                      <c:pt idx="5634">
                        <c:v>326.15198711063425</c:v>
                      </c:pt>
                      <c:pt idx="5635">
                        <c:v>324.17830290010795</c:v>
                      </c:pt>
                      <c:pt idx="5636">
                        <c:v>325.30880773362037</c:v>
                      </c:pt>
                      <c:pt idx="5637">
                        <c:v>325.30880773362037</c:v>
                      </c:pt>
                      <c:pt idx="5638">
                        <c:v>325.30880773362037</c:v>
                      </c:pt>
                      <c:pt idx="5639">
                        <c:v>325.42427497314776</c:v>
                      </c:pt>
                      <c:pt idx="5640">
                        <c:v>322.86788399570406</c:v>
                      </c:pt>
                      <c:pt idx="5641">
                        <c:v>324.07626208378144</c:v>
                      </c:pt>
                      <c:pt idx="5642">
                        <c:v>326.31847475832501</c:v>
                      </c:pt>
                      <c:pt idx="5643">
                        <c:v>327.43018259935616</c:v>
                      </c:pt>
                      <c:pt idx="5644">
                        <c:v>327.43018259935616</c:v>
                      </c:pt>
                      <c:pt idx="5645">
                        <c:v>327.43018259935616</c:v>
                      </c:pt>
                      <c:pt idx="5646">
                        <c:v>328.99570354457643</c:v>
                      </c:pt>
                      <c:pt idx="5647">
                        <c:v>327.80880773362048</c:v>
                      </c:pt>
                      <c:pt idx="5648">
                        <c:v>326.98979591836809</c:v>
                      </c:pt>
                      <c:pt idx="5649">
                        <c:v>323.93125671321229</c:v>
                      </c:pt>
                      <c:pt idx="5650">
                        <c:v>324.73952738990403</c:v>
                      </c:pt>
                      <c:pt idx="5651">
                        <c:v>324.73952738990403</c:v>
                      </c:pt>
                      <c:pt idx="5652">
                        <c:v>324.73952738990403</c:v>
                      </c:pt>
                      <c:pt idx="5653">
                        <c:v>327.16702470461939</c:v>
                      </c:pt>
                      <c:pt idx="5654">
                        <c:v>328.2465091299685</c:v>
                      </c:pt>
                      <c:pt idx="5655">
                        <c:v>329.07626208378156</c:v>
                      </c:pt>
                      <c:pt idx="5656">
                        <c:v>330.56122448979664</c:v>
                      </c:pt>
                      <c:pt idx="5657">
                        <c:v>330.56122448979664</c:v>
                      </c:pt>
                      <c:pt idx="5658">
                        <c:v>330.56122448979664</c:v>
                      </c:pt>
                      <c:pt idx="5659">
                        <c:v>330.56122448979664</c:v>
                      </c:pt>
                      <c:pt idx="5660">
                        <c:v>331.1627282491952</c:v>
                      </c:pt>
                      <c:pt idx="5661">
                        <c:v>331.3802363050491</c:v>
                      </c:pt>
                      <c:pt idx="5662">
                        <c:v>331.53329752953891</c:v>
                      </c:pt>
                      <c:pt idx="5663">
                        <c:v>328.14178302900183</c:v>
                      </c:pt>
                      <c:pt idx="5664">
                        <c:v>328.14178302900183</c:v>
                      </c:pt>
                      <c:pt idx="5665">
                        <c:v>328.14178302900183</c:v>
                      </c:pt>
                      <c:pt idx="5666">
                        <c:v>328.14178302900183</c:v>
                      </c:pt>
                      <c:pt idx="5667">
                        <c:v>330.73308270676768</c:v>
                      </c:pt>
                      <c:pt idx="5668">
                        <c:v>329.3340494092381</c:v>
                      </c:pt>
                      <c:pt idx="5669">
                        <c:v>329.00644468313709</c:v>
                      </c:pt>
                      <c:pt idx="5670">
                        <c:v>329.21321160043027</c:v>
                      </c:pt>
                      <c:pt idx="5671">
                        <c:v>330.14500537056989</c:v>
                      </c:pt>
                      <c:pt idx="5672">
                        <c:v>330.14500537056989</c:v>
                      </c:pt>
                      <c:pt idx="5673">
                        <c:v>330.14500537056989</c:v>
                      </c:pt>
                      <c:pt idx="5674">
                        <c:v>331.46885069817461</c:v>
                      </c:pt>
                      <c:pt idx="5675">
                        <c:v>330.12889366272884</c:v>
                      </c:pt>
                      <c:pt idx="5676">
                        <c:v>332.47583243823902</c:v>
                      </c:pt>
                      <c:pt idx="5677">
                        <c:v>333.10418904403917</c:v>
                      </c:pt>
                      <c:pt idx="5678">
                        <c:v>330.67937701396403</c:v>
                      </c:pt>
                      <c:pt idx="5679">
                        <c:v>330.67937701396403</c:v>
                      </c:pt>
                      <c:pt idx="5680">
                        <c:v>330.67937701396403</c:v>
                      </c:pt>
                      <c:pt idx="5681">
                        <c:v>330.67937701396403</c:v>
                      </c:pt>
                      <c:pt idx="5682">
                        <c:v>334.41729323308323</c:v>
                      </c:pt>
                      <c:pt idx="5683">
                        <c:v>331.34801288936683</c:v>
                      </c:pt>
                      <c:pt idx="5684">
                        <c:v>327.25026852846457</c:v>
                      </c:pt>
                      <c:pt idx="5685">
                        <c:v>322.31471535982865</c:v>
                      </c:pt>
                      <c:pt idx="5686">
                        <c:v>322.31471535982865</c:v>
                      </c:pt>
                      <c:pt idx="5687">
                        <c:v>322.31471535982865</c:v>
                      </c:pt>
                      <c:pt idx="5688">
                        <c:v>323.42642320085986</c:v>
                      </c:pt>
                      <c:pt idx="5689">
                        <c:v>322.94307196562897</c:v>
                      </c:pt>
                      <c:pt idx="5690">
                        <c:v>324.15950590762685</c:v>
                      </c:pt>
                      <c:pt idx="5691">
                        <c:v>320.88077336197699</c:v>
                      </c:pt>
                      <c:pt idx="5692">
                        <c:v>319.53276047261073</c:v>
                      </c:pt>
                      <c:pt idx="5693">
                        <c:v>319.53276047261073</c:v>
                      </c:pt>
                      <c:pt idx="5694">
                        <c:v>319.53276047261073</c:v>
                      </c:pt>
                      <c:pt idx="5695">
                        <c:v>322.16433941997911</c:v>
                      </c:pt>
                      <c:pt idx="5696">
                        <c:v>325.15037593985022</c:v>
                      </c:pt>
                      <c:pt idx="5697">
                        <c:v>323.48549946294372</c:v>
                      </c:pt>
                      <c:pt idx="5698">
                        <c:v>315.7330827067675</c:v>
                      </c:pt>
                      <c:pt idx="5699">
                        <c:v>316.41783029001135</c:v>
                      </c:pt>
                      <c:pt idx="5700">
                        <c:v>316.41783029001135</c:v>
                      </c:pt>
                      <c:pt idx="5701">
                        <c:v>316.41783029001135</c:v>
                      </c:pt>
                      <c:pt idx="5702">
                        <c:v>314.21321160043033</c:v>
                      </c:pt>
                      <c:pt idx="5703">
                        <c:v>317.46509129967842</c:v>
                      </c:pt>
                      <c:pt idx="5704">
                        <c:v>316.49570354457643</c:v>
                      </c:pt>
                      <c:pt idx="5705">
                        <c:v>318.6412459720737</c:v>
                      </c:pt>
                      <c:pt idx="5706">
                        <c:v>318.19280343716503</c:v>
                      </c:pt>
                      <c:pt idx="5707">
                        <c:v>318.19280343716503</c:v>
                      </c:pt>
                      <c:pt idx="5708">
                        <c:v>318.19280343716503</c:v>
                      </c:pt>
                      <c:pt idx="5709">
                        <c:v>318.19280343716503</c:v>
                      </c:pt>
                      <c:pt idx="5710">
                        <c:v>322.50000000000068</c:v>
                      </c:pt>
                      <c:pt idx="5711">
                        <c:v>324.3421052631586</c:v>
                      </c:pt>
                      <c:pt idx="5712">
                        <c:v>326.53866809881919</c:v>
                      </c:pt>
                      <c:pt idx="5713">
                        <c:v>327.69602577873326</c:v>
                      </c:pt>
                      <c:pt idx="5714">
                        <c:v>327.69602577873326</c:v>
                      </c:pt>
                      <c:pt idx="5715">
                        <c:v>327.69602577873326</c:v>
                      </c:pt>
                      <c:pt idx="5716">
                        <c:v>327.16165413533906</c:v>
                      </c:pt>
                      <c:pt idx="5717">
                        <c:v>324.44414607948517</c:v>
                      </c:pt>
                      <c:pt idx="5718">
                        <c:v>326.86358754028004</c:v>
                      </c:pt>
                      <c:pt idx="5719">
                        <c:v>326.29967776584397</c:v>
                      </c:pt>
                      <c:pt idx="5720">
                        <c:v>326.10633727175161</c:v>
                      </c:pt>
                      <c:pt idx="5721">
                        <c:v>326.10633727175161</c:v>
                      </c:pt>
                      <c:pt idx="5722">
                        <c:v>326.10633727175161</c:v>
                      </c:pt>
                      <c:pt idx="5723">
                        <c:v>328.50429645542505</c:v>
                      </c:pt>
                      <c:pt idx="5724">
                        <c:v>329.76638023630579</c:v>
                      </c:pt>
                      <c:pt idx="5725">
                        <c:v>329.2320085929116</c:v>
                      </c:pt>
                      <c:pt idx="5726">
                        <c:v>329.69656283566133</c:v>
                      </c:pt>
                      <c:pt idx="5727">
                        <c:v>332.47851772287942</c:v>
                      </c:pt>
                      <c:pt idx="5728">
                        <c:v>332.47851772287942</c:v>
                      </c:pt>
                      <c:pt idx="5729">
                        <c:v>332.47851772287942</c:v>
                      </c:pt>
                      <c:pt idx="5730">
                        <c:v>332.53759398496317</c:v>
                      </c:pt>
                      <c:pt idx="5731">
                        <c:v>332.77121374865817</c:v>
                      </c:pt>
                      <c:pt idx="5732">
                        <c:v>333.52846401718665</c:v>
                      </c:pt>
                      <c:pt idx="5733">
                        <c:v>334.57572502685372</c:v>
                      </c:pt>
                      <c:pt idx="5734">
                        <c:v>334.37969924812114</c:v>
                      </c:pt>
                      <c:pt idx="5735">
                        <c:v>334.37969924812114</c:v>
                      </c:pt>
                      <c:pt idx="5736">
                        <c:v>334.37969924812114</c:v>
                      </c:pt>
                      <c:pt idx="5737">
                        <c:v>335.31417830290098</c:v>
                      </c:pt>
                      <c:pt idx="5738">
                        <c:v>336.93877551020495</c:v>
                      </c:pt>
                      <c:pt idx="5739">
                        <c:v>337.95381310418992</c:v>
                      </c:pt>
                      <c:pt idx="5740">
                        <c:v>338.49355531686444</c:v>
                      </c:pt>
                      <c:pt idx="5741">
                        <c:v>337.99140708915235</c:v>
                      </c:pt>
                      <c:pt idx="5742">
                        <c:v>337.99140708915235</c:v>
                      </c:pt>
                      <c:pt idx="5743">
                        <c:v>337.99140708915235</c:v>
                      </c:pt>
                      <c:pt idx="5744">
                        <c:v>339.43071965628445</c:v>
                      </c:pt>
                      <c:pt idx="5745">
                        <c:v>340.62298603652079</c:v>
                      </c:pt>
                      <c:pt idx="5746">
                        <c:v>337.92158968850794</c:v>
                      </c:pt>
                      <c:pt idx="5747">
                        <c:v>337.14554242749824</c:v>
                      </c:pt>
                      <c:pt idx="5748">
                        <c:v>337.12674543501703</c:v>
                      </c:pt>
                      <c:pt idx="5749">
                        <c:v>337.12674543501703</c:v>
                      </c:pt>
                      <c:pt idx="5750">
                        <c:v>337.12674543501703</c:v>
                      </c:pt>
                      <c:pt idx="5751">
                        <c:v>338.82116004296546</c:v>
                      </c:pt>
                      <c:pt idx="5752">
                        <c:v>339.1192266380246</c:v>
                      </c:pt>
                      <c:pt idx="5753">
                        <c:v>337.91353383458744</c:v>
                      </c:pt>
                      <c:pt idx="5754">
                        <c:v>339.70193340494188</c:v>
                      </c:pt>
                      <c:pt idx="5755">
                        <c:v>339.70193340494188</c:v>
                      </c:pt>
                      <c:pt idx="5756">
                        <c:v>339.70193340494188</c:v>
                      </c:pt>
                      <c:pt idx="5757">
                        <c:v>339.70193340494188</c:v>
                      </c:pt>
                      <c:pt idx="5758">
                        <c:v>341.10633727175178</c:v>
                      </c:pt>
                      <c:pt idx="5759">
                        <c:v>340.97207303974318</c:v>
                      </c:pt>
                      <c:pt idx="5760">
                        <c:v>339.69119226638122</c:v>
                      </c:pt>
                      <c:pt idx="5761">
                        <c:v>339.92481203007617</c:v>
                      </c:pt>
                      <c:pt idx="5762">
                        <c:v>342.23415682062398</c:v>
                      </c:pt>
                      <c:pt idx="5763">
                        <c:v>342.23415682062398</c:v>
                      </c:pt>
                      <c:pt idx="5764">
                        <c:v>342.23415682062398</c:v>
                      </c:pt>
                      <c:pt idx="5765">
                        <c:v>342.49462943072064</c:v>
                      </c:pt>
                      <c:pt idx="5766">
                        <c:v>343.03974221267555</c:v>
                      </c:pt>
                      <c:pt idx="5767">
                        <c:v>344.60526315789576</c:v>
                      </c:pt>
                      <c:pt idx="5768">
                        <c:v>344.81203007518894</c:v>
                      </c:pt>
                      <c:pt idx="5769">
                        <c:v>342.47583243823948</c:v>
                      </c:pt>
                      <c:pt idx="5770">
                        <c:v>342.47583243823948</c:v>
                      </c:pt>
                      <c:pt idx="5771">
                        <c:v>342.47583243823948</c:v>
                      </c:pt>
                      <c:pt idx="5772">
                        <c:v>343.95005370569379</c:v>
                      </c:pt>
                      <c:pt idx="5773">
                        <c:v>346.0499462943082</c:v>
                      </c:pt>
                      <c:pt idx="5774">
                        <c:v>345.16111707841134</c:v>
                      </c:pt>
                      <c:pt idx="5775">
                        <c:v>344.0520945220203</c:v>
                      </c:pt>
                      <c:pt idx="5776">
                        <c:v>345.19334049409332</c:v>
                      </c:pt>
                      <c:pt idx="5777">
                        <c:v>345.19334049409332</c:v>
                      </c:pt>
                      <c:pt idx="5778">
                        <c:v>345.19334049409332</c:v>
                      </c:pt>
                      <c:pt idx="5779">
                        <c:v>343.90171858217064</c:v>
                      </c:pt>
                      <c:pt idx="5780">
                        <c:v>338.69763694951757</c:v>
                      </c:pt>
                      <c:pt idx="5781">
                        <c:v>340.6498388829225</c:v>
                      </c:pt>
                      <c:pt idx="5782">
                        <c:v>343.71374865735862</c:v>
                      </c:pt>
                      <c:pt idx="5783">
                        <c:v>340.65252416756266</c:v>
                      </c:pt>
                      <c:pt idx="5784">
                        <c:v>340.65252416756266</c:v>
                      </c:pt>
                      <c:pt idx="5785">
                        <c:v>340.65252416756266</c:v>
                      </c:pt>
                      <c:pt idx="5786">
                        <c:v>343.2089151450063</c:v>
                      </c:pt>
                      <c:pt idx="5787">
                        <c:v>337.23415682062392</c:v>
                      </c:pt>
                      <c:pt idx="5788">
                        <c:v>336.48227712137583</c:v>
                      </c:pt>
                      <c:pt idx="5789">
                        <c:v>327.9242749731481</c:v>
                      </c:pt>
                      <c:pt idx="5790">
                        <c:v>324.83888292159065</c:v>
                      </c:pt>
                      <c:pt idx="5791">
                        <c:v>324.83888292159065</c:v>
                      </c:pt>
                      <c:pt idx="5792">
                        <c:v>324.83888292159065</c:v>
                      </c:pt>
                      <c:pt idx="5793">
                        <c:v>335.20408163265404</c:v>
                      </c:pt>
                      <c:pt idx="5794">
                        <c:v>334.89258861439413</c:v>
                      </c:pt>
                      <c:pt idx="5795">
                        <c:v>338.21965628356702</c:v>
                      </c:pt>
                      <c:pt idx="5796">
                        <c:v>335.41890440386777</c:v>
                      </c:pt>
                      <c:pt idx="5797">
                        <c:v>331.05263157894831</c:v>
                      </c:pt>
                      <c:pt idx="5798">
                        <c:v>331.05263157894831</c:v>
                      </c:pt>
                      <c:pt idx="5799">
                        <c:v>331.05263157894831</c:v>
                      </c:pt>
                      <c:pt idx="5800">
                        <c:v>332.72824919441558</c:v>
                      </c:pt>
                      <c:pt idx="5801">
                        <c:v>330.08592910848648</c:v>
                      </c:pt>
                      <c:pt idx="5802">
                        <c:v>328.49624060150472</c:v>
                      </c:pt>
                      <c:pt idx="5803">
                        <c:v>318.06659505907726</c:v>
                      </c:pt>
                      <c:pt idx="5804">
                        <c:v>320.33566058002248</c:v>
                      </c:pt>
                      <c:pt idx="5805">
                        <c:v>320.33566058002248</c:v>
                      </c:pt>
                      <c:pt idx="5806">
                        <c:v>320.33566058002248</c:v>
                      </c:pt>
                      <c:pt idx="5807">
                        <c:v>318.11761546724051</c:v>
                      </c:pt>
                      <c:pt idx="5808">
                        <c:v>317.45703544575821</c:v>
                      </c:pt>
                      <c:pt idx="5809">
                        <c:v>315.46455424275064</c:v>
                      </c:pt>
                      <c:pt idx="5810">
                        <c:v>322.80343716434038</c:v>
                      </c:pt>
                      <c:pt idx="5811">
                        <c:v>320.51825993555411</c:v>
                      </c:pt>
                      <c:pt idx="5812">
                        <c:v>320.51825993555411</c:v>
                      </c:pt>
                      <c:pt idx="5813">
                        <c:v>320.51825993555411</c:v>
                      </c:pt>
                      <c:pt idx="5814">
                        <c:v>320.51825993555411</c:v>
                      </c:pt>
                      <c:pt idx="5815">
                        <c:v>317.18582169710083</c:v>
                      </c:pt>
                      <c:pt idx="5816">
                        <c:v>323.89366272825015</c:v>
                      </c:pt>
                      <c:pt idx="5817">
                        <c:v>325.65520945220283</c:v>
                      </c:pt>
                      <c:pt idx="5818">
                        <c:v>316.86627282492032</c:v>
                      </c:pt>
                      <c:pt idx="5819">
                        <c:v>316.86627282492032</c:v>
                      </c:pt>
                      <c:pt idx="5820">
                        <c:v>316.86627282492032</c:v>
                      </c:pt>
                      <c:pt idx="5821">
                        <c:v>314.97851772287947</c:v>
                      </c:pt>
                      <c:pt idx="5822">
                        <c:v>318.14178302900194</c:v>
                      </c:pt>
                      <c:pt idx="5823">
                        <c:v>317.10794844253581</c:v>
                      </c:pt>
                      <c:pt idx="5824">
                        <c:v>324.10580021482366</c:v>
                      </c:pt>
                      <c:pt idx="5825">
                        <c:v>324.97046186895898</c:v>
                      </c:pt>
                      <c:pt idx="5826">
                        <c:v>324.97046186895898</c:v>
                      </c:pt>
                      <c:pt idx="5827">
                        <c:v>324.97046186895898</c:v>
                      </c:pt>
                      <c:pt idx="5828">
                        <c:v>325.02416756176245</c:v>
                      </c:pt>
                      <c:pt idx="5829">
                        <c:v>330.77873254565071</c:v>
                      </c:pt>
                      <c:pt idx="5830">
                        <c:v>331.37218045112871</c:v>
                      </c:pt>
                      <c:pt idx="5831">
                        <c:v>332.85177228786341</c:v>
                      </c:pt>
                      <c:pt idx="5832">
                        <c:v>332.67722878625227</c:v>
                      </c:pt>
                      <c:pt idx="5833">
                        <c:v>332.67722878625227</c:v>
                      </c:pt>
                      <c:pt idx="5834">
                        <c:v>332.67722878625227</c:v>
                      </c:pt>
                      <c:pt idx="5835">
                        <c:v>331.50375939849715</c:v>
                      </c:pt>
                      <c:pt idx="5836">
                        <c:v>327.69334049409326</c:v>
                      </c:pt>
                      <c:pt idx="5837">
                        <c:v>326.28356605800303</c:v>
                      </c:pt>
                      <c:pt idx="5838">
                        <c:v>323.0343716433951</c:v>
                      </c:pt>
                      <c:pt idx="5839">
                        <c:v>323.37271750805678</c:v>
                      </c:pt>
                      <c:pt idx="5840">
                        <c:v>323.37271750805678</c:v>
                      </c:pt>
                      <c:pt idx="5841">
                        <c:v>323.37271750805678</c:v>
                      </c:pt>
                      <c:pt idx="5842">
                        <c:v>324.00912996777748</c:v>
                      </c:pt>
                      <c:pt idx="5843">
                        <c:v>317.57518796992571</c:v>
                      </c:pt>
                      <c:pt idx="5844">
                        <c:v>315.13157894736929</c:v>
                      </c:pt>
                      <c:pt idx="5845">
                        <c:v>314.50590762620925</c:v>
                      </c:pt>
                      <c:pt idx="5846">
                        <c:v>313.98227712137572</c:v>
                      </c:pt>
                      <c:pt idx="5847">
                        <c:v>313.98227712137572</c:v>
                      </c:pt>
                      <c:pt idx="5848">
                        <c:v>313.98227712137572</c:v>
                      </c:pt>
                      <c:pt idx="5849">
                        <c:v>313.98227712137572</c:v>
                      </c:pt>
                      <c:pt idx="5850">
                        <c:v>315.70085929108575</c:v>
                      </c:pt>
                      <c:pt idx="5851">
                        <c:v>322.70945220193431</c:v>
                      </c:pt>
                      <c:pt idx="5852">
                        <c:v>324.94360902255727</c:v>
                      </c:pt>
                      <c:pt idx="5853">
                        <c:v>326.04726100966798</c:v>
                      </c:pt>
                      <c:pt idx="5854">
                        <c:v>326.04726100966798</c:v>
                      </c:pt>
                      <c:pt idx="5855">
                        <c:v>326.04726100966798</c:v>
                      </c:pt>
                      <c:pt idx="5856">
                        <c:v>326.00698174006538</c:v>
                      </c:pt>
                      <c:pt idx="5857">
                        <c:v>329.33941997851872</c:v>
                      </c:pt>
                      <c:pt idx="5858">
                        <c:v>329.43340494092467</c:v>
                      </c:pt>
                      <c:pt idx="5859">
                        <c:v>329.65896885069913</c:v>
                      </c:pt>
                      <c:pt idx="5860">
                        <c:v>322.88936627282584</c:v>
                      </c:pt>
                      <c:pt idx="5861">
                        <c:v>322.88936627282584</c:v>
                      </c:pt>
                      <c:pt idx="5862">
                        <c:v>322.88936627282584</c:v>
                      </c:pt>
                      <c:pt idx="5863">
                        <c:v>324.63748657357775</c:v>
                      </c:pt>
                      <c:pt idx="5864">
                        <c:v>327.51074113856163</c:v>
                      </c:pt>
                      <c:pt idx="5865">
                        <c:v>323.58754027927051</c:v>
                      </c:pt>
                      <c:pt idx="5866">
                        <c:v>328.28678839957132</c:v>
                      </c:pt>
                      <c:pt idx="5867">
                        <c:v>330.63641245972167</c:v>
                      </c:pt>
                      <c:pt idx="5868">
                        <c:v>330.63641245972167</c:v>
                      </c:pt>
                      <c:pt idx="5869">
                        <c:v>330.63641245972167</c:v>
                      </c:pt>
                      <c:pt idx="5870">
                        <c:v>333.6009667024714</c:v>
                      </c:pt>
                      <c:pt idx="5871">
                        <c:v>333.64393125671415</c:v>
                      </c:pt>
                      <c:pt idx="5872">
                        <c:v>331.75080558539298</c:v>
                      </c:pt>
                      <c:pt idx="5873">
                        <c:v>329.09774436090316</c:v>
                      </c:pt>
                      <c:pt idx="5874">
                        <c:v>330.00805585392146</c:v>
                      </c:pt>
                      <c:pt idx="5875">
                        <c:v>330.00805585392146</c:v>
                      </c:pt>
                      <c:pt idx="5876">
                        <c:v>330.00805585392146</c:v>
                      </c:pt>
                      <c:pt idx="5877">
                        <c:v>334.63480128893758</c:v>
                      </c:pt>
                      <c:pt idx="5878">
                        <c:v>333.56068743286886</c:v>
                      </c:pt>
                      <c:pt idx="5879">
                        <c:v>335.79484425349182</c:v>
                      </c:pt>
                      <c:pt idx="5880">
                        <c:v>335.09398496240698</c:v>
                      </c:pt>
                      <c:pt idx="5881">
                        <c:v>335.30612244898049</c:v>
                      </c:pt>
                      <c:pt idx="5882">
                        <c:v>335.30612244898049</c:v>
                      </c:pt>
                      <c:pt idx="5883">
                        <c:v>335.30612244898049</c:v>
                      </c:pt>
                      <c:pt idx="5884">
                        <c:v>336.96025778732633</c:v>
                      </c:pt>
                      <c:pt idx="5885">
                        <c:v>336.65145005370658</c:v>
                      </c:pt>
                      <c:pt idx="5886">
                        <c:v>329.92481203007605</c:v>
                      </c:pt>
                      <c:pt idx="5887">
                        <c:v>329.5220193340503</c:v>
                      </c:pt>
                      <c:pt idx="5888">
                        <c:v>328.74328678840044</c:v>
                      </c:pt>
                      <c:pt idx="5889">
                        <c:v>328.74328678840044</c:v>
                      </c:pt>
                      <c:pt idx="5890">
                        <c:v>328.74328678840044</c:v>
                      </c:pt>
                      <c:pt idx="5891">
                        <c:v>328.7459720730406</c:v>
                      </c:pt>
                      <c:pt idx="5892">
                        <c:v>332.62620837808896</c:v>
                      </c:pt>
                      <c:pt idx="5893">
                        <c:v>332.59935553168719</c:v>
                      </c:pt>
                      <c:pt idx="5894">
                        <c:v>328.49624060150461</c:v>
                      </c:pt>
                      <c:pt idx="5895">
                        <c:v>329.11385606874416</c:v>
                      </c:pt>
                      <c:pt idx="5896">
                        <c:v>329.11385606874416</c:v>
                      </c:pt>
                      <c:pt idx="5897">
                        <c:v>329.11385606874416</c:v>
                      </c:pt>
                      <c:pt idx="5898">
                        <c:v>328.49355531686444</c:v>
                      </c:pt>
                      <c:pt idx="5899">
                        <c:v>325.98818474758411</c:v>
                      </c:pt>
                      <c:pt idx="5900">
                        <c:v>327.09452201933487</c:v>
                      </c:pt>
                      <c:pt idx="5901">
                        <c:v>325.03490870032311</c:v>
                      </c:pt>
                      <c:pt idx="5902">
                        <c:v>329.24543501611254</c:v>
                      </c:pt>
                      <c:pt idx="5903">
                        <c:v>329.24543501611254</c:v>
                      </c:pt>
                      <c:pt idx="5904">
                        <c:v>329.24543501611254</c:v>
                      </c:pt>
                      <c:pt idx="5905">
                        <c:v>325.55853920515665</c:v>
                      </c:pt>
                      <c:pt idx="5906">
                        <c:v>325.37593984962496</c:v>
                      </c:pt>
                      <c:pt idx="5907">
                        <c:v>332.03544575725118</c:v>
                      </c:pt>
                      <c:pt idx="5908">
                        <c:v>334.07089151450145</c:v>
                      </c:pt>
                      <c:pt idx="5909">
                        <c:v>336.39634801289031</c:v>
                      </c:pt>
                      <c:pt idx="5910">
                        <c:v>336.39634801289031</c:v>
                      </c:pt>
                      <c:pt idx="5911">
                        <c:v>336.39634801289031</c:v>
                      </c:pt>
                      <c:pt idx="5912">
                        <c:v>336.39634801289031</c:v>
                      </c:pt>
                      <c:pt idx="5913">
                        <c:v>334.6562835660589</c:v>
                      </c:pt>
                      <c:pt idx="5914">
                        <c:v>335.51557465091389</c:v>
                      </c:pt>
                      <c:pt idx="5915">
                        <c:v>336.66756176154763</c:v>
                      </c:pt>
                      <c:pt idx="5916">
                        <c:v>337.74973147153685</c:v>
                      </c:pt>
                      <c:pt idx="5917">
                        <c:v>337.74973147153685</c:v>
                      </c:pt>
                      <c:pt idx="5918">
                        <c:v>337.74973147153685</c:v>
                      </c:pt>
                      <c:pt idx="5919">
                        <c:v>339.15145005370658</c:v>
                      </c:pt>
                      <c:pt idx="5920">
                        <c:v>339.88990332975379</c:v>
                      </c:pt>
                      <c:pt idx="5921">
                        <c:v>341.9146079484434</c:v>
                      </c:pt>
                      <c:pt idx="5922">
                        <c:v>341.77497314715447</c:v>
                      </c:pt>
                      <c:pt idx="5923">
                        <c:v>342.74436090225652</c:v>
                      </c:pt>
                      <c:pt idx="5924">
                        <c:v>342.74436090225652</c:v>
                      </c:pt>
                      <c:pt idx="5925">
                        <c:v>342.74436090225652</c:v>
                      </c:pt>
                      <c:pt idx="5926">
                        <c:v>346.81793770139717</c:v>
                      </c:pt>
                      <c:pt idx="5927">
                        <c:v>346.49838882921671</c:v>
                      </c:pt>
                      <c:pt idx="5928">
                        <c:v>346.55209452202013</c:v>
                      </c:pt>
                      <c:pt idx="5929">
                        <c:v>344.54618689581173</c:v>
                      </c:pt>
                      <c:pt idx="5930">
                        <c:v>349.51127819548952</c:v>
                      </c:pt>
                      <c:pt idx="5931">
                        <c:v>349.51127819548952</c:v>
                      </c:pt>
                      <c:pt idx="5932">
                        <c:v>349.51127819548952</c:v>
                      </c:pt>
                      <c:pt idx="5933">
                        <c:v>347.96455424275052</c:v>
                      </c:pt>
                      <c:pt idx="5934">
                        <c:v>349.97046186895892</c:v>
                      </c:pt>
                      <c:pt idx="5935">
                        <c:v>349.17561761546801</c:v>
                      </c:pt>
                      <c:pt idx="5936">
                        <c:v>348.25993555316944</c:v>
                      </c:pt>
                      <c:pt idx="5937">
                        <c:v>349.66970998925967</c:v>
                      </c:pt>
                      <c:pt idx="5938">
                        <c:v>349.66970998925967</c:v>
                      </c:pt>
                      <c:pt idx="5939">
                        <c:v>349.66970998925967</c:v>
                      </c:pt>
                      <c:pt idx="5940">
                        <c:v>347.87593984962484</c:v>
                      </c:pt>
                      <c:pt idx="5941">
                        <c:v>353.31095596133264</c:v>
                      </c:pt>
                      <c:pt idx="5942">
                        <c:v>352.86519871106407</c:v>
                      </c:pt>
                      <c:pt idx="5943">
                        <c:v>352.46777658431864</c:v>
                      </c:pt>
                      <c:pt idx="5944">
                        <c:v>353.1793770139642</c:v>
                      </c:pt>
                      <c:pt idx="5945">
                        <c:v>353.1793770139642</c:v>
                      </c:pt>
                      <c:pt idx="5946">
                        <c:v>353.1793770139642</c:v>
                      </c:pt>
                      <c:pt idx="5947">
                        <c:v>352.88131041890512</c:v>
                      </c:pt>
                      <c:pt idx="5948">
                        <c:v>353.63319011815327</c:v>
                      </c:pt>
                      <c:pt idx="5949">
                        <c:v>356.16272824919514</c:v>
                      </c:pt>
                      <c:pt idx="5950">
                        <c:v>356.0311493018267</c:v>
                      </c:pt>
                      <c:pt idx="5951">
                        <c:v>357.301288936628</c:v>
                      </c:pt>
                      <c:pt idx="5952">
                        <c:v>357.301288936628</c:v>
                      </c:pt>
                      <c:pt idx="5953">
                        <c:v>357.301288936628</c:v>
                      </c:pt>
                      <c:pt idx="5954">
                        <c:v>359.11654135338415</c:v>
                      </c:pt>
                      <c:pt idx="5955">
                        <c:v>355.05370569280416</c:v>
                      </c:pt>
                      <c:pt idx="5956">
                        <c:v>357.72824919441535</c:v>
                      </c:pt>
                      <c:pt idx="5957">
                        <c:v>358.51503759398565</c:v>
                      </c:pt>
                      <c:pt idx="5958">
                        <c:v>359.21858216971071</c:v>
                      </c:pt>
                      <c:pt idx="5959">
                        <c:v>359.21858216971071</c:v>
                      </c:pt>
                      <c:pt idx="5960">
                        <c:v>359.21858216971071</c:v>
                      </c:pt>
                      <c:pt idx="5961">
                        <c:v>360.04027926960333</c:v>
                      </c:pt>
                      <c:pt idx="5962">
                        <c:v>359.62406015037669</c:v>
                      </c:pt>
                      <c:pt idx="5963">
                        <c:v>358.43179377014036</c:v>
                      </c:pt>
                      <c:pt idx="5964">
                        <c:v>358.721804511279</c:v>
                      </c:pt>
                      <c:pt idx="5965">
                        <c:v>359.35821697099971</c:v>
                      </c:pt>
                      <c:pt idx="5966">
                        <c:v>359.35821697099971</c:v>
                      </c:pt>
                      <c:pt idx="5967">
                        <c:v>359.35821697099971</c:v>
                      </c:pt>
                      <c:pt idx="5968">
                        <c:v>359.72341568206303</c:v>
                      </c:pt>
                      <c:pt idx="5969">
                        <c:v>362.35230934479131</c:v>
                      </c:pt>
                      <c:pt idx="5970">
                        <c:v>362.43018259935633</c:v>
                      </c:pt>
                      <c:pt idx="5971">
                        <c:v>367.17239527389978</c:v>
                      </c:pt>
                      <c:pt idx="5972">
                        <c:v>367.02201933405019</c:v>
                      </c:pt>
                      <c:pt idx="5973">
                        <c:v>367.02201933405019</c:v>
                      </c:pt>
                      <c:pt idx="5974">
                        <c:v>367.02201933405019</c:v>
                      </c:pt>
                      <c:pt idx="5975">
                        <c:v>365.96401718582246</c:v>
                      </c:pt>
                      <c:pt idx="5976">
                        <c:v>363.97690655209533</c:v>
                      </c:pt>
                      <c:pt idx="5977">
                        <c:v>364.91675617615545</c:v>
                      </c:pt>
                      <c:pt idx="5978">
                        <c:v>364.07894736842178</c:v>
                      </c:pt>
                      <c:pt idx="5979">
                        <c:v>360.69548872180525</c:v>
                      </c:pt>
                      <c:pt idx="5980">
                        <c:v>360.69548872180525</c:v>
                      </c:pt>
                      <c:pt idx="5981">
                        <c:v>360.69548872180525</c:v>
                      </c:pt>
                      <c:pt idx="5982">
                        <c:v>360.97207303974295</c:v>
                      </c:pt>
                      <c:pt idx="5983">
                        <c:v>355.96133190118223</c:v>
                      </c:pt>
                      <c:pt idx="5984">
                        <c:v>356.61654135338415</c:v>
                      </c:pt>
                      <c:pt idx="5985">
                        <c:v>360.54511278195559</c:v>
                      </c:pt>
                      <c:pt idx="5986">
                        <c:v>360.4699248120308</c:v>
                      </c:pt>
                      <c:pt idx="5987">
                        <c:v>360.4699248120308</c:v>
                      </c:pt>
                      <c:pt idx="5988">
                        <c:v>360.4699248120308</c:v>
                      </c:pt>
                      <c:pt idx="5989">
                        <c:v>360.60955961331973</c:v>
                      </c:pt>
                      <c:pt idx="5990">
                        <c:v>356.71052631579016</c:v>
                      </c:pt>
                      <c:pt idx="5991">
                        <c:v>360.56659505907697</c:v>
                      </c:pt>
                      <c:pt idx="5992">
                        <c:v>360.56659505907697</c:v>
                      </c:pt>
                      <c:pt idx="5993">
                        <c:v>358.67078410311564</c:v>
                      </c:pt>
                      <c:pt idx="5994">
                        <c:v>358.67078410311564</c:v>
                      </c:pt>
                      <c:pt idx="5995">
                        <c:v>358.67078410311564</c:v>
                      </c:pt>
                      <c:pt idx="5996">
                        <c:v>357.38990332975368</c:v>
                      </c:pt>
                      <c:pt idx="5997">
                        <c:v>356.12781954887288</c:v>
                      </c:pt>
                      <c:pt idx="5998">
                        <c:v>361.93877551020472</c:v>
                      </c:pt>
                      <c:pt idx="5999">
                        <c:v>364.4522019334056</c:v>
                      </c:pt>
                      <c:pt idx="6000">
                        <c:v>365.01342642320145</c:v>
                      </c:pt>
                      <c:pt idx="6001">
                        <c:v>365.01342642320145</c:v>
                      </c:pt>
                      <c:pt idx="6002">
                        <c:v>365.01342642320145</c:v>
                      </c:pt>
                      <c:pt idx="6003">
                        <c:v>364.26691729323369</c:v>
                      </c:pt>
                      <c:pt idx="6004">
                        <c:v>364.5112781954893</c:v>
                      </c:pt>
                      <c:pt idx="6005">
                        <c:v>365.05639097744421</c:v>
                      </c:pt>
                      <c:pt idx="6006">
                        <c:v>365.37862513426484</c:v>
                      </c:pt>
                      <c:pt idx="6007">
                        <c:v>367.20193340494154</c:v>
                      </c:pt>
                      <c:pt idx="6008">
                        <c:v>367.20193340494154</c:v>
                      </c:pt>
                      <c:pt idx="6009">
                        <c:v>367.20193340494154</c:v>
                      </c:pt>
                      <c:pt idx="6010">
                        <c:v>368.13641245972138</c:v>
                      </c:pt>
                      <c:pt idx="6011">
                        <c:v>370.60150375939907</c:v>
                      </c:pt>
                      <c:pt idx="6012">
                        <c:v>369.30451127819606</c:v>
                      </c:pt>
                      <c:pt idx="6013">
                        <c:v>371.67024704618746</c:v>
                      </c:pt>
                      <c:pt idx="6014">
                        <c:v>372.40064446831417</c:v>
                      </c:pt>
                      <c:pt idx="6015">
                        <c:v>372.40064446831417</c:v>
                      </c:pt>
                      <c:pt idx="6016">
                        <c:v>372.40064446831417</c:v>
                      </c:pt>
                      <c:pt idx="6017">
                        <c:v>372.87056928034423</c:v>
                      </c:pt>
                      <c:pt idx="6018">
                        <c:v>373.25993555316916</c:v>
                      </c:pt>
                      <c:pt idx="6019">
                        <c:v>373.75402792696076</c:v>
                      </c:pt>
                      <c:pt idx="6020">
                        <c:v>373.59828141783078</c:v>
                      </c:pt>
                      <c:pt idx="6021">
                        <c:v>373.59828141783078</c:v>
                      </c:pt>
                      <c:pt idx="6022">
                        <c:v>373.59828141783078</c:v>
                      </c:pt>
                      <c:pt idx="6023">
                        <c:v>373.59828141783078</c:v>
                      </c:pt>
                      <c:pt idx="6024">
                        <c:v>373.40494092373842</c:v>
                      </c:pt>
                      <c:pt idx="6025">
                        <c:v>373.88292158968903</c:v>
                      </c:pt>
                      <c:pt idx="6026">
                        <c:v>374.29377013963534</c:v>
                      </c:pt>
                      <c:pt idx="6027">
                        <c:v>374.00107411385665</c:v>
                      </c:pt>
                      <c:pt idx="6028">
                        <c:v>373.53920515574708</c:v>
                      </c:pt>
                      <c:pt idx="6029">
                        <c:v>373.53920515574708</c:v>
                      </c:pt>
                      <c:pt idx="6030">
                        <c:v>373.53920515574708</c:v>
                      </c:pt>
                      <c:pt idx="6031">
                        <c:v>375.29538131041949</c:v>
                      </c:pt>
                      <c:pt idx="6032">
                        <c:v>373.59291084855056</c:v>
                      </c:pt>
                      <c:pt idx="6033">
                        <c:v>373.2062298603658</c:v>
                      </c:pt>
                      <c:pt idx="6034">
                        <c:v>372.1455424274979</c:v>
                      </c:pt>
                      <c:pt idx="6035">
                        <c:v>371.56015037594051</c:v>
                      </c:pt>
                      <c:pt idx="6036">
                        <c:v>371.56015037594051</c:v>
                      </c:pt>
                      <c:pt idx="6037">
                        <c:v>371.56015037594051</c:v>
                      </c:pt>
                      <c:pt idx="6038">
                        <c:v>370.59881847475896</c:v>
                      </c:pt>
                      <c:pt idx="6039">
                        <c:v>371.12244897959243</c:v>
                      </c:pt>
                      <c:pt idx="6040">
                        <c:v>373.08539205155807</c:v>
                      </c:pt>
                      <c:pt idx="6041">
                        <c:v>372.45166487647754</c:v>
                      </c:pt>
                      <c:pt idx="6042">
                        <c:v>373.12030075188034</c:v>
                      </c:pt>
                      <c:pt idx="6043">
                        <c:v>373.12030075188034</c:v>
                      </c:pt>
                      <c:pt idx="6044">
                        <c:v>373.12030075188034</c:v>
                      </c:pt>
                      <c:pt idx="6045">
                        <c:v>373.12030075188034</c:v>
                      </c:pt>
                      <c:pt idx="6046">
                        <c:v>374.56766917293299</c:v>
                      </c:pt>
                      <c:pt idx="6047">
                        <c:v>373.474758324383</c:v>
                      </c:pt>
                      <c:pt idx="6048">
                        <c:v>374.27765843179435</c:v>
                      </c:pt>
                      <c:pt idx="6049">
                        <c:v>374.17830290010801</c:v>
                      </c:pt>
                      <c:pt idx="6050">
                        <c:v>374.17830290010801</c:v>
                      </c:pt>
                      <c:pt idx="6051">
                        <c:v>374.17830290010801</c:v>
                      </c:pt>
                      <c:pt idx="6052">
                        <c:v>376.26208378088131</c:v>
                      </c:pt>
                      <c:pt idx="6053">
                        <c:v>376.76691729323358</c:v>
                      </c:pt>
                      <c:pt idx="6054">
                        <c:v>377.3818474758329</c:v>
                      </c:pt>
                      <c:pt idx="6055">
                        <c:v>377.36573576799185</c:v>
                      </c:pt>
                      <c:pt idx="6056">
                        <c:v>371.67561761546767</c:v>
                      </c:pt>
                      <c:pt idx="6057">
                        <c:v>371.67561761546767</c:v>
                      </c:pt>
                      <c:pt idx="6058">
                        <c:v>371.67561761546767</c:v>
                      </c:pt>
                      <c:pt idx="6059">
                        <c:v>372.77658431793816</c:v>
                      </c:pt>
                      <c:pt idx="6060">
                        <c:v>376.80182599355572</c:v>
                      </c:pt>
                      <c:pt idx="6061">
                        <c:v>375.40010741138605</c:v>
                      </c:pt>
                      <c:pt idx="6062">
                        <c:v>376.82062298603699</c:v>
                      </c:pt>
                      <c:pt idx="6063">
                        <c:v>378.16058002148276</c:v>
                      </c:pt>
                      <c:pt idx="6064">
                        <c:v>378.16058002148276</c:v>
                      </c:pt>
                      <c:pt idx="6065">
                        <c:v>378.16058002148276</c:v>
                      </c:pt>
                      <c:pt idx="6066">
                        <c:v>379.52201933404984</c:v>
                      </c:pt>
                      <c:pt idx="6067">
                        <c:v>380.83243823845373</c:v>
                      </c:pt>
                      <c:pt idx="6068">
                        <c:v>380.62835660580066</c:v>
                      </c:pt>
                      <c:pt idx="6069">
                        <c:v>380.56928034371685</c:v>
                      </c:pt>
                      <c:pt idx="6070">
                        <c:v>381.85553168635914</c:v>
                      </c:pt>
                      <c:pt idx="6071">
                        <c:v>381.85553168635914</c:v>
                      </c:pt>
                      <c:pt idx="6072">
                        <c:v>381.85553168635914</c:v>
                      </c:pt>
                      <c:pt idx="6073">
                        <c:v>382.01396348012923</c:v>
                      </c:pt>
                      <c:pt idx="6074">
                        <c:v>381.88506981740102</c:v>
                      </c:pt>
                      <c:pt idx="6075">
                        <c:v>383.78356605800252</c:v>
                      </c:pt>
                      <c:pt idx="6076">
                        <c:v>384.70193340494131</c:v>
                      </c:pt>
                      <c:pt idx="6077">
                        <c:v>386.19226638023673</c:v>
                      </c:pt>
                      <c:pt idx="6078">
                        <c:v>386.19226638023673</c:v>
                      </c:pt>
                      <c:pt idx="6079">
                        <c:v>386.19226638023673</c:v>
                      </c:pt>
                      <c:pt idx="6080">
                        <c:v>386.19226638023673</c:v>
                      </c:pt>
                      <c:pt idx="6081">
                        <c:v>381.45005370569322</c:v>
                      </c:pt>
                      <c:pt idx="6082">
                        <c:v>379.33941997851821</c:v>
                      </c:pt>
                      <c:pt idx="6083">
                        <c:v>378.6117078410316</c:v>
                      </c:pt>
                      <c:pt idx="6084">
                        <c:v>381.80182599355572</c:v>
                      </c:pt>
                      <c:pt idx="6085">
                        <c:v>381.80182599355572</c:v>
                      </c:pt>
                      <c:pt idx="6086">
                        <c:v>381.80182599355572</c:v>
                      </c:pt>
                      <c:pt idx="6087">
                        <c:v>384.06015037594034</c:v>
                      </c:pt>
                      <c:pt idx="6088">
                        <c:v>380.22019334049457</c:v>
                      </c:pt>
                      <c:pt idx="6089">
                        <c:v>380.70891514500585</c:v>
                      </c:pt>
                      <c:pt idx="6090">
                        <c:v>385.94790547798112</c:v>
                      </c:pt>
                      <c:pt idx="6091">
                        <c:v>384.32330827067716</c:v>
                      </c:pt>
                      <c:pt idx="6092">
                        <c:v>384.32330827067716</c:v>
                      </c:pt>
                      <c:pt idx="6093">
                        <c:v>384.32330827067716</c:v>
                      </c:pt>
                      <c:pt idx="6094">
                        <c:v>382.24758324382429</c:v>
                      </c:pt>
                      <c:pt idx="6095">
                        <c:v>385.50751879699294</c:v>
                      </c:pt>
                      <c:pt idx="6096">
                        <c:v>386.13587540279315</c:v>
                      </c:pt>
                      <c:pt idx="6097">
                        <c:v>380.87808807733666</c:v>
                      </c:pt>
                      <c:pt idx="6098">
                        <c:v>382.60741138560724</c:v>
                      </c:pt>
                      <c:pt idx="6099">
                        <c:v>382.60741138560724</c:v>
                      </c:pt>
                      <c:pt idx="6100">
                        <c:v>382.60741138560724</c:v>
                      </c:pt>
                      <c:pt idx="6101">
                        <c:v>380.73308270676728</c:v>
                      </c:pt>
                      <c:pt idx="6102">
                        <c:v>376.50644468313675</c:v>
                      </c:pt>
                      <c:pt idx="6103">
                        <c:v>371.00429645542459</c:v>
                      </c:pt>
                      <c:pt idx="6104">
                        <c:v>374.05477980665984</c:v>
                      </c:pt>
                      <c:pt idx="6105">
                        <c:v>376.24328678839993</c:v>
                      </c:pt>
                      <c:pt idx="6106">
                        <c:v>376.24328678839993</c:v>
                      </c:pt>
                      <c:pt idx="6107">
                        <c:v>376.24328678839993</c:v>
                      </c:pt>
                      <c:pt idx="6108">
                        <c:v>380.08861439312602</c:v>
                      </c:pt>
                      <c:pt idx="6109">
                        <c:v>379.80397422126782</c:v>
                      </c:pt>
                      <c:pt idx="6110">
                        <c:v>381.1627282491948</c:v>
                      </c:pt>
                      <c:pt idx="6111">
                        <c:v>383.93931256713245</c:v>
                      </c:pt>
                      <c:pt idx="6112">
                        <c:v>385.5048335123526</c:v>
                      </c:pt>
                      <c:pt idx="6113">
                        <c:v>385.5048335123526</c:v>
                      </c:pt>
                      <c:pt idx="6114">
                        <c:v>385.5048335123526</c:v>
                      </c:pt>
                      <c:pt idx="6115">
                        <c:v>384.76100966702501</c:v>
                      </c:pt>
                      <c:pt idx="6116">
                        <c:v>387.00590762620868</c:v>
                      </c:pt>
                      <c:pt idx="6117">
                        <c:v>389.46831364124625</c:v>
                      </c:pt>
                      <c:pt idx="6118">
                        <c:v>389.8442534908703</c:v>
                      </c:pt>
                      <c:pt idx="6119">
                        <c:v>392.14554242749762</c:v>
                      </c:pt>
                      <c:pt idx="6120">
                        <c:v>392.14554242749762</c:v>
                      </c:pt>
                      <c:pt idx="6121">
                        <c:v>392.14554242749762</c:v>
                      </c:pt>
                      <c:pt idx="6122">
                        <c:v>393.01825993555349</c:v>
                      </c:pt>
                      <c:pt idx="6123">
                        <c:v>392.62083780880806</c:v>
                      </c:pt>
                      <c:pt idx="6124">
                        <c:v>393.78625134264263</c:v>
                      </c:pt>
                      <c:pt idx="6125">
                        <c:v>393.26530612244926</c:v>
                      </c:pt>
                      <c:pt idx="6126">
                        <c:v>392.11331901181558</c:v>
                      </c:pt>
                      <c:pt idx="6127">
                        <c:v>392.11331901181558</c:v>
                      </c:pt>
                      <c:pt idx="6128">
                        <c:v>392.11331901181558</c:v>
                      </c:pt>
                      <c:pt idx="6129">
                        <c:v>392.44360902255676</c:v>
                      </c:pt>
                      <c:pt idx="6130">
                        <c:v>390.22287862513463</c:v>
                      </c:pt>
                      <c:pt idx="6131">
                        <c:v>390.97207303974261</c:v>
                      </c:pt>
                      <c:pt idx="6132">
                        <c:v>391.73737916219153</c:v>
                      </c:pt>
                      <c:pt idx="6133">
                        <c:v>394.0816326530616</c:v>
                      </c:pt>
                      <c:pt idx="6134">
                        <c:v>394.0816326530616</c:v>
                      </c:pt>
                      <c:pt idx="6135">
                        <c:v>394.0816326530616</c:v>
                      </c:pt>
                      <c:pt idx="6136">
                        <c:v>390.383995703545</c:v>
                      </c:pt>
                      <c:pt idx="6137">
                        <c:v>391.13050483351276</c:v>
                      </c:pt>
                      <c:pt idx="6138">
                        <c:v>395.94790547798107</c:v>
                      </c:pt>
                      <c:pt idx="6139">
                        <c:v>397.42749731471577</c:v>
                      </c:pt>
                      <c:pt idx="6140">
                        <c:v>397.42749731471577</c:v>
                      </c:pt>
                      <c:pt idx="6141">
                        <c:v>397.42749731471577</c:v>
                      </c:pt>
                      <c:pt idx="6142">
                        <c:v>397.42749731471577</c:v>
                      </c:pt>
                      <c:pt idx="6143">
                        <c:v>397.13480128893707</c:v>
                      </c:pt>
                      <c:pt idx="6144">
                        <c:v>400.47529538131084</c:v>
                      </c:pt>
                      <c:pt idx="6145">
                        <c:v>403.34854994629472</c:v>
                      </c:pt>
                      <c:pt idx="6146">
                        <c:v>404.62674543501657</c:v>
                      </c:pt>
                      <c:pt idx="6147">
                        <c:v>405.30612244898003</c:v>
                      </c:pt>
                      <c:pt idx="6148">
                        <c:v>405.30612244898003</c:v>
                      </c:pt>
                      <c:pt idx="6149">
                        <c:v>405.30612244898003</c:v>
                      </c:pt>
                      <c:pt idx="6150">
                        <c:v>405.77336197636993</c:v>
                      </c:pt>
                      <c:pt idx="6151">
                        <c:v>405.42696025778775</c:v>
                      </c:pt>
                      <c:pt idx="6152">
                        <c:v>403.76745435016159</c:v>
                      </c:pt>
                      <c:pt idx="6153">
                        <c:v>401.03920515574697</c:v>
                      </c:pt>
                      <c:pt idx="6154">
                        <c:v>402.36305048335174</c:v>
                      </c:pt>
                      <c:pt idx="6155">
                        <c:v>402.36305048335174</c:v>
                      </c:pt>
                      <c:pt idx="6156">
                        <c:v>402.36305048335174</c:v>
                      </c:pt>
                      <c:pt idx="6157">
                        <c:v>404.30988184747633</c:v>
                      </c:pt>
                      <c:pt idx="6158">
                        <c:v>407.35767991407135</c:v>
                      </c:pt>
                      <c:pt idx="6159">
                        <c:v>404.97046186895858</c:v>
                      </c:pt>
                      <c:pt idx="6160">
                        <c:v>408.96616541353433</c:v>
                      </c:pt>
                      <c:pt idx="6161">
                        <c:v>407.03813104189089</c:v>
                      </c:pt>
                      <c:pt idx="6162">
                        <c:v>407.03813104189089</c:v>
                      </c:pt>
                      <c:pt idx="6163">
                        <c:v>407.03813104189089</c:v>
                      </c:pt>
                      <c:pt idx="6164">
                        <c:v>405.64446831364165</c:v>
                      </c:pt>
                      <c:pt idx="6165">
                        <c:v>406.08754027927006</c:v>
                      </c:pt>
                      <c:pt idx="6166">
                        <c:v>408.74060150375993</c:v>
                      </c:pt>
                      <c:pt idx="6167">
                        <c:v>409.71267454350215</c:v>
                      </c:pt>
                      <c:pt idx="6168">
                        <c:v>408.05585392051609</c:v>
                      </c:pt>
                      <c:pt idx="6169">
                        <c:v>408.05585392051609</c:v>
                      </c:pt>
                      <c:pt idx="6170">
                        <c:v>408.05585392051609</c:v>
                      </c:pt>
                      <c:pt idx="6171">
                        <c:v>404.38775510204135</c:v>
                      </c:pt>
                      <c:pt idx="6172">
                        <c:v>403.79430719656335</c:v>
                      </c:pt>
                      <c:pt idx="6173">
                        <c:v>403.74060150375988</c:v>
                      </c:pt>
                      <c:pt idx="6174">
                        <c:v>405.00537056928084</c:v>
                      </c:pt>
                      <c:pt idx="6175">
                        <c:v>405.84317937701439</c:v>
                      </c:pt>
                      <c:pt idx="6176">
                        <c:v>405.84317937701439</c:v>
                      </c:pt>
                      <c:pt idx="6177">
                        <c:v>405.84317937701439</c:v>
                      </c:pt>
                      <c:pt idx="6178">
                        <c:v>405.84317937701439</c:v>
                      </c:pt>
                      <c:pt idx="6179">
                        <c:v>409.48979591836786</c:v>
                      </c:pt>
                      <c:pt idx="6180">
                        <c:v>403.73523093447955</c:v>
                      </c:pt>
                      <c:pt idx="6181">
                        <c:v>402.06766917293282</c:v>
                      </c:pt>
                      <c:pt idx="6182">
                        <c:v>398.30558539205208</c:v>
                      </c:pt>
                      <c:pt idx="6183">
                        <c:v>398.30558539205208</c:v>
                      </c:pt>
                      <c:pt idx="6184">
                        <c:v>398.30558539205208</c:v>
                      </c:pt>
                      <c:pt idx="6185">
                        <c:v>396.29430719656335</c:v>
                      </c:pt>
                      <c:pt idx="6186">
                        <c:v>396.4178302900113</c:v>
                      </c:pt>
                      <c:pt idx="6187">
                        <c:v>395.7330827067675</c:v>
                      </c:pt>
                      <c:pt idx="6188">
                        <c:v>397.61546723952802</c:v>
                      </c:pt>
                      <c:pt idx="6189">
                        <c:v>392.72019334049475</c:v>
                      </c:pt>
                      <c:pt idx="6190">
                        <c:v>392.72019334049475</c:v>
                      </c:pt>
                      <c:pt idx="6191">
                        <c:v>392.72019334049475</c:v>
                      </c:pt>
                      <c:pt idx="6192">
                        <c:v>393.92051557465163</c:v>
                      </c:pt>
                      <c:pt idx="6193">
                        <c:v>397.18850698174083</c:v>
                      </c:pt>
                      <c:pt idx="6194">
                        <c:v>392.3684210526323</c:v>
                      </c:pt>
                      <c:pt idx="6195">
                        <c:v>393.61439312567205</c:v>
                      </c:pt>
                      <c:pt idx="6196">
                        <c:v>394.87916219119302</c:v>
                      </c:pt>
                      <c:pt idx="6197">
                        <c:v>394.87916219119302</c:v>
                      </c:pt>
                      <c:pt idx="6198">
                        <c:v>394.87916219119302</c:v>
                      </c:pt>
                      <c:pt idx="6199">
                        <c:v>397.48657357679991</c:v>
                      </c:pt>
                      <c:pt idx="6200">
                        <c:v>400.27121374865806</c:v>
                      </c:pt>
                      <c:pt idx="6201">
                        <c:v>398.52040816326598</c:v>
                      </c:pt>
                      <c:pt idx="6202">
                        <c:v>397.02738990333046</c:v>
                      </c:pt>
                      <c:pt idx="6203">
                        <c:v>393.83727175080628</c:v>
                      </c:pt>
                      <c:pt idx="6204">
                        <c:v>393.83727175080628</c:v>
                      </c:pt>
                      <c:pt idx="6205">
                        <c:v>393.83727175080628</c:v>
                      </c:pt>
                      <c:pt idx="6206">
                        <c:v>396.40440386681053</c:v>
                      </c:pt>
                      <c:pt idx="6207">
                        <c:v>399.98388829215963</c:v>
                      </c:pt>
                      <c:pt idx="6208">
                        <c:v>401.71052631579016</c:v>
                      </c:pt>
                      <c:pt idx="6209">
                        <c:v>404.52470461869029</c:v>
                      </c:pt>
                      <c:pt idx="6210">
                        <c:v>409.34747583243899</c:v>
                      </c:pt>
                      <c:pt idx="6211">
                        <c:v>409.34747583243899</c:v>
                      </c:pt>
                      <c:pt idx="6212">
                        <c:v>409.34747583243899</c:v>
                      </c:pt>
                      <c:pt idx="6213">
                        <c:v>409.34747583243899</c:v>
                      </c:pt>
                      <c:pt idx="6214">
                        <c:v>408.60902255639172</c:v>
                      </c:pt>
                      <c:pt idx="6215">
                        <c:v>410.13694951664945</c:v>
                      </c:pt>
                      <c:pt idx="6216">
                        <c:v>412.58592910848625</c:v>
                      </c:pt>
                      <c:pt idx="6217">
                        <c:v>410.67400644468387</c:v>
                      </c:pt>
                      <c:pt idx="6218">
                        <c:v>410.67400644468387</c:v>
                      </c:pt>
                      <c:pt idx="6219">
                        <c:v>410.67400644468387</c:v>
                      </c:pt>
                      <c:pt idx="6220">
                        <c:v>406.10902255639166</c:v>
                      </c:pt>
                      <c:pt idx="6221">
                        <c:v>405.71160042964624</c:v>
                      </c:pt>
                      <c:pt idx="6222">
                        <c:v>405.80558539205231</c:v>
                      </c:pt>
                      <c:pt idx="6223">
                        <c:v>403.86680988184821</c:v>
                      </c:pt>
                      <c:pt idx="6224">
                        <c:v>404.24543501611248</c:v>
                      </c:pt>
                      <c:pt idx="6225">
                        <c:v>404.24543501611248</c:v>
                      </c:pt>
                      <c:pt idx="6226">
                        <c:v>404.24543501611248</c:v>
                      </c:pt>
                      <c:pt idx="6227">
                        <c:v>400.71697099892663</c:v>
                      </c:pt>
                      <c:pt idx="6228">
                        <c:v>405.63909774436161</c:v>
                      </c:pt>
                      <c:pt idx="6229">
                        <c:v>404.0252416756183</c:v>
                      </c:pt>
                      <c:pt idx="6230">
                        <c:v>407.36573576799208</c:v>
                      </c:pt>
                      <c:pt idx="6231">
                        <c:v>405.92373791621981</c:v>
                      </c:pt>
                      <c:pt idx="6232">
                        <c:v>405.92373791621981</c:v>
                      </c:pt>
                      <c:pt idx="6233">
                        <c:v>405.92373791621981</c:v>
                      </c:pt>
                      <c:pt idx="6234">
                        <c:v>402.97798066595129</c:v>
                      </c:pt>
                      <c:pt idx="6235">
                        <c:v>401.91997851772356</c:v>
                      </c:pt>
                      <c:pt idx="6236">
                        <c:v>396.00161117078477</c:v>
                      </c:pt>
                      <c:pt idx="6237">
                        <c:v>393.38614393125738</c:v>
                      </c:pt>
                      <c:pt idx="6238">
                        <c:v>390.84854994629495</c:v>
                      </c:pt>
                      <c:pt idx="6239">
                        <c:v>390.84854994629495</c:v>
                      </c:pt>
                      <c:pt idx="6240">
                        <c:v>390.84854994629495</c:v>
                      </c:pt>
                      <c:pt idx="6241">
                        <c:v>388.75402792696093</c:v>
                      </c:pt>
                      <c:pt idx="6242">
                        <c:v>382.19924812030138</c:v>
                      </c:pt>
                      <c:pt idx="6243">
                        <c:v>384.81203007518866</c:v>
                      </c:pt>
                      <c:pt idx="6244">
                        <c:v>371.77765843179446</c:v>
                      </c:pt>
                      <c:pt idx="6245">
                        <c:v>373.90708915145075</c:v>
                      </c:pt>
                      <c:pt idx="6246">
                        <c:v>373.90708915145075</c:v>
                      </c:pt>
                      <c:pt idx="6247">
                        <c:v>373.90708915145075</c:v>
                      </c:pt>
                      <c:pt idx="6248">
                        <c:v>354.75832438238518</c:v>
                      </c:pt>
                      <c:pt idx="6249">
                        <c:v>368.18474758324447</c:v>
                      </c:pt>
                      <c:pt idx="6250">
                        <c:v>355.77067669173005</c:v>
                      </c:pt>
                      <c:pt idx="6251">
                        <c:v>369.93823845327682</c:v>
                      </c:pt>
                      <c:pt idx="6252">
                        <c:v>371.78839957035524</c:v>
                      </c:pt>
                      <c:pt idx="6253">
                        <c:v>371.78839957035524</c:v>
                      </c:pt>
                      <c:pt idx="6254">
                        <c:v>371.78839957035524</c:v>
                      </c:pt>
                      <c:pt idx="6255">
                        <c:v>378.30021482277198</c:v>
                      </c:pt>
                      <c:pt idx="6256">
                        <c:v>376.74274973147232</c:v>
                      </c:pt>
                      <c:pt idx="6257">
                        <c:v>377.72556390977519</c:v>
                      </c:pt>
                      <c:pt idx="6258">
                        <c:v>366.90655209452274</c:v>
                      </c:pt>
                      <c:pt idx="6259">
                        <c:v>364.57303974221344</c:v>
                      </c:pt>
                      <c:pt idx="6260">
                        <c:v>364.57303974221344</c:v>
                      </c:pt>
                      <c:pt idx="6261">
                        <c:v>364.57303974221344</c:v>
                      </c:pt>
                      <c:pt idx="6262">
                        <c:v>366.51181525241748</c:v>
                      </c:pt>
                      <c:pt idx="6263">
                        <c:v>376.28625134264303</c:v>
                      </c:pt>
                      <c:pt idx="6264">
                        <c:v>379.88990332975374</c:v>
                      </c:pt>
                      <c:pt idx="6265">
                        <c:v>373.60096670247117</c:v>
                      </c:pt>
                      <c:pt idx="6266">
                        <c:v>378.08807733619835</c:v>
                      </c:pt>
                      <c:pt idx="6267">
                        <c:v>378.08807733619835</c:v>
                      </c:pt>
                      <c:pt idx="6268">
                        <c:v>378.08807733619835</c:v>
                      </c:pt>
                      <c:pt idx="6269">
                        <c:v>386.46079484425422</c:v>
                      </c:pt>
                      <c:pt idx="6270">
                        <c:v>387.76584317937767</c:v>
                      </c:pt>
                      <c:pt idx="6271">
                        <c:v>389.5273899033304</c:v>
                      </c:pt>
                      <c:pt idx="6272">
                        <c:v>385.73576799140778</c:v>
                      </c:pt>
                      <c:pt idx="6273">
                        <c:v>379.41997851772356</c:v>
                      </c:pt>
                      <c:pt idx="6274">
                        <c:v>379.41997851772356</c:v>
                      </c:pt>
                      <c:pt idx="6275">
                        <c:v>379.41997851772356</c:v>
                      </c:pt>
                      <c:pt idx="6276">
                        <c:v>379.41997851772356</c:v>
                      </c:pt>
                      <c:pt idx="6277">
                        <c:v>377.64500537056995</c:v>
                      </c:pt>
                      <c:pt idx="6278">
                        <c:v>385.29269602577943</c:v>
                      </c:pt>
                      <c:pt idx="6279">
                        <c:v>382.94038668098887</c:v>
                      </c:pt>
                      <c:pt idx="6280">
                        <c:v>374.76369495166551</c:v>
                      </c:pt>
                      <c:pt idx="6281">
                        <c:v>374.76369495166551</c:v>
                      </c:pt>
                      <c:pt idx="6282">
                        <c:v>374.76369495166551</c:v>
                      </c:pt>
                      <c:pt idx="6283">
                        <c:v>376.74543501611237</c:v>
                      </c:pt>
                      <c:pt idx="6284">
                        <c:v>379.25349087003292</c:v>
                      </c:pt>
                      <c:pt idx="6285">
                        <c:v>383.7406015037601</c:v>
                      </c:pt>
                      <c:pt idx="6286">
                        <c:v>388.49087003222417</c:v>
                      </c:pt>
                      <c:pt idx="6287">
                        <c:v>391.09022556391051</c:v>
                      </c:pt>
                      <c:pt idx="6288">
                        <c:v>391.09022556391051</c:v>
                      </c:pt>
                      <c:pt idx="6289">
                        <c:v>391.09022556391051</c:v>
                      </c:pt>
                      <c:pt idx="6290">
                        <c:v>389.15682062298674</c:v>
                      </c:pt>
                      <c:pt idx="6291">
                        <c:v>390.37325456498456</c:v>
                      </c:pt>
                      <c:pt idx="6292">
                        <c:v>381.54940923737985</c:v>
                      </c:pt>
                      <c:pt idx="6293">
                        <c:v>373.75671321160104</c:v>
                      </c:pt>
                      <c:pt idx="6294">
                        <c:v>375.49677765843245</c:v>
                      </c:pt>
                      <c:pt idx="6295">
                        <c:v>375.49677765843245</c:v>
                      </c:pt>
                      <c:pt idx="6296">
                        <c:v>375.49677765843245</c:v>
                      </c:pt>
                      <c:pt idx="6297">
                        <c:v>382.18045112782022</c:v>
                      </c:pt>
                      <c:pt idx="6298">
                        <c:v>385.80021482277186</c:v>
                      </c:pt>
                      <c:pt idx="6299">
                        <c:v>380.30880773362043</c:v>
                      </c:pt>
                      <c:pt idx="6300">
                        <c:v>383.31901181525308</c:v>
                      </c:pt>
                      <c:pt idx="6301">
                        <c:v>378.76476906552159</c:v>
                      </c:pt>
                      <c:pt idx="6302">
                        <c:v>378.76476906552159</c:v>
                      </c:pt>
                      <c:pt idx="6303">
                        <c:v>378.76476906552159</c:v>
                      </c:pt>
                      <c:pt idx="6304">
                        <c:v>370.49409237379228</c:v>
                      </c:pt>
                      <c:pt idx="6305">
                        <c:v>375.69548872180513</c:v>
                      </c:pt>
                      <c:pt idx="6306">
                        <c:v>378.84801288936688</c:v>
                      </c:pt>
                      <c:pt idx="6307">
                        <c:v>383.29752953813164</c:v>
                      </c:pt>
                      <c:pt idx="6308">
                        <c:v>382.82760472610153</c:v>
                      </c:pt>
                      <c:pt idx="6309">
                        <c:v>382.82760472610153</c:v>
                      </c:pt>
                      <c:pt idx="6310">
                        <c:v>382.82760472610153</c:v>
                      </c:pt>
                      <c:pt idx="6311">
                        <c:v>391.90923737916273</c:v>
                      </c:pt>
                      <c:pt idx="6312">
                        <c:v>390.51020408163316</c:v>
                      </c:pt>
                      <c:pt idx="6313">
                        <c:v>392.0972073039747</c:v>
                      </c:pt>
                      <c:pt idx="6314">
                        <c:v>392.00322234156863</c:v>
                      </c:pt>
                      <c:pt idx="6315">
                        <c:v>396.34264232008638</c:v>
                      </c:pt>
                      <c:pt idx="6316">
                        <c:v>396.34264232008638</c:v>
                      </c:pt>
                      <c:pt idx="6317">
                        <c:v>396.34264232008638</c:v>
                      </c:pt>
                      <c:pt idx="6318">
                        <c:v>391.71052631578993</c:v>
                      </c:pt>
                      <c:pt idx="6319">
                        <c:v>396.77765843179424</c:v>
                      </c:pt>
                      <c:pt idx="6320">
                        <c:v>395.16648764769116</c:v>
                      </c:pt>
                      <c:pt idx="6321">
                        <c:v>396.85016111707893</c:v>
                      </c:pt>
                      <c:pt idx="6322">
                        <c:v>403.44253490870091</c:v>
                      </c:pt>
                      <c:pt idx="6323">
                        <c:v>403.44253490870091</c:v>
                      </c:pt>
                      <c:pt idx="6324">
                        <c:v>403.44253490870091</c:v>
                      </c:pt>
                      <c:pt idx="6325">
                        <c:v>405.62298603652039</c:v>
                      </c:pt>
                      <c:pt idx="6326">
                        <c:v>400.17185821697149</c:v>
                      </c:pt>
                      <c:pt idx="6327">
                        <c:v>402.11868958109608</c:v>
                      </c:pt>
                      <c:pt idx="6328">
                        <c:v>410.4081632653066</c:v>
                      </c:pt>
                      <c:pt idx="6329">
                        <c:v>409.14607948442585</c:v>
                      </c:pt>
                      <c:pt idx="6330">
                        <c:v>409.14607948442585</c:v>
                      </c:pt>
                      <c:pt idx="6331">
                        <c:v>409.14607948442585</c:v>
                      </c:pt>
                      <c:pt idx="6332">
                        <c:v>403.41568206229908</c:v>
                      </c:pt>
                      <c:pt idx="6333">
                        <c:v>395.59613319011862</c:v>
                      </c:pt>
                      <c:pt idx="6334">
                        <c:v>399.40923737916268</c:v>
                      </c:pt>
                      <c:pt idx="6335">
                        <c:v>405.42964554242798</c:v>
                      </c:pt>
                      <c:pt idx="6336">
                        <c:v>403.47744360902306</c:v>
                      </c:pt>
                      <c:pt idx="6337">
                        <c:v>403.47744360902306</c:v>
                      </c:pt>
                      <c:pt idx="6338">
                        <c:v>403.47744360902306</c:v>
                      </c:pt>
                      <c:pt idx="6339">
                        <c:v>406.63265306122497</c:v>
                      </c:pt>
                      <c:pt idx="6340">
                        <c:v>410.3571428571434</c:v>
                      </c:pt>
                      <c:pt idx="6341">
                        <c:v>399.59989258861486</c:v>
                      </c:pt>
                      <c:pt idx="6342">
                        <c:v>402.8410311493023</c:v>
                      </c:pt>
                      <c:pt idx="6343">
                        <c:v>409.12728249194453</c:v>
                      </c:pt>
                      <c:pt idx="6344">
                        <c:v>409.12728249194453</c:v>
                      </c:pt>
                      <c:pt idx="6345">
                        <c:v>409.12728249194453</c:v>
                      </c:pt>
                      <c:pt idx="6346">
                        <c:v>405.52363050483393</c:v>
                      </c:pt>
                      <c:pt idx="6347">
                        <c:v>407.1321160042969</c:v>
                      </c:pt>
                      <c:pt idx="6348">
                        <c:v>401.1519871106342</c:v>
                      </c:pt>
                      <c:pt idx="6349">
                        <c:v>397.40332975295428</c:v>
                      </c:pt>
                      <c:pt idx="6350">
                        <c:v>397.52953813104239</c:v>
                      </c:pt>
                      <c:pt idx="6351">
                        <c:v>397.52953813104239</c:v>
                      </c:pt>
                      <c:pt idx="6352">
                        <c:v>397.52953813104239</c:v>
                      </c:pt>
                      <c:pt idx="6353">
                        <c:v>392.45166487647737</c:v>
                      </c:pt>
                      <c:pt idx="6354">
                        <c:v>391.52524167561808</c:v>
                      </c:pt>
                      <c:pt idx="6355">
                        <c:v>385.35982814178345</c:v>
                      </c:pt>
                      <c:pt idx="6356">
                        <c:v>385.35982814178345</c:v>
                      </c:pt>
                      <c:pt idx="6357">
                        <c:v>387.10257787325503</c:v>
                      </c:pt>
                      <c:pt idx="6358">
                        <c:v>387.10257787325503</c:v>
                      </c:pt>
                      <c:pt idx="6359">
                        <c:v>387.10257787325503</c:v>
                      </c:pt>
                      <c:pt idx="6360">
                        <c:v>393.6439312567137</c:v>
                      </c:pt>
                      <c:pt idx="6361">
                        <c:v>395.43770139634847</c:v>
                      </c:pt>
                      <c:pt idx="6362">
                        <c:v>407.77121374865783</c:v>
                      </c:pt>
                      <c:pt idx="6363">
                        <c:v>407.22341568206275</c:v>
                      </c:pt>
                      <c:pt idx="6364">
                        <c:v>405.92910848549991</c:v>
                      </c:pt>
                      <c:pt idx="6365">
                        <c:v>405.92910848549991</c:v>
                      </c:pt>
                      <c:pt idx="6366">
                        <c:v>405.92910848549991</c:v>
                      </c:pt>
                      <c:pt idx="6367">
                        <c:v>408.34586466165462</c:v>
                      </c:pt>
                      <c:pt idx="6368">
                        <c:v>409.3125671321165</c:v>
                      </c:pt>
                      <c:pt idx="6369">
                        <c:v>410.14500537056978</c:v>
                      </c:pt>
                      <c:pt idx="6370">
                        <c:v>404.66702470461911</c:v>
                      </c:pt>
                      <c:pt idx="6371">
                        <c:v>409.65896885069856</c:v>
                      </c:pt>
                      <c:pt idx="6372">
                        <c:v>409.65896885069856</c:v>
                      </c:pt>
                      <c:pt idx="6373">
                        <c:v>409.65896885069856</c:v>
                      </c:pt>
                      <c:pt idx="6374">
                        <c:v>406.34532760472649</c:v>
                      </c:pt>
                      <c:pt idx="6375">
                        <c:v>404.65091299677806</c:v>
                      </c:pt>
                      <c:pt idx="6376">
                        <c:v>402.41675617615505</c:v>
                      </c:pt>
                      <c:pt idx="6377">
                        <c:v>404.79323308270716</c:v>
                      </c:pt>
                      <c:pt idx="6378">
                        <c:v>405.88077336197676</c:v>
                      </c:pt>
                      <c:pt idx="6379">
                        <c:v>405.88077336197676</c:v>
                      </c:pt>
                      <c:pt idx="6380">
                        <c:v>405.88077336197676</c:v>
                      </c:pt>
                      <c:pt idx="6381">
                        <c:v>403.39419978517765</c:v>
                      </c:pt>
                      <c:pt idx="6382">
                        <c:v>412.27712137486617</c:v>
                      </c:pt>
                      <c:pt idx="6383">
                        <c:v>414.05209452201979</c:v>
                      </c:pt>
                      <c:pt idx="6384">
                        <c:v>415.06981740064487</c:v>
                      </c:pt>
                      <c:pt idx="6385">
                        <c:v>418.80504833512396</c:v>
                      </c:pt>
                      <c:pt idx="6386">
                        <c:v>418.80504833512396</c:v>
                      </c:pt>
                      <c:pt idx="6387">
                        <c:v>418.80504833512396</c:v>
                      </c:pt>
                      <c:pt idx="6388">
                        <c:v>418.80504833512396</c:v>
                      </c:pt>
                      <c:pt idx="6389">
                        <c:v>420.22556390977485</c:v>
                      </c:pt>
                      <c:pt idx="6390">
                        <c:v>416.54672395273934</c:v>
                      </c:pt>
                      <c:pt idx="6391">
                        <c:v>419.98657357679946</c:v>
                      </c:pt>
                      <c:pt idx="6392">
                        <c:v>418.14983888292193</c:v>
                      </c:pt>
                      <c:pt idx="6393">
                        <c:v>418.14983888292193</c:v>
                      </c:pt>
                      <c:pt idx="6394">
                        <c:v>418.14983888292193</c:v>
                      </c:pt>
                      <c:pt idx="6395">
                        <c:v>418.14983888292193</c:v>
                      </c:pt>
                      <c:pt idx="6396">
                        <c:v>418.71643394199816</c:v>
                      </c:pt>
                      <c:pt idx="6397">
                        <c:v>417.52416756176183</c:v>
                      </c:pt>
                      <c:pt idx="6398">
                        <c:v>418.3055853920518</c:v>
                      </c:pt>
                      <c:pt idx="6399">
                        <c:v>417.65843179377032</c:v>
                      </c:pt>
                      <c:pt idx="6400">
                        <c:v>417.65843179377032</c:v>
                      </c:pt>
                      <c:pt idx="6401">
                        <c:v>417.65843179377032</c:v>
                      </c:pt>
                      <c:pt idx="6402">
                        <c:v>417.90547798066609</c:v>
                      </c:pt>
                      <c:pt idx="6403">
                        <c:v>420.716970998926</c:v>
                      </c:pt>
                      <c:pt idx="6404">
                        <c:v>420.85392051557477</c:v>
                      </c:pt>
                      <c:pt idx="6405">
                        <c:v>421.92534908700333</c:v>
                      </c:pt>
                      <c:pt idx="6406">
                        <c:v>420.78678839957041</c:v>
                      </c:pt>
                      <c:pt idx="6407">
                        <c:v>420.78678839957041</c:v>
                      </c:pt>
                      <c:pt idx="6408">
                        <c:v>420.78678839957041</c:v>
                      </c:pt>
                      <c:pt idx="6409">
                        <c:v>420.78678839957041</c:v>
                      </c:pt>
                      <c:pt idx="6410">
                        <c:v>422.1723952738991</c:v>
                      </c:pt>
                      <c:pt idx="6411">
                        <c:v>424.82814178302908</c:v>
                      </c:pt>
                      <c:pt idx="6412">
                        <c:v>426.04726100966707</c:v>
                      </c:pt>
                      <c:pt idx="6413">
                        <c:v>426.35069817400648</c:v>
                      </c:pt>
                      <c:pt idx="6414">
                        <c:v>426.35069817400648</c:v>
                      </c:pt>
                      <c:pt idx="6415">
                        <c:v>426.35069817400648</c:v>
                      </c:pt>
                      <c:pt idx="6416">
                        <c:v>425.40816326530614</c:v>
                      </c:pt>
                      <c:pt idx="6417">
                        <c:v>424.35821697099891</c:v>
                      </c:pt>
                      <c:pt idx="6418">
                        <c:v>427.36842105263156</c:v>
                      </c:pt>
                      <c:pt idx="6419">
                        <c:v>426.16004296455424</c:v>
                      </c:pt>
                      <c:pt idx="6420">
                        <c:v>424.32599355531687</c:v>
                      </c:pt>
                      <c:pt idx="6421">
                        <c:v>424.32599355531687</c:v>
                      </c:pt>
                      <c:pt idx="6422">
                        <c:v>424.32599355531687</c:v>
                      </c:pt>
                      <c:pt idx="6423">
                        <c:v>423.51772287862514</c:v>
                      </c:pt>
                      <c:pt idx="6424">
                        <c:v>424.08700322234154</c:v>
                      </c:pt>
                      <c:pt idx="6425">
                        <c:v>426.91460794844255</c:v>
                      </c:pt>
                      <c:pt idx="6426">
                        <c:v>426.35069817400648</c:v>
                      </c:pt>
                      <c:pt idx="6427">
                        <c:v>429.046723952739</c:v>
                      </c:pt>
                      <c:pt idx="6428">
                        <c:v>429.046723952739</c:v>
                      </c:pt>
                      <c:pt idx="6429">
                        <c:v>429.046723952739</c:v>
                      </c:pt>
                      <c:pt idx="6430">
                        <c:v>428.54189044038674</c:v>
                      </c:pt>
                      <c:pt idx="6431">
                        <c:v>429.54618689581105</c:v>
                      </c:pt>
                      <c:pt idx="6432">
                        <c:v>429.19709989258865</c:v>
                      </c:pt>
                      <c:pt idx="6433">
                        <c:v>429.49516648764774</c:v>
                      </c:pt>
                      <c:pt idx="6434">
                        <c:v>427.45435016111708</c:v>
                      </c:pt>
                      <c:pt idx="6435">
                        <c:v>427.45435016111708</c:v>
                      </c:pt>
                      <c:pt idx="6436">
                        <c:v>427.45435016111708</c:v>
                      </c:pt>
                      <c:pt idx="6437">
                        <c:v>428.71911922663804</c:v>
                      </c:pt>
                      <c:pt idx="6438">
                        <c:v>429.38506981740068</c:v>
                      </c:pt>
                      <c:pt idx="6439">
                        <c:v>427.99140708915144</c:v>
                      </c:pt>
                      <c:pt idx="6440">
                        <c:v>430.95864661654144</c:v>
                      </c:pt>
                      <c:pt idx="6441">
                        <c:v>431.46885069817404</c:v>
                      </c:pt>
                      <c:pt idx="6442">
                        <c:v>431.46885069817404</c:v>
                      </c:pt>
                      <c:pt idx="6443">
                        <c:v>431.46885069817404</c:v>
                      </c:pt>
                      <c:pt idx="6444">
                        <c:v>431.46885069817404</c:v>
                      </c:pt>
                      <c:pt idx="6445">
                        <c:v>430.66595059076263</c:v>
                      </c:pt>
                      <c:pt idx="6446">
                        <c:v>430.52900107411386</c:v>
                      </c:pt>
                      <c:pt idx="6447">
                        <c:v>432.55907626208375</c:v>
                      </c:pt>
                      <c:pt idx="6448">
                        <c:v>433.68689581095595</c:v>
                      </c:pt>
                      <c:pt idx="6449">
                        <c:v>433.68689581095595</c:v>
                      </c:pt>
                      <c:pt idx="6450">
                        <c:v>433.68689581095595</c:v>
                      </c:pt>
                      <c:pt idx="6451">
                        <c:v>433.32169709989262</c:v>
                      </c:pt>
                      <c:pt idx="6452">
                        <c:v>434.3394199785177</c:v>
                      </c:pt>
                      <c:pt idx="6453">
                        <c:v>433.02363050483342</c:v>
                      </c:pt>
                      <c:pt idx="6454">
                        <c:v>434.5005370569279</c:v>
                      </c:pt>
                      <c:pt idx="6455">
                        <c:v>433.66004296455412</c:v>
                      </c:pt>
                      <c:pt idx="6456">
                        <c:v>433.66004296455412</c:v>
                      </c:pt>
                      <c:pt idx="6457">
                        <c:v>433.66004296455412</c:v>
                      </c:pt>
                      <c:pt idx="6458">
                        <c:v>434.54618689581088</c:v>
                      </c:pt>
                      <c:pt idx="6459">
                        <c:v>430.78947368421046</c:v>
                      </c:pt>
                      <c:pt idx="6460">
                        <c:v>432.43555316863586</c:v>
                      </c:pt>
                      <c:pt idx="6461">
                        <c:v>434.99731471535978</c:v>
                      </c:pt>
                      <c:pt idx="6462">
                        <c:v>436.7749731471535</c:v>
                      </c:pt>
                      <c:pt idx="6463">
                        <c:v>436.7749731471535</c:v>
                      </c:pt>
                      <c:pt idx="6464">
                        <c:v>436.7749731471535</c:v>
                      </c:pt>
                      <c:pt idx="6465">
                        <c:v>437.85445757250255</c:v>
                      </c:pt>
                      <c:pt idx="6466">
                        <c:v>441.24865735767975</c:v>
                      </c:pt>
                      <c:pt idx="6467">
                        <c:v>440.02685284640154</c:v>
                      </c:pt>
                      <c:pt idx="6468">
                        <c:v>440.79484425349068</c:v>
                      </c:pt>
                      <c:pt idx="6469">
                        <c:v>440.0053705692801</c:v>
                      </c:pt>
                      <c:pt idx="6470">
                        <c:v>440.0053705692801</c:v>
                      </c:pt>
                      <c:pt idx="6471">
                        <c:v>440.0053705692801</c:v>
                      </c:pt>
                      <c:pt idx="6472">
                        <c:v>440.98818474758298</c:v>
                      </c:pt>
                      <c:pt idx="6473">
                        <c:v>440.26047261009637</c:v>
                      </c:pt>
                      <c:pt idx="6474">
                        <c:v>440.18796992481174</c:v>
                      </c:pt>
                      <c:pt idx="6475">
                        <c:v>439.04135338345833</c:v>
                      </c:pt>
                      <c:pt idx="6476">
                        <c:v>439.59452201933374</c:v>
                      </c:pt>
                      <c:pt idx="6477">
                        <c:v>439.59452201933374</c:v>
                      </c:pt>
                      <c:pt idx="6478">
                        <c:v>439.59452201933374</c:v>
                      </c:pt>
                      <c:pt idx="6479">
                        <c:v>444.70461868958074</c:v>
                      </c:pt>
                      <c:pt idx="6480">
                        <c:v>444.3555316863584</c:v>
                      </c:pt>
                      <c:pt idx="6481">
                        <c:v>442.6074113856065</c:v>
                      </c:pt>
                      <c:pt idx="6482">
                        <c:v>442.33351235230896</c:v>
                      </c:pt>
                      <c:pt idx="6483">
                        <c:v>443.87486573576757</c:v>
                      </c:pt>
                      <c:pt idx="6484">
                        <c:v>443.87486573576757</c:v>
                      </c:pt>
                      <c:pt idx="6485">
                        <c:v>443.87486573576757</c:v>
                      </c:pt>
                      <c:pt idx="6486">
                        <c:v>446.46616541353342</c:v>
                      </c:pt>
                      <c:pt idx="6487">
                        <c:v>445.87271750805542</c:v>
                      </c:pt>
                      <c:pt idx="6488">
                        <c:v>443.11761546723909</c:v>
                      </c:pt>
                      <c:pt idx="6489">
                        <c:v>443.23039742212632</c:v>
                      </c:pt>
                      <c:pt idx="6490">
                        <c:v>443.23039742212632</c:v>
                      </c:pt>
                      <c:pt idx="6491">
                        <c:v>443.23039742212632</c:v>
                      </c:pt>
                      <c:pt idx="6492">
                        <c:v>443.23039742212632</c:v>
                      </c:pt>
                      <c:pt idx="6493">
                        <c:v>439.44414607948403</c:v>
                      </c:pt>
                      <c:pt idx="6494">
                        <c:v>433.77282491944106</c:v>
                      </c:pt>
                      <c:pt idx="6495">
                        <c:v>436.87701396347973</c:v>
                      </c:pt>
                      <c:pt idx="6496">
                        <c:v>440.33297529538089</c:v>
                      </c:pt>
                      <c:pt idx="6497">
                        <c:v>437.55102040816286</c:v>
                      </c:pt>
                      <c:pt idx="6498">
                        <c:v>437.55102040816286</c:v>
                      </c:pt>
                      <c:pt idx="6499">
                        <c:v>437.55102040816286</c:v>
                      </c:pt>
                      <c:pt idx="6500">
                        <c:v>438.98227712137447</c:v>
                      </c:pt>
                      <c:pt idx="6501">
                        <c:v>443.92051557465055</c:v>
                      </c:pt>
                      <c:pt idx="6502">
                        <c:v>442.8839957035442</c:v>
                      </c:pt>
                      <c:pt idx="6503">
                        <c:v>441.90923737916182</c:v>
                      </c:pt>
                      <c:pt idx="6504">
                        <c:v>444.17293233082671</c:v>
                      </c:pt>
                      <c:pt idx="6505">
                        <c:v>444.17293233082671</c:v>
                      </c:pt>
                      <c:pt idx="6506">
                        <c:v>444.17293233082671</c:v>
                      </c:pt>
                      <c:pt idx="6507">
                        <c:v>440.80558539205123</c:v>
                      </c:pt>
                      <c:pt idx="6508">
                        <c:v>441.70784103114897</c:v>
                      </c:pt>
                      <c:pt idx="6509">
                        <c:v>445.22824919441427</c:v>
                      </c:pt>
                      <c:pt idx="6510">
                        <c:v>448.39151450053674</c:v>
                      </c:pt>
                      <c:pt idx="6511">
                        <c:v>449.88453276047233</c:v>
                      </c:pt>
                      <c:pt idx="6512">
                        <c:v>449.88453276047233</c:v>
                      </c:pt>
                      <c:pt idx="6513">
                        <c:v>449.88453276047233</c:v>
                      </c:pt>
                      <c:pt idx="6514">
                        <c:v>449.72341568206207</c:v>
                      </c:pt>
                      <c:pt idx="6515">
                        <c:v>451.17883995703528</c:v>
                      </c:pt>
                      <c:pt idx="6516">
                        <c:v>451.03383458646601</c:v>
                      </c:pt>
                      <c:pt idx="6517">
                        <c:v>449.23737916219102</c:v>
                      </c:pt>
                      <c:pt idx="6518">
                        <c:v>444.86305048335106</c:v>
                      </c:pt>
                      <c:pt idx="6519">
                        <c:v>444.86305048335106</c:v>
                      </c:pt>
                      <c:pt idx="6520">
                        <c:v>444.86305048335106</c:v>
                      </c:pt>
                      <c:pt idx="6521">
                        <c:v>445.18528464017163</c:v>
                      </c:pt>
                      <c:pt idx="6522">
                        <c:v>444.6106337271749</c:v>
                      </c:pt>
                      <c:pt idx="6523">
                        <c:v>442.37647690655194</c:v>
                      </c:pt>
                      <c:pt idx="6524">
                        <c:v>444.66970998925871</c:v>
                      </c:pt>
                      <c:pt idx="6525">
                        <c:v>444.66970998925871</c:v>
                      </c:pt>
                      <c:pt idx="6526">
                        <c:v>444.66970998925871</c:v>
                      </c:pt>
                      <c:pt idx="6527">
                        <c:v>444.66970998925871</c:v>
                      </c:pt>
                      <c:pt idx="6528">
                        <c:v>440.83243823845316</c:v>
                      </c:pt>
                      <c:pt idx="6529">
                        <c:v>440.50214822771204</c:v>
                      </c:pt>
                      <c:pt idx="6530">
                        <c:v>440.72771213748644</c:v>
                      </c:pt>
                      <c:pt idx="6531">
                        <c:v>434.61868958109545</c:v>
                      </c:pt>
                      <c:pt idx="6532">
                        <c:v>431.9253490870031</c:v>
                      </c:pt>
                      <c:pt idx="6533">
                        <c:v>431.9253490870031</c:v>
                      </c:pt>
                      <c:pt idx="6534">
                        <c:v>431.9253490870031</c:v>
                      </c:pt>
                      <c:pt idx="6535">
                        <c:v>436.1815252416755</c:v>
                      </c:pt>
                      <c:pt idx="6536">
                        <c:v>436.98174006444674</c:v>
                      </c:pt>
                      <c:pt idx="6537">
                        <c:v>437.64769065520932</c:v>
                      </c:pt>
                      <c:pt idx="6538">
                        <c:v>439.90064446831354</c:v>
                      </c:pt>
                      <c:pt idx="6539">
                        <c:v>439.7341568206229</c:v>
                      </c:pt>
                      <c:pt idx="6540">
                        <c:v>439.7341568206229</c:v>
                      </c:pt>
                      <c:pt idx="6541">
                        <c:v>439.7341568206229</c:v>
                      </c:pt>
                      <c:pt idx="6542">
                        <c:v>439.7341568206229</c:v>
                      </c:pt>
                      <c:pt idx="6543">
                        <c:v>442.41407089151437</c:v>
                      </c:pt>
                      <c:pt idx="6544">
                        <c:v>438.2975295381309</c:v>
                      </c:pt>
                      <c:pt idx="6545">
                        <c:v>438.2223415682061</c:v>
                      </c:pt>
                      <c:pt idx="6546">
                        <c:v>430.47261009667005</c:v>
                      </c:pt>
                      <c:pt idx="6547">
                        <c:v>430.47261009667005</c:v>
                      </c:pt>
                      <c:pt idx="6548">
                        <c:v>430.47261009667005</c:v>
                      </c:pt>
                      <c:pt idx="6549">
                        <c:v>432.05961331901165</c:v>
                      </c:pt>
                      <c:pt idx="6550">
                        <c:v>433.10955961331888</c:v>
                      </c:pt>
                      <c:pt idx="6551">
                        <c:v>440.31686358754013</c:v>
                      </c:pt>
                      <c:pt idx="6552">
                        <c:v>440.08324382384518</c:v>
                      </c:pt>
                      <c:pt idx="6553">
                        <c:v>443.27336197636936</c:v>
                      </c:pt>
                      <c:pt idx="6554">
                        <c:v>443.27336197636936</c:v>
                      </c:pt>
                      <c:pt idx="6555">
                        <c:v>443.27336197636936</c:v>
                      </c:pt>
                      <c:pt idx="6556">
                        <c:v>440.18259935553152</c:v>
                      </c:pt>
                      <c:pt idx="6557">
                        <c:v>443.28141783028985</c:v>
                      </c:pt>
                      <c:pt idx="6558">
                        <c:v>442.06498388829203</c:v>
                      </c:pt>
                      <c:pt idx="6559">
                        <c:v>446.45273899033282</c:v>
                      </c:pt>
                      <c:pt idx="6560">
                        <c:v>449.41460794844238</c:v>
                      </c:pt>
                      <c:pt idx="6561">
                        <c:v>449.41460794844238</c:v>
                      </c:pt>
                      <c:pt idx="6562">
                        <c:v>449.41460794844238</c:v>
                      </c:pt>
                      <c:pt idx="6563">
                        <c:v>451.32921589688493</c:v>
                      </c:pt>
                      <c:pt idx="6564">
                        <c:v>453.17669172932318</c:v>
                      </c:pt>
                      <c:pt idx="6565">
                        <c:v>451.17615467239511</c:v>
                      </c:pt>
                      <c:pt idx="6566">
                        <c:v>444.62674543501589</c:v>
                      </c:pt>
                      <c:pt idx="6567">
                        <c:v>447.67454350161097</c:v>
                      </c:pt>
                      <c:pt idx="6568">
                        <c:v>447.67454350161097</c:v>
                      </c:pt>
                      <c:pt idx="6569">
                        <c:v>447.67454350161097</c:v>
                      </c:pt>
                      <c:pt idx="6570">
                        <c:v>443.41299677765818</c:v>
                      </c:pt>
                      <c:pt idx="6571">
                        <c:v>445.33834586466145</c:v>
                      </c:pt>
                      <c:pt idx="6572">
                        <c:v>446.87969924812012</c:v>
                      </c:pt>
                      <c:pt idx="6573">
                        <c:v>446.18958109559588</c:v>
                      </c:pt>
                      <c:pt idx="6574">
                        <c:v>454.89795918367327</c:v>
                      </c:pt>
                      <c:pt idx="6575">
                        <c:v>454.89795918367327</c:v>
                      </c:pt>
                      <c:pt idx="6576">
                        <c:v>454.89795918367327</c:v>
                      </c:pt>
                      <c:pt idx="6577">
                        <c:v>457.4274973147152</c:v>
                      </c:pt>
                      <c:pt idx="6578">
                        <c:v>458.77819548872168</c:v>
                      </c:pt>
                      <c:pt idx="6579">
                        <c:v>458.77819548872168</c:v>
                      </c:pt>
                      <c:pt idx="6580">
                        <c:v>458.34586466165405</c:v>
                      </c:pt>
                      <c:pt idx="6581">
                        <c:v>455.70891514500522</c:v>
                      </c:pt>
                      <c:pt idx="6582">
                        <c:v>455.70891514500522</c:v>
                      </c:pt>
                      <c:pt idx="6583">
                        <c:v>455.70891514500522</c:v>
                      </c:pt>
                      <c:pt idx="6584">
                        <c:v>455.57465091299667</c:v>
                      </c:pt>
                      <c:pt idx="6585">
                        <c:v>454.48442534908691</c:v>
                      </c:pt>
                      <c:pt idx="6586">
                        <c:v>454.1084854994628</c:v>
                      </c:pt>
                      <c:pt idx="6587">
                        <c:v>454.7019334049408</c:v>
                      </c:pt>
                      <c:pt idx="6588">
                        <c:v>460.02953813104187</c:v>
                      </c:pt>
                      <c:pt idx="6589">
                        <c:v>460.02953813104187</c:v>
                      </c:pt>
                      <c:pt idx="6590">
                        <c:v>460.02953813104187</c:v>
                      </c:pt>
                      <c:pt idx="6591">
                        <c:v>459.296455424275</c:v>
                      </c:pt>
                      <c:pt idx="6592">
                        <c:v>462.64500537056932</c:v>
                      </c:pt>
                      <c:pt idx="6593">
                        <c:v>463.60902255639093</c:v>
                      </c:pt>
                      <c:pt idx="6594">
                        <c:v>463.49892588614387</c:v>
                      </c:pt>
                      <c:pt idx="6595">
                        <c:v>459.77175080558533</c:v>
                      </c:pt>
                      <c:pt idx="6596">
                        <c:v>459.77175080558533</c:v>
                      </c:pt>
                      <c:pt idx="6597">
                        <c:v>459.77175080558533</c:v>
                      </c:pt>
                      <c:pt idx="6598">
                        <c:v>455.74650912996771</c:v>
                      </c:pt>
                      <c:pt idx="6599">
                        <c:v>451.99248120300746</c:v>
                      </c:pt>
                      <c:pt idx="6600">
                        <c:v>453.10150375939844</c:v>
                      </c:pt>
                      <c:pt idx="6601">
                        <c:v>458.83727175080554</c:v>
                      </c:pt>
                      <c:pt idx="6602">
                        <c:v>465.66058002148219</c:v>
                      </c:pt>
                      <c:pt idx="6603">
                        <c:v>465.66058002148219</c:v>
                      </c:pt>
                      <c:pt idx="6604">
                        <c:v>465.66058002148219</c:v>
                      </c:pt>
                      <c:pt idx="6605">
                        <c:v>465.9613319011815</c:v>
                      </c:pt>
                      <c:pt idx="6606">
                        <c:v>463.30827067669168</c:v>
                      </c:pt>
                      <c:pt idx="6607">
                        <c:v>461.72663802363053</c:v>
                      </c:pt>
                      <c:pt idx="6608">
                        <c:v>458.58216970998927</c:v>
                      </c:pt>
                      <c:pt idx="6609">
                        <c:v>463.35929108485504</c:v>
                      </c:pt>
                      <c:pt idx="6610">
                        <c:v>463.35929108485504</c:v>
                      </c:pt>
                      <c:pt idx="6611">
                        <c:v>463.35929108485504</c:v>
                      </c:pt>
                      <c:pt idx="6612">
                        <c:v>462.92964554242758</c:v>
                      </c:pt>
                      <c:pt idx="6613">
                        <c:v>462.36036519871112</c:v>
                      </c:pt>
                      <c:pt idx="6614">
                        <c:v>462.83029001074124</c:v>
                      </c:pt>
                      <c:pt idx="6615">
                        <c:v>461.68635875402799</c:v>
                      </c:pt>
                      <c:pt idx="6616">
                        <c:v>462.67991407089164</c:v>
                      </c:pt>
                      <c:pt idx="6617">
                        <c:v>462.67991407089164</c:v>
                      </c:pt>
                      <c:pt idx="6618">
                        <c:v>462.67991407089164</c:v>
                      </c:pt>
                      <c:pt idx="6619">
                        <c:v>462.24221267454368</c:v>
                      </c:pt>
                      <c:pt idx="6620">
                        <c:v>463.13641245972087</c:v>
                      </c:pt>
                      <c:pt idx="6621">
                        <c:v>463.02900107411398</c:v>
                      </c:pt>
                      <c:pt idx="6622">
                        <c:v>463.67078410311507</c:v>
                      </c:pt>
                      <c:pt idx="6623">
                        <c:v>463.90708915145012</c:v>
                      </c:pt>
                      <c:pt idx="6624">
                        <c:v>463.90708915145012</c:v>
                      </c:pt>
                      <c:pt idx="6625">
                        <c:v>463.90708915145012</c:v>
                      </c:pt>
                      <c:pt idx="6626">
                        <c:v>463.34049409237389</c:v>
                      </c:pt>
                      <c:pt idx="6627">
                        <c:v>461.73469387755108</c:v>
                      </c:pt>
                      <c:pt idx="6628">
                        <c:v>461.56552094522021</c:v>
                      </c:pt>
                      <c:pt idx="6629">
                        <c:v>459.58378088077342</c:v>
                      </c:pt>
                      <c:pt idx="6630">
                        <c:v>463.1928034371644</c:v>
                      </c:pt>
                      <c:pt idx="6631">
                        <c:v>463.1928034371644</c:v>
                      </c:pt>
                      <c:pt idx="6632">
                        <c:v>463.1928034371644</c:v>
                      </c:pt>
                      <c:pt idx="6633">
                        <c:v>462.79001074113864</c:v>
                      </c:pt>
                      <c:pt idx="6634">
                        <c:v>462.50805585392061</c:v>
                      </c:pt>
                      <c:pt idx="6635">
                        <c:v>463.10150375939855</c:v>
                      </c:pt>
                      <c:pt idx="6636">
                        <c:v>460.79484425349091</c:v>
                      </c:pt>
                      <c:pt idx="6637">
                        <c:v>462.74973147153599</c:v>
                      </c:pt>
                      <c:pt idx="6638">
                        <c:v>462.74973147153599</c:v>
                      </c:pt>
                      <c:pt idx="6639">
                        <c:v>462.74973147153599</c:v>
                      </c:pt>
                      <c:pt idx="6640">
                        <c:v>462.74973147153599</c:v>
                      </c:pt>
                      <c:pt idx="6641">
                        <c:v>463.36197636949515</c:v>
                      </c:pt>
                      <c:pt idx="6642">
                        <c:v>462.74436090225566</c:v>
                      </c:pt>
                      <c:pt idx="6643">
                        <c:v>469.55961331901187</c:v>
                      </c:pt>
                      <c:pt idx="6644">
                        <c:v>468.10955961331905</c:v>
                      </c:pt>
                      <c:pt idx="6645">
                        <c:v>468.10955961331905</c:v>
                      </c:pt>
                      <c:pt idx="6646">
                        <c:v>468.10955961331905</c:v>
                      </c:pt>
                      <c:pt idx="6647">
                        <c:v>466.93340494092377</c:v>
                      </c:pt>
                      <c:pt idx="6648">
                        <c:v>467.40601503759399</c:v>
                      </c:pt>
                      <c:pt idx="6649">
                        <c:v>467.31740064446831</c:v>
                      </c:pt>
                      <c:pt idx="6650">
                        <c:v>471.7642320085929</c:v>
                      </c:pt>
                      <c:pt idx="6651">
                        <c:v>469.6160042964554</c:v>
                      </c:pt>
                      <c:pt idx="6652">
                        <c:v>469.6160042964554</c:v>
                      </c:pt>
                      <c:pt idx="6653">
                        <c:v>469.6160042964554</c:v>
                      </c:pt>
                      <c:pt idx="6654">
                        <c:v>469.69656283566059</c:v>
                      </c:pt>
                      <c:pt idx="6655">
                        <c:v>469.66165413533832</c:v>
                      </c:pt>
                      <c:pt idx="6656">
                        <c:v>470.29269602577864</c:v>
                      </c:pt>
                      <c:pt idx="6657">
                        <c:v>471.34264232008587</c:v>
                      </c:pt>
                      <c:pt idx="6658">
                        <c:v>471.55477980665944</c:v>
                      </c:pt>
                      <c:pt idx="6659">
                        <c:v>471.55477980665944</c:v>
                      </c:pt>
                      <c:pt idx="6660">
                        <c:v>471.55477980665944</c:v>
                      </c:pt>
                      <c:pt idx="6661">
                        <c:v>472.07303974221264</c:v>
                      </c:pt>
                      <c:pt idx="6662">
                        <c:v>469.39849624060145</c:v>
                      </c:pt>
                      <c:pt idx="6663">
                        <c:v>468.4640171858216</c:v>
                      </c:pt>
                      <c:pt idx="6664">
                        <c:v>469.98657357679906</c:v>
                      </c:pt>
                      <c:pt idx="6665">
                        <c:v>469.44683136412453</c:v>
                      </c:pt>
                      <c:pt idx="6666">
                        <c:v>469.44683136412453</c:v>
                      </c:pt>
                      <c:pt idx="6667">
                        <c:v>469.44683136412453</c:v>
                      </c:pt>
                      <c:pt idx="6668">
                        <c:v>470.15843179377003</c:v>
                      </c:pt>
                      <c:pt idx="6669">
                        <c:v>470.73845327604715</c:v>
                      </c:pt>
                      <c:pt idx="6670">
                        <c:v>472.83834586466151</c:v>
                      </c:pt>
                      <c:pt idx="6671">
                        <c:v>475.1530612244897</c:v>
                      </c:pt>
                      <c:pt idx="6672">
                        <c:v>476.01235230934475</c:v>
                      </c:pt>
                      <c:pt idx="6673">
                        <c:v>476.01235230934475</c:v>
                      </c:pt>
                      <c:pt idx="6674">
                        <c:v>476.01235230934475</c:v>
                      </c:pt>
                      <c:pt idx="6675">
                        <c:v>475.02953813104182</c:v>
                      </c:pt>
                      <c:pt idx="6676">
                        <c:v>470.48066595059066</c:v>
                      </c:pt>
                      <c:pt idx="6677">
                        <c:v>468.65198711063363</c:v>
                      </c:pt>
                      <c:pt idx="6678">
                        <c:v>466.9575725026852</c:v>
                      </c:pt>
                      <c:pt idx="6679">
                        <c:v>465.8216970998925</c:v>
                      </c:pt>
                      <c:pt idx="6680">
                        <c:v>465.8216970998925</c:v>
                      </c:pt>
                      <c:pt idx="6681">
                        <c:v>465.8216970998925</c:v>
                      </c:pt>
                      <c:pt idx="6682">
                        <c:v>469.52738990332961</c:v>
                      </c:pt>
                      <c:pt idx="6683">
                        <c:v>472.73361976369489</c:v>
                      </c:pt>
                      <c:pt idx="6684">
                        <c:v>474.26154672395273</c:v>
                      </c:pt>
                      <c:pt idx="6685">
                        <c:v>474.27765843179372</c:v>
                      </c:pt>
                      <c:pt idx="6686">
                        <c:v>467.8276047261009</c:v>
                      </c:pt>
                      <c:pt idx="6687">
                        <c:v>467.8276047261009</c:v>
                      </c:pt>
                      <c:pt idx="6688">
                        <c:v>467.8276047261009</c:v>
                      </c:pt>
                      <c:pt idx="6689">
                        <c:v>466.50375939849619</c:v>
                      </c:pt>
                      <c:pt idx="6690">
                        <c:v>463.14983888292153</c:v>
                      </c:pt>
                      <c:pt idx="6691">
                        <c:v>462.18045112781954</c:v>
                      </c:pt>
                      <c:pt idx="6692">
                        <c:v>464.12996777658429</c:v>
                      </c:pt>
                      <c:pt idx="6693">
                        <c:v>463.24113856068738</c:v>
                      </c:pt>
                      <c:pt idx="6694">
                        <c:v>463.24113856068738</c:v>
                      </c:pt>
                      <c:pt idx="6695">
                        <c:v>463.24113856068738</c:v>
                      </c:pt>
                      <c:pt idx="6696">
                        <c:v>463.24113856068738</c:v>
                      </c:pt>
                      <c:pt idx="6697">
                        <c:v>463.24113856068738</c:v>
                      </c:pt>
                      <c:pt idx="6698">
                        <c:v>464.58646616541347</c:v>
                      </c:pt>
                      <c:pt idx="6699">
                        <c:v>468.04779806659502</c:v>
                      </c:pt>
                      <c:pt idx="6700">
                        <c:v>463.56068743286784</c:v>
                      </c:pt>
                      <c:pt idx="6701">
                        <c:v>463.56068743286784</c:v>
                      </c:pt>
                      <c:pt idx="6702">
                        <c:v>463.56068743286784</c:v>
                      </c:pt>
                      <c:pt idx="6703">
                        <c:v>462.97261009667022</c:v>
                      </c:pt>
                      <c:pt idx="6704">
                        <c:v>465.22019334049412</c:v>
                      </c:pt>
                      <c:pt idx="6705">
                        <c:v>458.15789473684214</c:v>
                      </c:pt>
                      <c:pt idx="6706">
                        <c:v>454.47099892588619</c:v>
                      </c:pt>
                      <c:pt idx="6707">
                        <c:v>454.34210526315792</c:v>
                      </c:pt>
                      <c:pt idx="6708">
                        <c:v>454.34210526315792</c:v>
                      </c:pt>
                      <c:pt idx="6709">
                        <c:v>454.34210526315792</c:v>
                      </c:pt>
                      <c:pt idx="6710">
                        <c:v>454.06820622986038</c:v>
                      </c:pt>
                      <c:pt idx="6711">
                        <c:v>453.34049409237377</c:v>
                      </c:pt>
                      <c:pt idx="6712">
                        <c:v>448.72717508055848</c:v>
                      </c:pt>
                      <c:pt idx="6713">
                        <c:v>447.69602577873252</c:v>
                      </c:pt>
                      <c:pt idx="6714">
                        <c:v>451.11170784103109</c:v>
                      </c:pt>
                      <c:pt idx="6715">
                        <c:v>451.11170784103109</c:v>
                      </c:pt>
                      <c:pt idx="6716">
                        <c:v>451.11170784103109</c:v>
                      </c:pt>
                      <c:pt idx="6717">
                        <c:v>456.783029001074</c:v>
                      </c:pt>
                      <c:pt idx="6718">
                        <c:v>456.91460794844249</c:v>
                      </c:pt>
                      <c:pt idx="6719">
                        <c:v>458.42910848549946</c:v>
                      </c:pt>
                      <c:pt idx="6720">
                        <c:v>458.42910848549946</c:v>
                      </c:pt>
                      <c:pt idx="6721">
                        <c:v>463.02631578947364</c:v>
                      </c:pt>
                      <c:pt idx="6722">
                        <c:v>463.02631578947364</c:v>
                      </c:pt>
                      <c:pt idx="6723">
                        <c:v>463.02631578947364</c:v>
                      </c:pt>
                      <c:pt idx="6724">
                        <c:v>461.55209452201927</c:v>
                      </c:pt>
                      <c:pt idx="6725">
                        <c:v>460.06713211600425</c:v>
                      </c:pt>
                      <c:pt idx="6726">
                        <c:v>463.05853920515574</c:v>
                      </c:pt>
                      <c:pt idx="6727">
                        <c:v>464.49248120300751</c:v>
                      </c:pt>
                      <c:pt idx="6728">
                        <c:v>465.14500537056927</c:v>
                      </c:pt>
                      <c:pt idx="6729">
                        <c:v>465.14500537056927</c:v>
                      </c:pt>
                      <c:pt idx="6730">
                        <c:v>465.14500537056927</c:v>
                      </c:pt>
                      <c:pt idx="6731">
                        <c:v>462.74436090225561</c:v>
                      </c:pt>
                      <c:pt idx="6732">
                        <c:v>461.94951664876476</c:v>
                      </c:pt>
                      <c:pt idx="6733">
                        <c:v>463.14983888292164</c:v>
                      </c:pt>
                      <c:pt idx="6734">
                        <c:v>463.59291084854999</c:v>
                      </c:pt>
                      <c:pt idx="6735">
                        <c:v>464.57572502685287</c:v>
                      </c:pt>
                      <c:pt idx="6736">
                        <c:v>464.57572502685287</c:v>
                      </c:pt>
                      <c:pt idx="6737">
                        <c:v>464.57572502685287</c:v>
                      </c:pt>
                      <c:pt idx="6738">
                        <c:v>465.06713211600436</c:v>
                      </c:pt>
                      <c:pt idx="6739">
                        <c:v>466.46616541353382</c:v>
                      </c:pt>
                      <c:pt idx="6740">
                        <c:v>465.64983888292159</c:v>
                      </c:pt>
                      <c:pt idx="6741">
                        <c:v>463.64930182599358</c:v>
                      </c:pt>
                      <c:pt idx="6742">
                        <c:v>462.31471535982814</c:v>
                      </c:pt>
                      <c:pt idx="6743">
                        <c:v>462.31471535982814</c:v>
                      </c:pt>
                      <c:pt idx="6744">
                        <c:v>462.31471535982814</c:v>
                      </c:pt>
                      <c:pt idx="6745">
                        <c:v>466.48227712137486</c:v>
                      </c:pt>
                      <c:pt idx="6746">
                        <c:v>468.84532760472609</c:v>
                      </c:pt>
                      <c:pt idx="6747">
                        <c:v>465.64983888292159</c:v>
                      </c:pt>
                      <c:pt idx="6748">
                        <c:v>467.15359828141789</c:v>
                      </c:pt>
                      <c:pt idx="6749">
                        <c:v>463.48818474758326</c:v>
                      </c:pt>
                      <c:pt idx="6750">
                        <c:v>463.48818474758326</c:v>
                      </c:pt>
                      <c:pt idx="6751">
                        <c:v>463.48818474758326</c:v>
                      </c:pt>
                      <c:pt idx="6752">
                        <c:v>462.39795918367355</c:v>
                      </c:pt>
                      <c:pt idx="6753">
                        <c:v>462.39795918367355</c:v>
                      </c:pt>
                      <c:pt idx="6754">
                        <c:v>459.54618689581105</c:v>
                      </c:pt>
                      <c:pt idx="6755">
                        <c:v>459.26154672395285</c:v>
                      </c:pt>
                      <c:pt idx="6756">
                        <c:v>455.20139634801302</c:v>
                      </c:pt>
                      <c:pt idx="6757">
                        <c:v>455.20139634801302</c:v>
                      </c:pt>
                      <c:pt idx="6758">
                        <c:v>455.20139634801302</c:v>
                      </c:pt>
                      <c:pt idx="6759">
                        <c:v>460.81364124597212</c:v>
                      </c:pt>
                      <c:pt idx="6760">
                        <c:v>460.81364124597212</c:v>
                      </c:pt>
                      <c:pt idx="6761">
                        <c:v>470.93984962406017</c:v>
                      </c:pt>
                      <c:pt idx="6762">
                        <c:v>471.30236305048339</c:v>
                      </c:pt>
                      <c:pt idx="6763">
                        <c:v>473.69226638023628</c:v>
                      </c:pt>
                      <c:pt idx="6764">
                        <c:v>473.69226638023628</c:v>
                      </c:pt>
                      <c:pt idx="6765">
                        <c:v>473.69226638023628</c:v>
                      </c:pt>
                      <c:pt idx="6766">
                        <c:v>472.26369495166489</c:v>
                      </c:pt>
                      <c:pt idx="6767">
                        <c:v>471.26476906552091</c:v>
                      </c:pt>
                      <c:pt idx="6768">
                        <c:v>472.86519871106333</c:v>
                      </c:pt>
                      <c:pt idx="6769">
                        <c:v>475.36788399570355</c:v>
                      </c:pt>
                      <c:pt idx="6770">
                        <c:v>475.71965628356605</c:v>
                      </c:pt>
                      <c:pt idx="6771">
                        <c:v>475.71965628356605</c:v>
                      </c:pt>
                      <c:pt idx="6772">
                        <c:v>475.71965628356605</c:v>
                      </c:pt>
                      <c:pt idx="6773">
                        <c:v>476.26745435016107</c:v>
                      </c:pt>
                      <c:pt idx="6774">
                        <c:v>476.82599355531681</c:v>
                      </c:pt>
                      <c:pt idx="6775">
                        <c:v>475.80021482277118</c:v>
                      </c:pt>
                      <c:pt idx="6776">
                        <c:v>477.90816326530609</c:v>
                      </c:pt>
                      <c:pt idx="6777">
                        <c:v>479.64554242749728</c:v>
                      </c:pt>
                      <c:pt idx="6778">
                        <c:v>479.64554242749728</c:v>
                      </c:pt>
                      <c:pt idx="6779">
                        <c:v>479.64554242749728</c:v>
                      </c:pt>
                      <c:pt idx="6780">
                        <c:v>479.64554242749728</c:v>
                      </c:pt>
                      <c:pt idx="6781">
                        <c:v>481.83136412459714</c:v>
                      </c:pt>
                      <c:pt idx="6782">
                        <c:v>481.7991407089151</c:v>
                      </c:pt>
                      <c:pt idx="6783">
                        <c:v>482.89742212674537</c:v>
                      </c:pt>
                      <c:pt idx="6784">
                        <c:v>484.08431793770131</c:v>
                      </c:pt>
                      <c:pt idx="6785">
                        <c:v>484.08431793770131</c:v>
                      </c:pt>
                      <c:pt idx="6786">
                        <c:v>484.08431793770131</c:v>
                      </c:pt>
                      <c:pt idx="6787">
                        <c:v>483.43447905477973</c:v>
                      </c:pt>
                      <c:pt idx="6788">
                        <c:v>486.09291084854993</c:v>
                      </c:pt>
                      <c:pt idx="6789">
                        <c:v>484.57841031149297</c:v>
                      </c:pt>
                      <c:pt idx="6790">
                        <c:v>484.05477980665944</c:v>
                      </c:pt>
                      <c:pt idx="6791">
                        <c:v>488.10418904403866</c:v>
                      </c:pt>
                      <c:pt idx="6792">
                        <c:v>488.10418904403866</c:v>
                      </c:pt>
                      <c:pt idx="6793">
                        <c:v>488.10418904403866</c:v>
                      </c:pt>
                      <c:pt idx="6794">
                        <c:v>483.67078410311495</c:v>
                      </c:pt>
                      <c:pt idx="6795">
                        <c:v>487.19656283566053</c:v>
                      </c:pt>
                      <c:pt idx="6796">
                        <c:v>488.01557465091287</c:v>
                      </c:pt>
                      <c:pt idx="6797">
                        <c:v>488.09881847475827</c:v>
                      </c:pt>
                      <c:pt idx="6798">
                        <c:v>490.63909774436087</c:v>
                      </c:pt>
                      <c:pt idx="6799">
                        <c:v>490.63909774436087</c:v>
                      </c:pt>
                      <c:pt idx="6800">
                        <c:v>490.63909774436087</c:v>
                      </c:pt>
                      <c:pt idx="6801">
                        <c:v>490.35445757250261</c:v>
                      </c:pt>
                      <c:pt idx="6802">
                        <c:v>490.31417830290007</c:v>
                      </c:pt>
                      <c:pt idx="6803">
                        <c:v>489.88721804511272</c:v>
                      </c:pt>
                      <c:pt idx="6804">
                        <c:v>488.4291084854994</c:v>
                      </c:pt>
                      <c:pt idx="6805">
                        <c:v>490.00537056928022</c:v>
                      </c:pt>
                      <c:pt idx="6806">
                        <c:v>490.00537056928022</c:v>
                      </c:pt>
                      <c:pt idx="6807">
                        <c:v>490.00537056928022</c:v>
                      </c:pt>
                      <c:pt idx="6808">
                        <c:v>490.00537056928022</c:v>
                      </c:pt>
                      <c:pt idx="6809">
                        <c:v>493.0773361976369</c:v>
                      </c:pt>
                      <c:pt idx="6810">
                        <c:v>490.59076262083778</c:v>
                      </c:pt>
                      <c:pt idx="6811">
                        <c:v>489.47636949516641</c:v>
                      </c:pt>
                      <c:pt idx="6812">
                        <c:v>493.89634801288923</c:v>
                      </c:pt>
                      <c:pt idx="6813">
                        <c:v>493.89634801288923</c:v>
                      </c:pt>
                      <c:pt idx="6814">
                        <c:v>493.89634801288923</c:v>
                      </c:pt>
                      <c:pt idx="6815">
                        <c:v>488.85338345864653</c:v>
                      </c:pt>
                      <c:pt idx="6816">
                        <c:v>491.65950590762617</c:v>
                      </c:pt>
                      <c:pt idx="6817">
                        <c:v>496.96831364124586</c:v>
                      </c:pt>
                      <c:pt idx="6818">
                        <c:v>496.84210526315775</c:v>
                      </c:pt>
                      <c:pt idx="6819">
                        <c:v>498.37808807733609</c:v>
                      </c:pt>
                      <c:pt idx="6820">
                        <c:v>498.37808807733609</c:v>
                      </c:pt>
                      <c:pt idx="6821">
                        <c:v>498.37808807733609</c:v>
                      </c:pt>
                      <c:pt idx="6822">
                        <c:v>501.56283566057988</c:v>
                      </c:pt>
                      <c:pt idx="6823">
                        <c:v>504.94897959183669</c:v>
                      </c:pt>
                      <c:pt idx="6824">
                        <c:v>504.12728249194407</c:v>
                      </c:pt>
                      <c:pt idx="6825">
                        <c:v>503.7808807733619</c:v>
                      </c:pt>
                      <c:pt idx="6826">
                        <c:v>505.00268528464011</c:v>
                      </c:pt>
                      <c:pt idx="6827">
                        <c:v>505.00268528464011</c:v>
                      </c:pt>
                      <c:pt idx="6828">
                        <c:v>505.00268528464011</c:v>
                      </c:pt>
                      <c:pt idx="6829">
                        <c:v>505.56659505907618</c:v>
                      </c:pt>
                      <c:pt idx="6830">
                        <c:v>505.52363050483342</c:v>
                      </c:pt>
                      <c:pt idx="6831">
                        <c:v>506.64607948442529</c:v>
                      </c:pt>
                      <c:pt idx="6832">
                        <c:v>508.58485499462938</c:v>
                      </c:pt>
                      <c:pt idx="6833">
                        <c:v>507.04081632653055</c:v>
                      </c:pt>
                      <c:pt idx="6834">
                        <c:v>507.04081632653055</c:v>
                      </c:pt>
                      <c:pt idx="6835">
                        <c:v>507.04081632653055</c:v>
                      </c:pt>
                      <c:pt idx="6836">
                        <c:v>504.92749731471525</c:v>
                      </c:pt>
                      <c:pt idx="6837">
                        <c:v>505.73308270676677</c:v>
                      </c:pt>
                      <c:pt idx="6838">
                        <c:v>509.98120300751867</c:v>
                      </c:pt>
                      <c:pt idx="6839">
                        <c:v>508.63319011815241</c:v>
                      </c:pt>
                      <c:pt idx="6840">
                        <c:v>513.17400644468296</c:v>
                      </c:pt>
                      <c:pt idx="6841">
                        <c:v>513.17400644468296</c:v>
                      </c:pt>
                      <c:pt idx="6842">
                        <c:v>513.17400644468296</c:v>
                      </c:pt>
                      <c:pt idx="6843">
                        <c:v>512.27443609022544</c:v>
                      </c:pt>
                      <c:pt idx="6844">
                        <c:v>516.92534908700316</c:v>
                      </c:pt>
                      <c:pt idx="6845">
                        <c:v>517.65574650912993</c:v>
                      </c:pt>
                      <c:pt idx="6846">
                        <c:v>521.79914070891516</c:v>
                      </c:pt>
                      <c:pt idx="6847">
                        <c:v>521.79914070891516</c:v>
                      </c:pt>
                      <c:pt idx="6848">
                        <c:v>521.79914070891516</c:v>
                      </c:pt>
                      <c:pt idx="6849">
                        <c:v>521.79914070891516</c:v>
                      </c:pt>
                      <c:pt idx="6850">
                        <c:v>520.73039742212677</c:v>
                      </c:pt>
                      <c:pt idx="6851">
                        <c:v>523.77819548872185</c:v>
                      </c:pt>
                      <c:pt idx="6852">
                        <c:v>519.26960257787334</c:v>
                      </c:pt>
                      <c:pt idx="6853">
                        <c:v>522.05155746509138</c:v>
                      </c:pt>
                      <c:pt idx="6854">
                        <c:v>519.84156820623002</c:v>
                      </c:pt>
                      <c:pt idx="6855">
                        <c:v>519.84156820623002</c:v>
                      </c:pt>
                      <c:pt idx="6856">
                        <c:v>519.84156820623002</c:v>
                      </c:pt>
                      <c:pt idx="6857">
                        <c:v>522.63426423200872</c:v>
                      </c:pt>
                      <c:pt idx="6858">
                        <c:v>523.53920515574669</c:v>
                      </c:pt>
                      <c:pt idx="6859">
                        <c:v>528.85606874328687</c:v>
                      </c:pt>
                      <c:pt idx="6860">
                        <c:v>531.15198711063374</c:v>
                      </c:pt>
                      <c:pt idx="6861">
                        <c:v>531.36412459720736</c:v>
                      </c:pt>
                      <c:pt idx="6862">
                        <c:v>531.36412459720736</c:v>
                      </c:pt>
                      <c:pt idx="6863">
                        <c:v>531.36412459720736</c:v>
                      </c:pt>
                      <c:pt idx="6864">
                        <c:v>521.92534908700327</c:v>
                      </c:pt>
                      <c:pt idx="6865">
                        <c:v>528.21697099892583</c:v>
                      </c:pt>
                      <c:pt idx="6866">
                        <c:v>523.99570354457569</c:v>
                      </c:pt>
                      <c:pt idx="6867">
                        <c:v>522.82760472610096</c:v>
                      </c:pt>
                      <c:pt idx="6868">
                        <c:v>528.61707841031148</c:v>
                      </c:pt>
                      <c:pt idx="6869">
                        <c:v>528.61707841031148</c:v>
                      </c:pt>
                      <c:pt idx="6870">
                        <c:v>528.61707841031148</c:v>
                      </c:pt>
                      <c:pt idx="6871">
                        <c:v>530.06981740064441</c:v>
                      </c:pt>
                      <c:pt idx="6872">
                        <c:v>534.16756176154672</c:v>
                      </c:pt>
                      <c:pt idx="6873">
                        <c:v>530.82438238453278</c:v>
                      </c:pt>
                      <c:pt idx="6874">
                        <c:v>532.88131041890449</c:v>
                      </c:pt>
                      <c:pt idx="6875">
                        <c:v>532.25295381310423</c:v>
                      </c:pt>
                      <c:pt idx="6876">
                        <c:v>532.25295381310423</c:v>
                      </c:pt>
                      <c:pt idx="6877">
                        <c:v>532.25295381310423</c:v>
                      </c:pt>
                      <c:pt idx="6878">
                        <c:v>535.11009667024712</c:v>
                      </c:pt>
                      <c:pt idx="6879">
                        <c:v>535.86466165413538</c:v>
                      </c:pt>
                      <c:pt idx="6880">
                        <c:v>531.01235230934481</c:v>
                      </c:pt>
                      <c:pt idx="6881">
                        <c:v>533.9715359828142</c:v>
                      </c:pt>
                      <c:pt idx="6882">
                        <c:v>536.58700322234165</c:v>
                      </c:pt>
                      <c:pt idx="6883">
                        <c:v>536.58700322234165</c:v>
                      </c:pt>
                      <c:pt idx="6884">
                        <c:v>536.58700322234165</c:v>
                      </c:pt>
                      <c:pt idx="6885">
                        <c:v>534.23737916219125</c:v>
                      </c:pt>
                      <c:pt idx="6886">
                        <c:v>537.54296455424276</c:v>
                      </c:pt>
                      <c:pt idx="6887">
                        <c:v>538.00483351235232</c:v>
                      </c:pt>
                      <c:pt idx="6888">
                        <c:v>535.25510204081627</c:v>
                      </c:pt>
                      <c:pt idx="6889">
                        <c:v>537.66648764769059</c:v>
                      </c:pt>
                      <c:pt idx="6890">
                        <c:v>537.66648764769059</c:v>
                      </c:pt>
                      <c:pt idx="6891">
                        <c:v>537.66648764769059</c:v>
                      </c:pt>
                      <c:pt idx="6892">
                        <c:v>537.24758324382378</c:v>
                      </c:pt>
                      <c:pt idx="6893">
                        <c:v>542.02738990332966</c:v>
                      </c:pt>
                      <c:pt idx="6894">
                        <c:v>545.829752953813</c:v>
                      </c:pt>
                      <c:pt idx="6895">
                        <c:v>541.51181525241657</c:v>
                      </c:pt>
                      <c:pt idx="6896">
                        <c:v>545.11009667024689</c:v>
                      </c:pt>
                      <c:pt idx="6897">
                        <c:v>545.11009667024689</c:v>
                      </c:pt>
                      <c:pt idx="6898">
                        <c:v>545.11009667024689</c:v>
                      </c:pt>
                      <c:pt idx="6899">
                        <c:v>542.14554242749716</c:v>
                      </c:pt>
                      <c:pt idx="6900">
                        <c:v>543.2491944146077</c:v>
                      </c:pt>
                      <c:pt idx="6901">
                        <c:v>538.66541353383434</c:v>
                      </c:pt>
                      <c:pt idx="6902">
                        <c:v>537.19119226637997</c:v>
                      </c:pt>
                      <c:pt idx="6903">
                        <c:v>536.99516648764745</c:v>
                      </c:pt>
                      <c:pt idx="6904">
                        <c:v>536.99516648764745</c:v>
                      </c:pt>
                      <c:pt idx="6905">
                        <c:v>536.99516648764745</c:v>
                      </c:pt>
                      <c:pt idx="6906">
                        <c:v>536.99516648764745</c:v>
                      </c:pt>
                      <c:pt idx="6907">
                        <c:v>537.57518796992451</c:v>
                      </c:pt>
                      <c:pt idx="6908">
                        <c:v>530.22019334049378</c:v>
                      </c:pt>
                      <c:pt idx="6909">
                        <c:v>530.46723952738967</c:v>
                      </c:pt>
                      <c:pt idx="6910">
                        <c:v>522.42212674543475</c:v>
                      </c:pt>
                      <c:pt idx="6911">
                        <c:v>522.42212674543475</c:v>
                      </c:pt>
                      <c:pt idx="6912">
                        <c:v>522.42212674543475</c:v>
                      </c:pt>
                      <c:pt idx="6913">
                        <c:v>525.12083780880744</c:v>
                      </c:pt>
                      <c:pt idx="6914">
                        <c:v>522.73630504833488</c:v>
                      </c:pt>
                      <c:pt idx="6915">
                        <c:v>517.19924812030047</c:v>
                      </c:pt>
                      <c:pt idx="6916">
                        <c:v>522.73361976369472</c:v>
                      </c:pt>
                      <c:pt idx="6917">
                        <c:v>526.87701396347984</c:v>
                      </c:pt>
                      <c:pt idx="6918">
                        <c:v>526.87701396347984</c:v>
                      </c:pt>
                      <c:pt idx="6919">
                        <c:v>526.87701396347984</c:v>
                      </c:pt>
                      <c:pt idx="6920">
                        <c:v>526.22180451127792</c:v>
                      </c:pt>
                      <c:pt idx="6921">
                        <c:v>522.45972073039718</c:v>
                      </c:pt>
                      <c:pt idx="6922">
                        <c:v>519.92212674543475</c:v>
                      </c:pt>
                      <c:pt idx="6923">
                        <c:v>527.16702470461837</c:v>
                      </c:pt>
                      <c:pt idx="6924">
                        <c:v>526.39097744360868</c:v>
                      </c:pt>
                      <c:pt idx="6925">
                        <c:v>526.39097744360868</c:v>
                      </c:pt>
                      <c:pt idx="6926">
                        <c:v>526.39097744360868</c:v>
                      </c:pt>
                      <c:pt idx="6927">
                        <c:v>529.3635875402789</c:v>
                      </c:pt>
                      <c:pt idx="6928">
                        <c:v>532.37379162191155</c:v>
                      </c:pt>
                      <c:pt idx="6929">
                        <c:v>522.90279269602547</c:v>
                      </c:pt>
                      <c:pt idx="6930">
                        <c:v>509.60257787325429</c:v>
                      </c:pt>
                      <c:pt idx="6931">
                        <c:v>512.9162191192263</c:v>
                      </c:pt>
                      <c:pt idx="6932">
                        <c:v>512.9162191192263</c:v>
                      </c:pt>
                      <c:pt idx="6933">
                        <c:v>512.9162191192263</c:v>
                      </c:pt>
                      <c:pt idx="6934">
                        <c:v>509.13533834586434</c:v>
                      </c:pt>
                      <c:pt idx="6935">
                        <c:v>513.34586466165376</c:v>
                      </c:pt>
                      <c:pt idx="6936">
                        <c:v>518.80773361976333</c:v>
                      </c:pt>
                      <c:pt idx="6937">
                        <c:v>521.7132116004293</c:v>
                      </c:pt>
                      <c:pt idx="6938">
                        <c:v>520.25778732545621</c:v>
                      </c:pt>
                      <c:pt idx="6939">
                        <c:v>520.25778732545621</c:v>
                      </c:pt>
                      <c:pt idx="6940">
                        <c:v>520.25778732545621</c:v>
                      </c:pt>
                      <c:pt idx="6941">
                        <c:v>522.27980665950565</c:v>
                      </c:pt>
                      <c:pt idx="6942">
                        <c:v>521.13050483351208</c:v>
                      </c:pt>
                      <c:pt idx="6943">
                        <c:v>520.67669172932301</c:v>
                      </c:pt>
                      <c:pt idx="6944">
                        <c:v>520.67669172932301</c:v>
                      </c:pt>
                      <c:pt idx="6945">
                        <c:v>523.36466165413503</c:v>
                      </c:pt>
                      <c:pt idx="6946">
                        <c:v>523.36466165413503</c:v>
                      </c:pt>
                      <c:pt idx="6947">
                        <c:v>523.36466165413503</c:v>
                      </c:pt>
                      <c:pt idx="6948">
                        <c:v>526.87432867883956</c:v>
                      </c:pt>
                      <c:pt idx="6949">
                        <c:v>529.18098818474721</c:v>
                      </c:pt>
                      <c:pt idx="6950">
                        <c:v>530.93984962405966</c:v>
                      </c:pt>
                      <c:pt idx="6951">
                        <c:v>539.18367346938726</c:v>
                      </c:pt>
                      <c:pt idx="6952">
                        <c:v>539.67239527389859</c:v>
                      </c:pt>
                      <c:pt idx="6953">
                        <c:v>539.67239527389859</c:v>
                      </c:pt>
                      <c:pt idx="6954">
                        <c:v>539.67239527389859</c:v>
                      </c:pt>
                      <c:pt idx="6955">
                        <c:v>540.6364124597203</c:v>
                      </c:pt>
                      <c:pt idx="6956">
                        <c:v>538.69226638023588</c:v>
                      </c:pt>
                      <c:pt idx="6957">
                        <c:v>539.64285714285677</c:v>
                      </c:pt>
                      <c:pt idx="6958">
                        <c:v>540.81632653061183</c:v>
                      </c:pt>
                      <c:pt idx="6959">
                        <c:v>541.76154672395239</c:v>
                      </c:pt>
                      <c:pt idx="6960">
                        <c:v>541.76154672395239</c:v>
                      </c:pt>
                      <c:pt idx="6961">
                        <c:v>541.76154672395239</c:v>
                      </c:pt>
                      <c:pt idx="6962">
                        <c:v>542.19119226637986</c:v>
                      </c:pt>
                      <c:pt idx="6963">
                        <c:v>541.25402792695991</c:v>
                      </c:pt>
                      <c:pt idx="6964">
                        <c:v>537.78732545649802</c:v>
                      </c:pt>
                      <c:pt idx="6965">
                        <c:v>539.25617615467206</c:v>
                      </c:pt>
                      <c:pt idx="6966">
                        <c:v>541.24060150375897</c:v>
                      </c:pt>
                      <c:pt idx="6967">
                        <c:v>541.24060150375897</c:v>
                      </c:pt>
                      <c:pt idx="6968">
                        <c:v>541.24060150375897</c:v>
                      </c:pt>
                      <c:pt idx="6969">
                        <c:v>540.12620837808765</c:v>
                      </c:pt>
                      <c:pt idx="6970">
                        <c:v>540.46186895810911</c:v>
                      </c:pt>
                      <c:pt idx="6971">
                        <c:v>538.99570354457524</c:v>
                      </c:pt>
                      <c:pt idx="6972">
                        <c:v>543.45327604726049</c:v>
                      </c:pt>
                      <c:pt idx="6973">
                        <c:v>543.56874328678794</c:v>
                      </c:pt>
                      <c:pt idx="6974">
                        <c:v>543.56874328678794</c:v>
                      </c:pt>
                      <c:pt idx="6975">
                        <c:v>543.56874328678794</c:v>
                      </c:pt>
                      <c:pt idx="6976">
                        <c:v>542.86519871106293</c:v>
                      </c:pt>
                      <c:pt idx="6977">
                        <c:v>540.99355531686319</c:v>
                      </c:pt>
                      <c:pt idx="6978">
                        <c:v>539.37432867883956</c:v>
                      </c:pt>
                      <c:pt idx="6979">
                        <c:v>541.24060150375897</c:v>
                      </c:pt>
                      <c:pt idx="6980">
                        <c:v>540.12620837808765</c:v>
                      </c:pt>
                      <c:pt idx="6981">
                        <c:v>540.12620837808765</c:v>
                      </c:pt>
                      <c:pt idx="6982">
                        <c:v>540.12620837808765</c:v>
                      </c:pt>
                      <c:pt idx="6983">
                        <c:v>539.1970998925882</c:v>
                      </c:pt>
                      <c:pt idx="6984">
                        <c:v>538.802363050483</c:v>
                      </c:pt>
                      <c:pt idx="6985">
                        <c:v>536.25671321160007</c:v>
                      </c:pt>
                      <c:pt idx="6986">
                        <c:v>528.72180451127792</c:v>
                      </c:pt>
                      <c:pt idx="6987">
                        <c:v>525.20408163265279</c:v>
                      </c:pt>
                      <c:pt idx="6988">
                        <c:v>525.20408163265279</c:v>
                      </c:pt>
                      <c:pt idx="6989">
                        <c:v>525.20408163265279</c:v>
                      </c:pt>
                      <c:pt idx="6990">
                        <c:v>523.06928034371617</c:v>
                      </c:pt>
                      <c:pt idx="6991">
                        <c:v>526.31310418904377</c:v>
                      </c:pt>
                      <c:pt idx="6992">
                        <c:v>522.97798066595033</c:v>
                      </c:pt>
                      <c:pt idx="6993">
                        <c:v>525.87003222341536</c:v>
                      </c:pt>
                      <c:pt idx="6994">
                        <c:v>529.31793770139609</c:v>
                      </c:pt>
                      <c:pt idx="6995">
                        <c:v>529.31793770139609</c:v>
                      </c:pt>
                      <c:pt idx="6996">
                        <c:v>529.31793770139609</c:v>
                      </c:pt>
                      <c:pt idx="6997">
                        <c:v>526.50107411385579</c:v>
                      </c:pt>
                      <c:pt idx="6998">
                        <c:v>521.4446831364121</c:v>
                      </c:pt>
                      <c:pt idx="6999">
                        <c:v>521.1036519871102</c:v>
                      </c:pt>
                      <c:pt idx="7000">
                        <c:v>522.27980665950554</c:v>
                      </c:pt>
                      <c:pt idx="7001">
                        <c:v>521.27551020408123</c:v>
                      </c:pt>
                      <c:pt idx="7002">
                        <c:v>521.27551020408123</c:v>
                      </c:pt>
                      <c:pt idx="7003">
                        <c:v>521.27551020408123</c:v>
                      </c:pt>
                      <c:pt idx="7004">
                        <c:v>521.27551020408123</c:v>
                      </c:pt>
                      <c:pt idx="7005">
                        <c:v>520.54242749731429</c:v>
                      </c:pt>
                      <c:pt idx="7006">
                        <c:v>522.90547798066552</c:v>
                      </c:pt>
                      <c:pt idx="7007">
                        <c:v>521.98442534908656</c:v>
                      </c:pt>
                      <c:pt idx="7008">
                        <c:v>523.36734693877509</c:v>
                      </c:pt>
                      <c:pt idx="7009">
                        <c:v>523.36734693877509</c:v>
                      </c:pt>
                      <c:pt idx="7010">
                        <c:v>523.36734693877509</c:v>
                      </c:pt>
                      <c:pt idx="7011">
                        <c:v>527.73361976369461</c:v>
                      </c:pt>
                      <c:pt idx="7012">
                        <c:v>530.54242749731441</c:v>
                      </c:pt>
                      <c:pt idx="7013">
                        <c:v>533.23039742212643</c:v>
                      </c:pt>
                      <c:pt idx="7014">
                        <c:v>531.64876476906511</c:v>
                      </c:pt>
                      <c:pt idx="7015">
                        <c:v>533.39957035445718</c:v>
                      </c:pt>
                      <c:pt idx="7016">
                        <c:v>533.39957035445718</c:v>
                      </c:pt>
                      <c:pt idx="7017">
                        <c:v>533.39957035445718</c:v>
                      </c:pt>
                      <c:pt idx="7018">
                        <c:v>536.77497314715322</c:v>
                      </c:pt>
                      <c:pt idx="7019">
                        <c:v>538.25993555316825</c:v>
                      </c:pt>
                      <c:pt idx="7020">
                        <c:v>546.92266380236265</c:v>
                      </c:pt>
                      <c:pt idx="7021">
                        <c:v>545.93984962405978</c:v>
                      </c:pt>
                      <c:pt idx="7022">
                        <c:v>541.95488721804475</c:v>
                      </c:pt>
                      <c:pt idx="7023">
                        <c:v>541.95488721804475</c:v>
                      </c:pt>
                      <c:pt idx="7024">
                        <c:v>541.95488721804475</c:v>
                      </c:pt>
                      <c:pt idx="7025">
                        <c:v>540.33029001074078</c:v>
                      </c:pt>
                      <c:pt idx="7026">
                        <c:v>538.74060150375908</c:v>
                      </c:pt>
                      <c:pt idx="7027">
                        <c:v>537.11063372717479</c:v>
                      </c:pt>
                      <c:pt idx="7028">
                        <c:v>538.94468313641221</c:v>
                      </c:pt>
                      <c:pt idx="7029">
                        <c:v>536.42588614393105</c:v>
                      </c:pt>
                      <c:pt idx="7030">
                        <c:v>536.42588614393105</c:v>
                      </c:pt>
                      <c:pt idx="7031">
                        <c:v>536.42588614393105</c:v>
                      </c:pt>
                      <c:pt idx="7032">
                        <c:v>534.22126745435003</c:v>
                      </c:pt>
                      <c:pt idx="7033">
                        <c:v>537.66380236305031</c:v>
                      </c:pt>
                      <c:pt idx="7034">
                        <c:v>536.60042964554225</c:v>
                      </c:pt>
                      <c:pt idx="7035">
                        <c:v>531.48764769065508</c:v>
                      </c:pt>
                      <c:pt idx="7036">
                        <c:v>534.0413533834585</c:v>
                      </c:pt>
                      <c:pt idx="7037">
                        <c:v>534.0413533834585</c:v>
                      </c:pt>
                      <c:pt idx="7038">
                        <c:v>534.0413533834585</c:v>
                      </c:pt>
                      <c:pt idx="7039">
                        <c:v>530.82438238453267</c:v>
                      </c:pt>
                      <c:pt idx="7040">
                        <c:v>527.11868958109551</c:v>
                      </c:pt>
                      <c:pt idx="7041">
                        <c:v>527.31203007518786</c:v>
                      </c:pt>
                      <c:pt idx="7042">
                        <c:v>536.76154672395273</c:v>
                      </c:pt>
                      <c:pt idx="7043">
                        <c:v>539.85230934479057</c:v>
                      </c:pt>
                      <c:pt idx="7044">
                        <c:v>539.85230934479057</c:v>
                      </c:pt>
                      <c:pt idx="7045">
                        <c:v>539.85230934479057</c:v>
                      </c:pt>
                      <c:pt idx="7046">
                        <c:v>540.95327604726094</c:v>
                      </c:pt>
                      <c:pt idx="7047">
                        <c:v>537.24489795918362</c:v>
                      </c:pt>
                      <c:pt idx="7048">
                        <c:v>545.93716433941984</c:v>
                      </c:pt>
                      <c:pt idx="7049">
                        <c:v>551.47153598281398</c:v>
                      </c:pt>
                      <c:pt idx="7050">
                        <c:v>552.75778732545632</c:v>
                      </c:pt>
                      <c:pt idx="7051">
                        <c:v>552.75778732545632</c:v>
                      </c:pt>
                      <c:pt idx="7052">
                        <c:v>552.75778732545632</c:v>
                      </c:pt>
                      <c:pt idx="7053">
                        <c:v>552.21804511278185</c:v>
                      </c:pt>
                      <c:pt idx="7054">
                        <c:v>557.59667024704606</c:v>
                      </c:pt>
                      <c:pt idx="7055">
                        <c:v>556.83941997851764</c:v>
                      </c:pt>
                      <c:pt idx="7056">
                        <c:v>557.12943071965617</c:v>
                      </c:pt>
                      <c:pt idx="7057">
                        <c:v>559.91138560687432</c:v>
                      </c:pt>
                      <c:pt idx="7058">
                        <c:v>559.91138560687432</c:v>
                      </c:pt>
                      <c:pt idx="7059">
                        <c:v>559.91138560687432</c:v>
                      </c:pt>
                      <c:pt idx="7060">
                        <c:v>561.2271750805586</c:v>
                      </c:pt>
                      <c:pt idx="7061">
                        <c:v>563.96348012889359</c:v>
                      </c:pt>
                      <c:pt idx="7062">
                        <c:v>560.72771213748661</c:v>
                      </c:pt>
                      <c:pt idx="7063">
                        <c:v>559.19978517722882</c:v>
                      </c:pt>
                      <c:pt idx="7064">
                        <c:v>560.7438238453276</c:v>
                      </c:pt>
                      <c:pt idx="7065">
                        <c:v>560.7438238453276</c:v>
                      </c:pt>
                      <c:pt idx="7066">
                        <c:v>560.7438238453276</c:v>
                      </c:pt>
                      <c:pt idx="7067">
                        <c:v>562.17508055853909</c:v>
                      </c:pt>
                      <c:pt idx="7068">
                        <c:v>560.95864661654139</c:v>
                      </c:pt>
                      <c:pt idx="7069">
                        <c:v>564.04672395273906</c:v>
                      </c:pt>
                      <c:pt idx="7070">
                        <c:v>558.13909774436092</c:v>
                      </c:pt>
                      <c:pt idx="7071">
                        <c:v>561.52255639097746</c:v>
                      </c:pt>
                      <c:pt idx="7072">
                        <c:v>561.52255639097746</c:v>
                      </c:pt>
                      <c:pt idx="7073">
                        <c:v>561.52255639097746</c:v>
                      </c:pt>
                      <c:pt idx="7074">
                        <c:v>561.49301825993552</c:v>
                      </c:pt>
                      <c:pt idx="7075">
                        <c:v>561.2808807733619</c:v>
                      </c:pt>
                      <c:pt idx="7076">
                        <c:v>565.06713211600425</c:v>
                      </c:pt>
                      <c:pt idx="7077">
                        <c:v>568.94468313641244</c:v>
                      </c:pt>
                      <c:pt idx="7078">
                        <c:v>570.69280343716434</c:v>
                      </c:pt>
                      <c:pt idx="7079">
                        <c:v>570.69280343716434</c:v>
                      </c:pt>
                      <c:pt idx="7080">
                        <c:v>570.69280343716434</c:v>
                      </c:pt>
                      <c:pt idx="7081">
                        <c:v>579.75295381310423</c:v>
                      </c:pt>
                      <c:pt idx="7082">
                        <c:v>578.40494092373797</c:v>
                      </c:pt>
                      <c:pt idx="7083">
                        <c:v>575.67669172932347</c:v>
                      </c:pt>
                      <c:pt idx="7084">
                        <c:v>578.16326530612253</c:v>
                      </c:pt>
                      <c:pt idx="7085">
                        <c:v>580.1127819548874</c:v>
                      </c:pt>
                      <c:pt idx="7086">
                        <c:v>580.1127819548874</c:v>
                      </c:pt>
                      <c:pt idx="7087">
                        <c:v>580.1127819548874</c:v>
                      </c:pt>
                      <c:pt idx="7088">
                        <c:v>568.22234156820639</c:v>
                      </c:pt>
                      <c:pt idx="7089">
                        <c:v>567.1213748657359</c:v>
                      </c:pt>
                      <c:pt idx="7090">
                        <c:v>567.52953813104205</c:v>
                      </c:pt>
                      <c:pt idx="7091">
                        <c:v>567.52953813104205</c:v>
                      </c:pt>
                      <c:pt idx="7092">
                        <c:v>566.35069817400665</c:v>
                      </c:pt>
                      <c:pt idx="7093">
                        <c:v>566.35069817400665</c:v>
                      </c:pt>
                      <c:pt idx="7094">
                        <c:v>566.35069817400665</c:v>
                      </c:pt>
                      <c:pt idx="7095">
                        <c:v>564.24006444683152</c:v>
                      </c:pt>
                      <c:pt idx="7096">
                        <c:v>563.08539205155762</c:v>
                      </c:pt>
                      <c:pt idx="7097">
                        <c:v>561.03651987110663</c:v>
                      </c:pt>
                      <c:pt idx="7098">
                        <c:v>558.5392051557468</c:v>
                      </c:pt>
                      <c:pt idx="7099">
                        <c:v>565.8968850698177</c:v>
                      </c:pt>
                      <c:pt idx="7100">
                        <c:v>565.8968850698177</c:v>
                      </c:pt>
                      <c:pt idx="7101">
                        <c:v>565.8968850698177</c:v>
                      </c:pt>
                      <c:pt idx="7102">
                        <c:v>565.59344790547823</c:v>
                      </c:pt>
                      <c:pt idx="7103">
                        <c:v>562.47583243823863</c:v>
                      </c:pt>
                      <c:pt idx="7104">
                        <c:v>557.32277121374887</c:v>
                      </c:pt>
                      <c:pt idx="7105">
                        <c:v>554.543501611171</c:v>
                      </c:pt>
                      <c:pt idx="7106">
                        <c:v>554.55961331901199</c:v>
                      </c:pt>
                      <c:pt idx="7107">
                        <c:v>554.55961331901199</c:v>
                      </c:pt>
                      <c:pt idx="7108">
                        <c:v>554.55961331901199</c:v>
                      </c:pt>
                      <c:pt idx="7109">
                        <c:v>556.33727175080583</c:v>
                      </c:pt>
                      <c:pt idx="7110">
                        <c:v>554.83619763694969</c:v>
                      </c:pt>
                      <c:pt idx="7111">
                        <c:v>563.87486573576814</c:v>
                      </c:pt>
                      <c:pt idx="7112">
                        <c:v>563.02631578947387</c:v>
                      </c:pt>
                      <c:pt idx="7113">
                        <c:v>565.05370569280365</c:v>
                      </c:pt>
                      <c:pt idx="7114">
                        <c:v>565.05370569280365</c:v>
                      </c:pt>
                      <c:pt idx="7115">
                        <c:v>565.05370569280365</c:v>
                      </c:pt>
                      <c:pt idx="7116">
                        <c:v>566.61654135338358</c:v>
                      </c:pt>
                      <c:pt idx="7117">
                        <c:v>568.46401718582194</c:v>
                      </c:pt>
                      <c:pt idx="7118">
                        <c:v>568.46401718582194</c:v>
                      </c:pt>
                      <c:pt idx="7119">
                        <c:v>570.57465091299707</c:v>
                      </c:pt>
                      <c:pt idx="7120">
                        <c:v>570.89419978517753</c:v>
                      </c:pt>
                      <c:pt idx="7121">
                        <c:v>570.89419978517753</c:v>
                      </c:pt>
                      <c:pt idx="7122">
                        <c:v>570.89419978517753</c:v>
                      </c:pt>
                      <c:pt idx="7123">
                        <c:v>572.26638023630517</c:v>
                      </c:pt>
                      <c:pt idx="7124">
                        <c:v>573.12298603652005</c:v>
                      </c:pt>
                      <c:pt idx="7125">
                        <c:v>573.12298603652005</c:v>
                      </c:pt>
                      <c:pt idx="7126">
                        <c:v>567.57518796992497</c:v>
                      </c:pt>
                      <c:pt idx="7127">
                        <c:v>567.7228786251344</c:v>
                      </c:pt>
                      <c:pt idx="7128">
                        <c:v>567.7228786251344</c:v>
                      </c:pt>
                      <c:pt idx="7129">
                        <c:v>567.7228786251344</c:v>
                      </c:pt>
                      <c:pt idx="7130">
                        <c:v>566.0150375939852</c:v>
                      </c:pt>
                      <c:pt idx="7131">
                        <c:v>570.02953813104205</c:v>
                      </c:pt>
                      <c:pt idx="7132">
                        <c:v>569.6455424274975</c:v>
                      </c:pt>
                      <c:pt idx="7133">
                        <c:v>570.44844253490885</c:v>
                      </c:pt>
                      <c:pt idx="7134">
                        <c:v>572.53759398496254</c:v>
                      </c:pt>
                      <c:pt idx="7135">
                        <c:v>572.53759398496254</c:v>
                      </c:pt>
                      <c:pt idx="7136">
                        <c:v>572.53759398496254</c:v>
                      </c:pt>
                      <c:pt idx="7137">
                        <c:v>566.76691729323318</c:v>
                      </c:pt>
                      <c:pt idx="7138">
                        <c:v>570.77336197636964</c:v>
                      </c:pt>
                      <c:pt idx="7139">
                        <c:v>571.65950590762645</c:v>
                      </c:pt>
                      <c:pt idx="7140">
                        <c:v>572.10257787325486</c:v>
                      </c:pt>
                      <c:pt idx="7141">
                        <c:v>571.10096670247071</c:v>
                      </c:pt>
                      <c:pt idx="7142">
                        <c:v>571.10096670247071</c:v>
                      </c:pt>
                      <c:pt idx="7143">
                        <c:v>571.10096670247071</c:v>
                      </c:pt>
                      <c:pt idx="7144">
                        <c:v>571.10096670247071</c:v>
                      </c:pt>
                      <c:pt idx="7145">
                        <c:v>571.43125671321184</c:v>
                      </c:pt>
                      <c:pt idx="7146">
                        <c:v>570.95059076262089</c:v>
                      </c:pt>
                      <c:pt idx="7147">
                        <c:v>566.7883995703545</c:v>
                      </c:pt>
                      <c:pt idx="7148">
                        <c:v>557.63157894736844</c:v>
                      </c:pt>
                      <c:pt idx="7149">
                        <c:v>557.63157894736844</c:v>
                      </c:pt>
                      <c:pt idx="7150">
                        <c:v>557.63157894736844</c:v>
                      </c:pt>
                      <c:pt idx="7151">
                        <c:v>555.63372717508059</c:v>
                      </c:pt>
                      <c:pt idx="7152">
                        <c:v>559.18098818474755</c:v>
                      </c:pt>
                      <c:pt idx="7153">
                        <c:v>553.75939849624058</c:v>
                      </c:pt>
                      <c:pt idx="7154">
                        <c:v>558.43716433942006</c:v>
                      </c:pt>
                      <c:pt idx="7155">
                        <c:v>555.70622986036528</c:v>
                      </c:pt>
                      <c:pt idx="7156">
                        <c:v>555.70622986036528</c:v>
                      </c:pt>
                      <c:pt idx="7157">
                        <c:v>555.70622986036528</c:v>
                      </c:pt>
                      <c:pt idx="7158">
                        <c:v>543.78893662728262</c:v>
                      </c:pt>
                      <c:pt idx="7159">
                        <c:v>547.03007518797017</c:v>
                      </c:pt>
                      <c:pt idx="7160">
                        <c:v>546.7588614393128</c:v>
                      </c:pt>
                      <c:pt idx="7161">
                        <c:v>551.43931256713233</c:v>
                      </c:pt>
                      <c:pt idx="7162">
                        <c:v>557.9215896885072</c:v>
                      </c:pt>
                      <c:pt idx="7163">
                        <c:v>557.9215896885072</c:v>
                      </c:pt>
                      <c:pt idx="7164">
                        <c:v>557.9215896885072</c:v>
                      </c:pt>
                      <c:pt idx="7165">
                        <c:v>559.87110633727195</c:v>
                      </c:pt>
                      <c:pt idx="7166">
                        <c:v>565.93984962406023</c:v>
                      </c:pt>
                      <c:pt idx="7167">
                        <c:v>565.1664876476907</c:v>
                      </c:pt>
                      <c:pt idx="7168">
                        <c:v>569.04135338345884</c:v>
                      </c:pt>
                      <c:pt idx="7169">
                        <c:v>572.02201933404956</c:v>
                      </c:pt>
                      <c:pt idx="7170">
                        <c:v>572.02201933404956</c:v>
                      </c:pt>
                      <c:pt idx="7171">
                        <c:v>572.02201933404956</c:v>
                      </c:pt>
                      <c:pt idx="7172">
                        <c:v>572.02201933404956</c:v>
                      </c:pt>
                      <c:pt idx="7173">
                        <c:v>573.61170784103138</c:v>
                      </c:pt>
                      <c:pt idx="7174">
                        <c:v>571.53061224489818</c:v>
                      </c:pt>
                      <c:pt idx="7175">
                        <c:v>575.24704618689589</c:v>
                      </c:pt>
                      <c:pt idx="7176">
                        <c:v>574.42803437164355</c:v>
                      </c:pt>
                      <c:pt idx="7177">
                        <c:v>574.42803437164355</c:v>
                      </c:pt>
                      <c:pt idx="7178">
                        <c:v>574.42803437164355</c:v>
                      </c:pt>
                      <c:pt idx="7179">
                        <c:v>575.26047261009683</c:v>
                      </c:pt>
                      <c:pt idx="7180">
                        <c:v>575.47529538131062</c:v>
                      </c:pt>
                      <c:pt idx="7181">
                        <c:v>575.18528464017197</c:v>
                      </c:pt>
                      <c:pt idx="7182">
                        <c:v>577.45166487647714</c:v>
                      </c:pt>
                      <c:pt idx="7183">
                        <c:v>579.58915145005392</c:v>
                      </c:pt>
                      <c:pt idx="7184">
                        <c:v>579.58915145005392</c:v>
                      </c:pt>
                      <c:pt idx="7185">
                        <c:v>579.58915145005392</c:v>
                      </c:pt>
                      <c:pt idx="7186">
                        <c:v>576.0929108485501</c:v>
                      </c:pt>
                      <c:pt idx="7187">
                        <c:v>584.02524167561774</c:v>
                      </c:pt>
                      <c:pt idx="7188">
                        <c:v>582.05692803437182</c:v>
                      </c:pt>
                      <c:pt idx="7189">
                        <c:v>582.12406015037618</c:v>
                      </c:pt>
                      <c:pt idx="7190">
                        <c:v>582.9215896885072</c:v>
                      </c:pt>
                      <c:pt idx="7191">
                        <c:v>582.9215896885072</c:v>
                      </c:pt>
                      <c:pt idx="7192">
                        <c:v>582.9215896885072</c:v>
                      </c:pt>
                      <c:pt idx="7193">
                        <c:v>582.857142857143</c:v>
                      </c:pt>
                      <c:pt idx="7194">
                        <c:v>582.05692803437182</c:v>
                      </c:pt>
                      <c:pt idx="7195">
                        <c:v>582.7551020408165</c:v>
                      </c:pt>
                      <c:pt idx="7196">
                        <c:v>577.95381310418929</c:v>
                      </c:pt>
                      <c:pt idx="7197">
                        <c:v>578.05853920515597</c:v>
                      </c:pt>
                      <c:pt idx="7198">
                        <c:v>578.05853920515597</c:v>
                      </c:pt>
                      <c:pt idx="7199">
                        <c:v>578.05853920515597</c:v>
                      </c:pt>
                      <c:pt idx="7200">
                        <c:v>582.45166487647714</c:v>
                      </c:pt>
                      <c:pt idx="7201">
                        <c:v>584.7073039742213</c:v>
                      </c:pt>
                      <c:pt idx="7202">
                        <c:v>579.84693877551024</c:v>
                      </c:pt>
                      <c:pt idx="7203">
                        <c:v>581.5198711063374</c:v>
                      </c:pt>
                      <c:pt idx="7204">
                        <c:v>579.50859291084873</c:v>
                      </c:pt>
                      <c:pt idx="7205">
                        <c:v>579.50859291084873</c:v>
                      </c:pt>
                      <c:pt idx="7206">
                        <c:v>579.50859291084873</c:v>
                      </c:pt>
                      <c:pt idx="7207">
                        <c:v>576.87701396348029</c:v>
                      </c:pt>
                      <c:pt idx="7208">
                        <c:v>578.89097744360924</c:v>
                      </c:pt>
                      <c:pt idx="7209">
                        <c:v>577.00322234156852</c:v>
                      </c:pt>
                      <c:pt idx="7210">
                        <c:v>577.48120300751907</c:v>
                      </c:pt>
                      <c:pt idx="7211">
                        <c:v>579.08431793770171</c:v>
                      </c:pt>
                      <c:pt idx="7212">
                        <c:v>579.08431793770171</c:v>
                      </c:pt>
                      <c:pt idx="7213">
                        <c:v>579.08431793770171</c:v>
                      </c:pt>
                      <c:pt idx="7214">
                        <c:v>584.04940923737945</c:v>
                      </c:pt>
                      <c:pt idx="7215">
                        <c:v>585.0751879699252</c:v>
                      </c:pt>
                      <c:pt idx="7216">
                        <c:v>586.12244897959204</c:v>
                      </c:pt>
                      <c:pt idx="7217">
                        <c:v>586.39097744360924</c:v>
                      </c:pt>
                      <c:pt idx="7218">
                        <c:v>581.53598281417851</c:v>
                      </c:pt>
                      <c:pt idx="7219">
                        <c:v>581.53598281417851</c:v>
                      </c:pt>
                      <c:pt idx="7220">
                        <c:v>581.53598281417851</c:v>
                      </c:pt>
                      <c:pt idx="7221">
                        <c:v>577.54833512352332</c:v>
                      </c:pt>
                      <c:pt idx="7222">
                        <c:v>579.74758324382401</c:v>
                      </c:pt>
                      <c:pt idx="7223">
                        <c:v>583.98764769065531</c:v>
                      </c:pt>
                      <c:pt idx="7224">
                        <c:v>575.43233082706774</c:v>
                      </c:pt>
                      <c:pt idx="7225">
                        <c:v>571.22986036519887</c:v>
                      </c:pt>
                      <c:pt idx="7226">
                        <c:v>571.22986036519887</c:v>
                      </c:pt>
                      <c:pt idx="7227">
                        <c:v>571.22986036519887</c:v>
                      </c:pt>
                      <c:pt idx="7228">
                        <c:v>575.55316863587564</c:v>
                      </c:pt>
                      <c:pt idx="7229">
                        <c:v>578.95005370569299</c:v>
                      </c:pt>
                      <c:pt idx="7230">
                        <c:v>584.76100966702495</c:v>
                      </c:pt>
                      <c:pt idx="7231">
                        <c:v>584.87916219119256</c:v>
                      </c:pt>
                      <c:pt idx="7232">
                        <c:v>584.87916219119256</c:v>
                      </c:pt>
                      <c:pt idx="7233">
                        <c:v>584.87916219119256</c:v>
                      </c:pt>
                      <c:pt idx="7234">
                        <c:v>584.87916219119256</c:v>
                      </c:pt>
                      <c:pt idx="7235">
                        <c:v>586.79645542427522</c:v>
                      </c:pt>
                      <c:pt idx="7236">
                        <c:v>587.89205155746527</c:v>
                      </c:pt>
                      <c:pt idx="7237">
                        <c:v>587.18850698174026</c:v>
                      </c:pt>
                      <c:pt idx="7238">
                        <c:v>586.30773361976378</c:v>
                      </c:pt>
                      <c:pt idx="7239">
                        <c:v>584.67239527389916</c:v>
                      </c:pt>
                      <c:pt idx="7240">
                        <c:v>584.67239527389916</c:v>
                      </c:pt>
                      <c:pt idx="7241">
                        <c:v>584.67239527389916</c:v>
                      </c:pt>
                      <c:pt idx="7242">
                        <c:v>588.21697099892594</c:v>
                      </c:pt>
                      <c:pt idx="7243">
                        <c:v>589.53276047261022</c:v>
                      </c:pt>
                      <c:pt idx="7244">
                        <c:v>591.96831364124591</c:v>
                      </c:pt>
                      <c:pt idx="7245">
                        <c:v>591.89312567132117</c:v>
                      </c:pt>
                      <c:pt idx="7246">
                        <c:v>590.50483351235232</c:v>
                      </c:pt>
                      <c:pt idx="7247">
                        <c:v>590.50483351235232</c:v>
                      </c:pt>
                      <c:pt idx="7248">
                        <c:v>590.50483351235232</c:v>
                      </c:pt>
                      <c:pt idx="7249">
                        <c:v>591.72663802363058</c:v>
                      </c:pt>
                      <c:pt idx="7250">
                        <c:v>587.40332975295382</c:v>
                      </c:pt>
                      <c:pt idx="7251">
                        <c:v>590.93447905477979</c:v>
                      </c:pt>
                      <c:pt idx="7252">
                        <c:v>590.52631578947364</c:v>
                      </c:pt>
                      <c:pt idx="7253">
                        <c:v>591.42051557465084</c:v>
                      </c:pt>
                      <c:pt idx="7254">
                        <c:v>591.42051557465084</c:v>
                      </c:pt>
                      <c:pt idx="7255">
                        <c:v>591.42051557465084</c:v>
                      </c:pt>
                      <c:pt idx="7256">
                        <c:v>594.12459720730396</c:v>
                      </c:pt>
                      <c:pt idx="7257">
                        <c:v>594.98925886143923</c:v>
                      </c:pt>
                      <c:pt idx="7258">
                        <c:v>593.56068743286789</c:v>
                      </c:pt>
                      <c:pt idx="7259">
                        <c:v>588.68421052631584</c:v>
                      </c:pt>
                      <c:pt idx="7260">
                        <c:v>591.30773361976378</c:v>
                      </c:pt>
                      <c:pt idx="7261">
                        <c:v>591.30773361976378</c:v>
                      </c:pt>
                      <c:pt idx="7262">
                        <c:v>591.30773361976378</c:v>
                      </c:pt>
                      <c:pt idx="7263">
                        <c:v>591.30236305048345</c:v>
                      </c:pt>
                      <c:pt idx="7264">
                        <c:v>587.77658431793782</c:v>
                      </c:pt>
                      <c:pt idx="7265">
                        <c:v>591.16809881847496</c:v>
                      </c:pt>
                      <c:pt idx="7266">
                        <c:v>592.01933404940928</c:v>
                      </c:pt>
                      <c:pt idx="7267">
                        <c:v>593.2921589688508</c:v>
                      </c:pt>
                      <c:pt idx="7268">
                        <c:v>593.2921589688508</c:v>
                      </c:pt>
                      <c:pt idx="7269">
                        <c:v>593.2921589688508</c:v>
                      </c:pt>
                      <c:pt idx="7270">
                        <c:v>593.2921589688508</c:v>
                      </c:pt>
                      <c:pt idx="7271">
                        <c:v>594.63748657357678</c:v>
                      </c:pt>
                      <c:pt idx="7272">
                        <c:v>593.47744360902266</c:v>
                      </c:pt>
                      <c:pt idx="7273">
                        <c:v>596.3856068743288</c:v>
                      </c:pt>
                      <c:pt idx="7274">
                        <c:v>598.39419978517742</c:v>
                      </c:pt>
                      <c:pt idx="7275">
                        <c:v>598.39419978517742</c:v>
                      </c:pt>
                      <c:pt idx="7276">
                        <c:v>598.39419978517742</c:v>
                      </c:pt>
                      <c:pt idx="7277">
                        <c:v>598.24382384532782</c:v>
                      </c:pt>
                      <c:pt idx="7278">
                        <c:v>597.55639097744381</c:v>
                      </c:pt>
                      <c:pt idx="7279">
                        <c:v>599.69656283566064</c:v>
                      </c:pt>
                      <c:pt idx="7280">
                        <c:v>601.98979591836735</c:v>
                      </c:pt>
                      <c:pt idx="7281">
                        <c:v>603.32438238453278</c:v>
                      </c:pt>
                      <c:pt idx="7282">
                        <c:v>603.32438238453278</c:v>
                      </c:pt>
                      <c:pt idx="7283">
                        <c:v>603.32438238453278</c:v>
                      </c:pt>
                      <c:pt idx="7284">
                        <c:v>602.99946294307199</c:v>
                      </c:pt>
                      <c:pt idx="7285">
                        <c:v>601.74006444683141</c:v>
                      </c:pt>
                      <c:pt idx="7286">
                        <c:v>598.99301825993564</c:v>
                      </c:pt>
                      <c:pt idx="7287">
                        <c:v>596.46348012889371</c:v>
                      </c:pt>
                      <c:pt idx="7288">
                        <c:v>598.03705692803442</c:v>
                      </c:pt>
                      <c:pt idx="7289">
                        <c:v>598.03705692803442</c:v>
                      </c:pt>
                      <c:pt idx="7290">
                        <c:v>598.03705692803442</c:v>
                      </c:pt>
                      <c:pt idx="7291">
                        <c:v>598.01288936627282</c:v>
                      </c:pt>
                      <c:pt idx="7292">
                        <c:v>598.53114930182596</c:v>
                      </c:pt>
                      <c:pt idx="7293">
                        <c:v>603.19011815252418</c:v>
                      </c:pt>
                      <c:pt idx="7294">
                        <c:v>605.52631578947364</c:v>
                      </c:pt>
                      <c:pt idx="7295">
                        <c:v>606.47422126745437</c:v>
                      </c:pt>
                      <c:pt idx="7296">
                        <c:v>606.47422126745437</c:v>
                      </c:pt>
                      <c:pt idx="7297">
                        <c:v>606.47422126745437</c:v>
                      </c:pt>
                      <c:pt idx="7298">
                        <c:v>605.43233082706763</c:v>
                      </c:pt>
                      <c:pt idx="7299">
                        <c:v>603.43447905477979</c:v>
                      </c:pt>
                      <c:pt idx="7300">
                        <c:v>605.23361976369495</c:v>
                      </c:pt>
                      <c:pt idx="7301">
                        <c:v>604.52201933404933</c:v>
                      </c:pt>
                      <c:pt idx="7302">
                        <c:v>605.58002148227706</c:v>
                      </c:pt>
                      <c:pt idx="7303">
                        <c:v>605.58002148227706</c:v>
                      </c:pt>
                      <c:pt idx="7304">
                        <c:v>605.58002148227706</c:v>
                      </c:pt>
                      <c:pt idx="7305">
                        <c:v>605.89151450053703</c:v>
                      </c:pt>
                      <c:pt idx="7306">
                        <c:v>608.79162191192256</c:v>
                      </c:pt>
                      <c:pt idx="7307">
                        <c:v>607.91621911922664</c:v>
                      </c:pt>
                      <c:pt idx="7308">
                        <c:v>609.84156820622991</c:v>
                      </c:pt>
                      <c:pt idx="7309">
                        <c:v>609.84156820622991</c:v>
                      </c:pt>
                      <c:pt idx="7310">
                        <c:v>609.84156820622991</c:v>
                      </c:pt>
                      <c:pt idx="7311">
                        <c:v>609.84156820622991</c:v>
                      </c:pt>
                      <c:pt idx="7312">
                        <c:v>608.71106337271749</c:v>
                      </c:pt>
                      <c:pt idx="7313">
                        <c:v>607.55102040816314</c:v>
                      </c:pt>
                      <c:pt idx="7314">
                        <c:v>609.43071965628349</c:v>
                      </c:pt>
                      <c:pt idx="7315">
                        <c:v>608.41836734693868</c:v>
                      </c:pt>
                      <c:pt idx="7316">
                        <c:v>608.43984962406012</c:v>
                      </c:pt>
                      <c:pt idx="7317">
                        <c:v>608.43984962406012</c:v>
                      </c:pt>
                      <c:pt idx="7318">
                        <c:v>608.43984962406012</c:v>
                      </c:pt>
                      <c:pt idx="7319">
                        <c:v>610.4189044038668</c:v>
                      </c:pt>
                      <c:pt idx="7320">
                        <c:v>609.73684210526312</c:v>
                      </c:pt>
                      <c:pt idx="7321">
                        <c:v>611.49033297529536</c:v>
                      </c:pt>
                      <c:pt idx="7322">
                        <c:v>605.80021482277118</c:v>
                      </c:pt>
                      <c:pt idx="7323">
                        <c:v>611.29162191192268</c:v>
                      </c:pt>
                      <c:pt idx="7324">
                        <c:v>611.29162191192268</c:v>
                      </c:pt>
                      <c:pt idx="7325">
                        <c:v>611.29162191192268</c:v>
                      </c:pt>
                      <c:pt idx="7326">
                        <c:v>609.20784103114931</c:v>
                      </c:pt>
                      <c:pt idx="7327">
                        <c:v>610.58002148227717</c:v>
                      </c:pt>
                      <c:pt idx="7328">
                        <c:v>611.1627282491944</c:v>
                      </c:pt>
                      <c:pt idx="7329">
                        <c:v>611.54672395273906</c:v>
                      </c:pt>
                      <c:pt idx="7330">
                        <c:v>608.80236305048334</c:v>
                      </c:pt>
                      <c:pt idx="7331">
                        <c:v>608.80236305048334</c:v>
                      </c:pt>
                      <c:pt idx="7332">
                        <c:v>608.80236305048334</c:v>
                      </c:pt>
                      <c:pt idx="7333">
                        <c:v>610.38936627282499</c:v>
                      </c:pt>
                      <c:pt idx="7334">
                        <c:v>608.16595059076258</c:v>
                      </c:pt>
                      <c:pt idx="7335">
                        <c:v>607.08646616541353</c:v>
                      </c:pt>
                      <c:pt idx="7336">
                        <c:v>596.42857142857144</c:v>
                      </c:pt>
                      <c:pt idx="7337">
                        <c:v>596.54940923737922</c:v>
                      </c:pt>
                      <c:pt idx="7338">
                        <c:v>596.54940923737922</c:v>
                      </c:pt>
                      <c:pt idx="7339">
                        <c:v>596.54940923737922</c:v>
                      </c:pt>
                      <c:pt idx="7340">
                        <c:v>598.99033297529536</c:v>
                      </c:pt>
                      <c:pt idx="7341">
                        <c:v>593.69226638023622</c:v>
                      </c:pt>
                      <c:pt idx="7342">
                        <c:v>594.68045112781954</c:v>
                      </c:pt>
                      <c:pt idx="7343">
                        <c:v>592.40601503759387</c:v>
                      </c:pt>
                      <c:pt idx="7344">
                        <c:v>599.49785177228773</c:v>
                      </c:pt>
                      <c:pt idx="7345">
                        <c:v>599.49785177228773</c:v>
                      </c:pt>
                      <c:pt idx="7346">
                        <c:v>599.49785177228773</c:v>
                      </c:pt>
                      <c:pt idx="7347">
                        <c:v>602.142857142857</c:v>
                      </c:pt>
                      <c:pt idx="7348">
                        <c:v>601.71052631578925</c:v>
                      </c:pt>
                      <c:pt idx="7349">
                        <c:v>604.88990332975277</c:v>
                      </c:pt>
                      <c:pt idx="7350">
                        <c:v>608.49087003222314</c:v>
                      </c:pt>
                      <c:pt idx="7351">
                        <c:v>608.16863587540252</c:v>
                      </c:pt>
                      <c:pt idx="7352">
                        <c:v>608.16863587540252</c:v>
                      </c:pt>
                      <c:pt idx="7353">
                        <c:v>608.16863587540252</c:v>
                      </c:pt>
                      <c:pt idx="7354">
                        <c:v>612.40332975295348</c:v>
                      </c:pt>
                      <c:pt idx="7355">
                        <c:v>615.5021482277117</c:v>
                      </c:pt>
                      <c:pt idx="7356">
                        <c:v>616.65950590762577</c:v>
                      </c:pt>
                      <c:pt idx="7357">
                        <c:v>618.33243823845282</c:v>
                      </c:pt>
                      <c:pt idx="7358">
                        <c:v>616.07679914070843</c:v>
                      </c:pt>
                      <c:pt idx="7359">
                        <c:v>616.07679914070843</c:v>
                      </c:pt>
                      <c:pt idx="7360">
                        <c:v>616.07679914070843</c:v>
                      </c:pt>
                      <c:pt idx="7361">
                        <c:v>618.21965628356554</c:v>
                      </c:pt>
                      <c:pt idx="7362">
                        <c:v>618.01288936627236</c:v>
                      </c:pt>
                      <c:pt idx="7363">
                        <c:v>618.51235230934435</c:v>
                      </c:pt>
                      <c:pt idx="7364">
                        <c:v>618.5633727175076</c:v>
                      </c:pt>
                      <c:pt idx="7365">
                        <c:v>620.29269602577824</c:v>
                      </c:pt>
                      <c:pt idx="7366">
                        <c:v>620.29269602577824</c:v>
                      </c:pt>
                      <c:pt idx="7367">
                        <c:v>620.29269602577824</c:v>
                      </c:pt>
                      <c:pt idx="7368">
                        <c:v>620.29269602577824</c:v>
                      </c:pt>
                      <c:pt idx="7369">
                        <c:v>619.37701396347961</c:v>
                      </c:pt>
                      <c:pt idx="7370">
                        <c:v>620.41890440386635</c:v>
                      </c:pt>
                      <c:pt idx="7371">
                        <c:v>619.92749731471486</c:v>
                      </c:pt>
                      <c:pt idx="7372">
                        <c:v>623.58485499462881</c:v>
                      </c:pt>
                      <c:pt idx="7373">
                        <c:v>623.58485499462881</c:v>
                      </c:pt>
                      <c:pt idx="7374">
                        <c:v>623.58485499462881</c:v>
                      </c:pt>
                      <c:pt idx="7375">
                        <c:v>622.07035445757197</c:v>
                      </c:pt>
                      <c:pt idx="7376">
                        <c:v>618.32975295381243</c:v>
                      </c:pt>
                      <c:pt idx="7377">
                        <c:v>618.9661654135333</c:v>
                      </c:pt>
                      <c:pt idx="7378">
                        <c:v>619.31525241675558</c:v>
                      </c:pt>
                      <c:pt idx="7379">
                        <c:v>614.5676691729318</c:v>
                      </c:pt>
                      <c:pt idx="7380">
                        <c:v>614.5676691729318</c:v>
                      </c:pt>
                      <c:pt idx="7381">
                        <c:v>614.5676691729318</c:v>
                      </c:pt>
                      <c:pt idx="7382">
                        <c:v>615.12620837808754</c:v>
                      </c:pt>
                      <c:pt idx="7383">
                        <c:v>619.28839957035393</c:v>
                      </c:pt>
                      <c:pt idx="7384">
                        <c:v>619.21052631578891</c:v>
                      </c:pt>
                      <c:pt idx="7385">
                        <c:v>621.10096670246992</c:v>
                      </c:pt>
                      <c:pt idx="7386">
                        <c:v>621.36143931256663</c:v>
                      </c:pt>
                      <c:pt idx="7387">
                        <c:v>621.36143931256663</c:v>
                      </c:pt>
                      <c:pt idx="7388">
                        <c:v>621.36143931256663</c:v>
                      </c:pt>
                      <c:pt idx="7389">
                        <c:v>618.44253490869983</c:v>
                      </c:pt>
                      <c:pt idx="7390">
                        <c:v>614.89527389903287</c:v>
                      </c:pt>
                      <c:pt idx="7391">
                        <c:v>619.75563909774394</c:v>
                      </c:pt>
                      <c:pt idx="7392">
                        <c:v>612.36036519871061</c:v>
                      </c:pt>
                      <c:pt idx="7393">
                        <c:v>615.82169709989228</c:v>
                      </c:pt>
                      <c:pt idx="7394">
                        <c:v>615.82169709989228</c:v>
                      </c:pt>
                      <c:pt idx="7395">
                        <c:v>615.82169709989228</c:v>
                      </c:pt>
                      <c:pt idx="7396">
                        <c:v>616.02846401718546</c:v>
                      </c:pt>
                      <c:pt idx="7397">
                        <c:v>615.25510204081593</c:v>
                      </c:pt>
                      <c:pt idx="7398">
                        <c:v>610.06713211600379</c:v>
                      </c:pt>
                      <c:pt idx="7399">
                        <c:v>611.19763694951621</c:v>
                      </c:pt>
                      <c:pt idx="7400">
                        <c:v>617.67722878625102</c:v>
                      </c:pt>
                      <c:pt idx="7401">
                        <c:v>617.67722878625102</c:v>
                      </c:pt>
                      <c:pt idx="7402">
                        <c:v>617.67722878625102</c:v>
                      </c:pt>
                      <c:pt idx="7403">
                        <c:v>617.39527389903299</c:v>
                      </c:pt>
                      <c:pt idx="7404">
                        <c:v>610.49140708915115</c:v>
                      </c:pt>
                      <c:pt idx="7405">
                        <c:v>620.75456498388803</c:v>
                      </c:pt>
                      <c:pt idx="7406">
                        <c:v>611.16004296455401</c:v>
                      </c:pt>
                      <c:pt idx="7407">
                        <c:v>608.26799140708886</c:v>
                      </c:pt>
                      <c:pt idx="7408">
                        <c:v>608.26799140708886</c:v>
                      </c:pt>
                      <c:pt idx="7409">
                        <c:v>608.26799140708886</c:v>
                      </c:pt>
                      <c:pt idx="7410">
                        <c:v>601.42320085929077</c:v>
                      </c:pt>
                      <c:pt idx="7411">
                        <c:v>603.88023630504802</c:v>
                      </c:pt>
                      <c:pt idx="7412">
                        <c:v>599.45220193340469</c:v>
                      </c:pt>
                      <c:pt idx="7413">
                        <c:v>597.97261009667</c:v>
                      </c:pt>
                      <c:pt idx="7414">
                        <c:v>604.40118152524144</c:v>
                      </c:pt>
                      <c:pt idx="7415">
                        <c:v>604.40118152524144</c:v>
                      </c:pt>
                      <c:pt idx="7416">
                        <c:v>604.40118152524144</c:v>
                      </c:pt>
                      <c:pt idx="7417">
                        <c:v>609.77443609022532</c:v>
                      </c:pt>
                      <c:pt idx="7418">
                        <c:v>618.84532760472575</c:v>
                      </c:pt>
                      <c:pt idx="7419">
                        <c:v>617.31740064446797</c:v>
                      </c:pt>
                      <c:pt idx="7420">
                        <c:v>621.93340494092342</c:v>
                      </c:pt>
                      <c:pt idx="7421">
                        <c:v>626.73469387755074</c:v>
                      </c:pt>
                      <c:pt idx="7422">
                        <c:v>626.73469387755074</c:v>
                      </c:pt>
                      <c:pt idx="7423">
                        <c:v>626.73469387755074</c:v>
                      </c:pt>
                      <c:pt idx="7424">
                        <c:v>627.73899033297494</c:v>
                      </c:pt>
                      <c:pt idx="7425">
                        <c:v>632.00322234156783</c:v>
                      </c:pt>
                      <c:pt idx="7426">
                        <c:v>630.30612244897929</c:v>
                      </c:pt>
                      <c:pt idx="7427">
                        <c:v>637.01396348012838</c:v>
                      </c:pt>
                      <c:pt idx="7428">
                        <c:v>641.44199785177182</c:v>
                      </c:pt>
                      <c:pt idx="7429">
                        <c:v>641.44199785177182</c:v>
                      </c:pt>
                      <c:pt idx="7430">
                        <c:v>641.44199785177182</c:v>
                      </c:pt>
                      <c:pt idx="7431">
                        <c:v>641.91997851772237</c:v>
                      </c:pt>
                      <c:pt idx="7432">
                        <c:v>642.91621911922607</c:v>
                      </c:pt>
                      <c:pt idx="7433">
                        <c:v>646.1573576799135</c:v>
                      </c:pt>
                      <c:pt idx="7434">
                        <c:v>647.01664876476843</c:v>
                      </c:pt>
                      <c:pt idx="7435">
                        <c:v>647.26369495166432</c:v>
                      </c:pt>
                      <c:pt idx="7436">
                        <c:v>647.26369495166432</c:v>
                      </c:pt>
                      <c:pt idx="7437">
                        <c:v>647.26369495166432</c:v>
                      </c:pt>
                      <c:pt idx="7438">
                        <c:v>650.11815252416704</c:v>
                      </c:pt>
                      <c:pt idx="7439">
                        <c:v>650.12083780880732</c:v>
                      </c:pt>
                      <c:pt idx="7440">
                        <c:v>649.66970998925831</c:v>
                      </c:pt>
                      <c:pt idx="7441">
                        <c:v>650.74382384532703</c:v>
                      </c:pt>
                      <c:pt idx="7442">
                        <c:v>649.19978517722825</c:v>
                      </c:pt>
                      <c:pt idx="7443">
                        <c:v>649.19978517722825</c:v>
                      </c:pt>
                      <c:pt idx="7444">
                        <c:v>649.19978517722825</c:v>
                      </c:pt>
                      <c:pt idx="7445">
                        <c:v>651.07679914070843</c:v>
                      </c:pt>
                      <c:pt idx="7446">
                        <c:v>654.1729323308266</c:v>
                      </c:pt>
                      <c:pt idx="7447">
                        <c:v>653.85338345864614</c:v>
                      </c:pt>
                      <c:pt idx="7448">
                        <c:v>654.08968850698125</c:v>
                      </c:pt>
                      <c:pt idx="7449">
                        <c:v>656.10096670247003</c:v>
                      </c:pt>
                      <c:pt idx="7450">
                        <c:v>656.10096670247003</c:v>
                      </c:pt>
                      <c:pt idx="7451">
                        <c:v>656.10096670247003</c:v>
                      </c:pt>
                      <c:pt idx="7452">
                        <c:v>656.85016111707807</c:v>
                      </c:pt>
                      <c:pt idx="7453">
                        <c:v>656.7534908700319</c:v>
                      </c:pt>
                      <c:pt idx="7454">
                        <c:v>659.86036519871084</c:v>
                      </c:pt>
                      <c:pt idx="7455">
                        <c:v>659.86036519871084</c:v>
                      </c:pt>
                      <c:pt idx="7456">
                        <c:v>663.10955961331877</c:v>
                      </c:pt>
                      <c:pt idx="7457">
                        <c:v>663.10955961331877</c:v>
                      </c:pt>
                      <c:pt idx="7458">
                        <c:v>663.10955961331877</c:v>
                      </c:pt>
                      <c:pt idx="7459">
                        <c:v>661.32384532760443</c:v>
                      </c:pt>
                      <c:pt idx="7460">
                        <c:v>663.61976369495142</c:v>
                      </c:pt>
                      <c:pt idx="7461">
                        <c:v>664.46294307196536</c:v>
                      </c:pt>
                      <c:pt idx="7462">
                        <c:v>664.17293233082682</c:v>
                      </c:pt>
                      <c:pt idx="7463">
                        <c:v>663.70569280343693</c:v>
                      </c:pt>
                      <c:pt idx="7464">
                        <c:v>663.70569280343693</c:v>
                      </c:pt>
                      <c:pt idx="7465">
                        <c:v>663.70569280343693</c:v>
                      </c:pt>
                      <c:pt idx="7466">
                        <c:v>662.50537056928022</c:v>
                      </c:pt>
                      <c:pt idx="7467">
                        <c:v>660.87003222341548</c:v>
                      </c:pt>
                      <c:pt idx="7468">
                        <c:v>653.2733619763693</c:v>
                      </c:pt>
                      <c:pt idx="7469">
                        <c:v>656.96831364124591</c:v>
                      </c:pt>
                      <c:pt idx="7470">
                        <c:v>648.02631578947353</c:v>
                      </c:pt>
                      <c:pt idx="7471">
                        <c:v>648.02631578947353</c:v>
                      </c:pt>
                      <c:pt idx="7472">
                        <c:v>648.02631578947353</c:v>
                      </c:pt>
                      <c:pt idx="7473">
                        <c:v>645.13426423200849</c:v>
                      </c:pt>
                      <c:pt idx="7474">
                        <c:v>641.4312567132115</c:v>
                      </c:pt>
                      <c:pt idx="7475">
                        <c:v>652.81149301825985</c:v>
                      </c:pt>
                      <c:pt idx="7476">
                        <c:v>665.89151450053703</c:v>
                      </c:pt>
                      <c:pt idx="7477">
                        <c:v>666.53866809881833</c:v>
                      </c:pt>
                      <c:pt idx="7478">
                        <c:v>666.53866809881833</c:v>
                      </c:pt>
                      <c:pt idx="7479">
                        <c:v>666.53866809881833</c:v>
                      </c:pt>
                      <c:pt idx="7480">
                        <c:v>670.50214822771193</c:v>
                      </c:pt>
                      <c:pt idx="7481">
                        <c:v>671.3668098818473</c:v>
                      </c:pt>
                      <c:pt idx="7482">
                        <c:v>671.68635875402788</c:v>
                      </c:pt>
                      <c:pt idx="7483">
                        <c:v>671.68635875402788</c:v>
                      </c:pt>
                      <c:pt idx="7484">
                        <c:v>673.23039742212666</c:v>
                      </c:pt>
                      <c:pt idx="7485">
                        <c:v>673.23039742212666</c:v>
                      </c:pt>
                      <c:pt idx="7486">
                        <c:v>673.23039742212666</c:v>
                      </c:pt>
                      <c:pt idx="7487">
                        <c:v>673.7728249194414</c:v>
                      </c:pt>
                      <c:pt idx="7488">
                        <c:v>670.94522019334033</c:v>
                      </c:pt>
                      <c:pt idx="7489">
                        <c:v>663.46133190118144</c:v>
                      </c:pt>
                      <c:pt idx="7490">
                        <c:v>663.46133190118144</c:v>
                      </c:pt>
                      <c:pt idx="7491">
                        <c:v>664.43877551020398</c:v>
                      </c:pt>
                      <c:pt idx="7492">
                        <c:v>664.43877551020398</c:v>
                      </c:pt>
                      <c:pt idx="7493">
                        <c:v>664.43877551020398</c:v>
                      </c:pt>
                      <c:pt idx="7494">
                        <c:v>657.59935553168634</c:v>
                      </c:pt>
                      <c:pt idx="7495">
                        <c:v>655.96401718582172</c:v>
                      </c:pt>
                      <c:pt idx="7496">
                        <c:v>664.32599355531681</c:v>
                      </c:pt>
                      <c:pt idx="7497">
                        <c:v>674.17830290010727</c:v>
                      </c:pt>
                      <c:pt idx="7498">
                        <c:v>669.94092373791614</c:v>
                      </c:pt>
                      <c:pt idx="7499">
                        <c:v>669.94092373791614</c:v>
                      </c:pt>
                      <c:pt idx="7500">
                        <c:v>669.94092373791614</c:v>
                      </c:pt>
                      <c:pt idx="7501">
                        <c:v>667.11063372717501</c:v>
                      </c:pt>
                      <c:pt idx="7502">
                        <c:v>666.46885069817381</c:v>
                      </c:pt>
                      <c:pt idx="7503">
                        <c:v>664.13265306122435</c:v>
                      </c:pt>
                      <c:pt idx="7504">
                        <c:v>663.18206229860346</c:v>
                      </c:pt>
                      <c:pt idx="7505">
                        <c:v>670.58002148227683</c:v>
                      </c:pt>
                      <c:pt idx="7506">
                        <c:v>670.58002148227683</c:v>
                      </c:pt>
                      <c:pt idx="7507">
                        <c:v>670.58002148227683</c:v>
                      </c:pt>
                      <c:pt idx="7508">
                        <c:v>670.58002148227683</c:v>
                      </c:pt>
                      <c:pt idx="7509">
                        <c:v>671.62996777658407</c:v>
                      </c:pt>
                      <c:pt idx="7510">
                        <c:v>672.73093447905444</c:v>
                      </c:pt>
                      <c:pt idx="7511">
                        <c:v>682.42749731471508</c:v>
                      </c:pt>
                      <c:pt idx="7512">
                        <c:v>679.02524167561728</c:v>
                      </c:pt>
                      <c:pt idx="7513">
                        <c:v>679.02524167561728</c:v>
                      </c:pt>
                      <c:pt idx="7514">
                        <c:v>679.02524167561728</c:v>
                      </c:pt>
                      <c:pt idx="7515">
                        <c:v>680.58539205155716</c:v>
                      </c:pt>
                      <c:pt idx="7516">
                        <c:v>675.52094522019297</c:v>
                      </c:pt>
                      <c:pt idx="7517">
                        <c:v>667.68796992481168</c:v>
                      </c:pt>
                      <c:pt idx="7518">
                        <c:v>671.26745435016085</c:v>
                      </c:pt>
                      <c:pt idx="7519">
                        <c:v>660.03759398496209</c:v>
                      </c:pt>
                      <c:pt idx="7520">
                        <c:v>660.03759398496209</c:v>
                      </c:pt>
                      <c:pt idx="7521">
                        <c:v>660.03759398496209</c:v>
                      </c:pt>
                      <c:pt idx="7522">
                        <c:v>666.33727175080537</c:v>
                      </c:pt>
                      <c:pt idx="7523">
                        <c:v>673.43179377013939</c:v>
                      </c:pt>
                      <c:pt idx="7524">
                        <c:v>671.62996777658407</c:v>
                      </c:pt>
                      <c:pt idx="7525">
                        <c:v>678.35392051557437</c:v>
                      </c:pt>
                      <c:pt idx="7526">
                        <c:v>672.26100966702438</c:v>
                      </c:pt>
                      <c:pt idx="7527">
                        <c:v>672.26100966702438</c:v>
                      </c:pt>
                      <c:pt idx="7528">
                        <c:v>672.26100966702438</c:v>
                      </c:pt>
                      <c:pt idx="7529">
                        <c:v>668.55800214822739</c:v>
                      </c:pt>
                      <c:pt idx="7530">
                        <c:v>675.93447905477944</c:v>
                      </c:pt>
                      <c:pt idx="7531">
                        <c:v>675.80558539205117</c:v>
                      </c:pt>
                      <c:pt idx="7532">
                        <c:v>679.24006444683096</c:v>
                      </c:pt>
                      <c:pt idx="7533">
                        <c:v>679.56498388829175</c:v>
                      </c:pt>
                      <c:pt idx="7534">
                        <c:v>679.56498388829175</c:v>
                      </c:pt>
                      <c:pt idx="7535">
                        <c:v>679.56498388829175</c:v>
                      </c:pt>
                      <c:pt idx="7536">
                        <c:v>679.56498388829175</c:v>
                      </c:pt>
                      <c:pt idx="7537">
                        <c:v>679.7824919441457</c:v>
                      </c:pt>
                      <c:pt idx="7538">
                        <c:v>682.30128893662686</c:v>
                      </c:pt>
                      <c:pt idx="7539">
                        <c:v>679.61868958109528</c:v>
                      </c:pt>
                      <c:pt idx="7540">
                        <c:v>683.98227712137464</c:v>
                      </c:pt>
                      <c:pt idx="7541">
                        <c:v>683.98227712137464</c:v>
                      </c:pt>
                      <c:pt idx="7542">
                        <c:v>683.98227712137464</c:v>
                      </c:pt>
                      <c:pt idx="7543">
                        <c:v>684.48711063372707</c:v>
                      </c:pt>
                      <c:pt idx="7544">
                        <c:v>684.8872180451126</c:v>
                      </c:pt>
                      <c:pt idx="7545">
                        <c:v>684.97851772287845</c:v>
                      </c:pt>
                      <c:pt idx="7546">
                        <c:v>684.30988184747559</c:v>
                      </c:pt>
                      <c:pt idx="7547">
                        <c:v>683.80236305048311</c:v>
                      </c:pt>
                      <c:pt idx="7548">
                        <c:v>683.80236305048311</c:v>
                      </c:pt>
                      <c:pt idx="7549">
                        <c:v>683.80236305048311</c:v>
                      </c:pt>
                      <c:pt idx="7550">
                        <c:v>686.3506981740062</c:v>
                      </c:pt>
                      <c:pt idx="7551">
                        <c:v>683.50429645542408</c:v>
                      </c:pt>
                      <c:pt idx="7552">
                        <c:v>680.59344790547789</c:v>
                      </c:pt>
                      <c:pt idx="7553">
                        <c:v>682.78464017185797</c:v>
                      </c:pt>
                      <c:pt idx="7554">
                        <c:v>670.97475832438215</c:v>
                      </c:pt>
                      <c:pt idx="7555">
                        <c:v>670.97475832438215</c:v>
                      </c:pt>
                      <c:pt idx="7556">
                        <c:v>670.97475832438215</c:v>
                      </c:pt>
                      <c:pt idx="7557">
                        <c:v>673.8909774436089</c:v>
                      </c:pt>
                      <c:pt idx="7558">
                        <c:v>664.73415682062273</c:v>
                      </c:pt>
                      <c:pt idx="7559">
                        <c:v>663.52846401718557</c:v>
                      </c:pt>
                      <c:pt idx="7560">
                        <c:v>672.19924812030047</c:v>
                      </c:pt>
                      <c:pt idx="7561">
                        <c:v>668.83190118152504</c:v>
                      </c:pt>
                      <c:pt idx="7562">
                        <c:v>668.83190118152504</c:v>
                      </c:pt>
                      <c:pt idx="7563">
                        <c:v>668.83190118152504</c:v>
                      </c:pt>
                      <c:pt idx="7564">
                        <c:v>678.10150375939827</c:v>
                      </c:pt>
                      <c:pt idx="7565">
                        <c:v>674.96509129967762</c:v>
                      </c:pt>
                      <c:pt idx="7566">
                        <c:v>683.34317937701371</c:v>
                      </c:pt>
                      <c:pt idx="7567">
                        <c:v>680.8592910848547</c:v>
                      </c:pt>
                      <c:pt idx="7568">
                        <c:v>687.05692803437137</c:v>
                      </c:pt>
                      <c:pt idx="7569">
                        <c:v>687.05692803437137</c:v>
                      </c:pt>
                      <c:pt idx="7570">
                        <c:v>687.05692803437137</c:v>
                      </c:pt>
                      <c:pt idx="7571">
                        <c:v>687.66380236305031</c:v>
                      </c:pt>
                      <c:pt idx="7572">
                        <c:v>683.61170784103092</c:v>
                      </c:pt>
                      <c:pt idx="7573">
                        <c:v>675.0053705692801</c:v>
                      </c:pt>
                      <c:pt idx="7574">
                        <c:v>673.03705692803408</c:v>
                      </c:pt>
                      <c:pt idx="7575">
                        <c:v>675.92910848549923</c:v>
                      </c:pt>
                      <c:pt idx="7576">
                        <c:v>675.92910848549923</c:v>
                      </c:pt>
                      <c:pt idx="7577">
                        <c:v>675.92910848549923</c:v>
                      </c:pt>
                      <c:pt idx="7578">
                        <c:v>683.23308270676671</c:v>
                      </c:pt>
                      <c:pt idx="7579">
                        <c:v>678.42105263157873</c:v>
                      </c:pt>
                      <c:pt idx="7580">
                        <c:v>676.74274973147135</c:v>
                      </c:pt>
                      <c:pt idx="7581">
                        <c:v>678.01825993555292</c:v>
                      </c:pt>
                      <c:pt idx="7582">
                        <c:v>678.01825993555292</c:v>
                      </c:pt>
                      <c:pt idx="7583">
                        <c:v>678.01825993555292</c:v>
                      </c:pt>
                      <c:pt idx="7584">
                        <c:v>678.01825993555292</c:v>
                      </c:pt>
                      <c:pt idx="7585">
                        <c:v>682.07572502685264</c:v>
                      </c:pt>
                      <c:pt idx="7586">
                        <c:v>679.55155746509104</c:v>
                      </c:pt>
                      <c:pt idx="7587">
                        <c:v>681.28356605800184</c:v>
                      </c:pt>
                      <c:pt idx="7588">
                        <c:v>682.37647690655183</c:v>
                      </c:pt>
                      <c:pt idx="7589">
                        <c:v>684.47636949516618</c:v>
                      </c:pt>
                      <c:pt idx="7590">
                        <c:v>684.47636949516618</c:v>
                      </c:pt>
                      <c:pt idx="7591">
                        <c:v>684.47636949516618</c:v>
                      </c:pt>
                      <c:pt idx="7592">
                        <c:v>681.46885069817381</c:v>
                      </c:pt>
                      <c:pt idx="7593">
                        <c:v>682.89473684210509</c:v>
                      </c:pt>
                      <c:pt idx="7594">
                        <c:v>683.33512352309322</c:v>
                      </c:pt>
                      <c:pt idx="7595">
                        <c:v>682.74167561761533</c:v>
                      </c:pt>
                      <c:pt idx="7596">
                        <c:v>676.02309344790535</c:v>
                      </c:pt>
                      <c:pt idx="7597">
                        <c:v>676.02309344790535</c:v>
                      </c:pt>
                      <c:pt idx="7598">
                        <c:v>676.02309344790535</c:v>
                      </c:pt>
                      <c:pt idx="7599">
                        <c:v>681.67561761546699</c:v>
                      </c:pt>
                      <c:pt idx="7600">
                        <c:v>681.44736842105237</c:v>
                      </c:pt>
                      <c:pt idx="7601">
                        <c:v>683.7943071965625</c:v>
                      </c:pt>
                      <c:pt idx="7602">
                        <c:v>686.20300751879677</c:v>
                      </c:pt>
                      <c:pt idx="7603">
                        <c:v>687.2448979591835</c:v>
                      </c:pt>
                      <c:pt idx="7604">
                        <c:v>687.2448979591835</c:v>
                      </c:pt>
                      <c:pt idx="7605">
                        <c:v>687.2448979591835</c:v>
                      </c:pt>
                      <c:pt idx="7606">
                        <c:v>682.78464017185809</c:v>
                      </c:pt>
                      <c:pt idx="7607">
                        <c:v>685.28732545649837</c:v>
                      </c:pt>
                      <c:pt idx="7608">
                        <c:v>680.110096670247</c:v>
                      </c:pt>
                      <c:pt idx="7609">
                        <c:v>674.42803437164343</c:v>
                      </c:pt>
                      <c:pt idx="7610">
                        <c:v>680.01074113856077</c:v>
                      </c:pt>
                      <c:pt idx="7611">
                        <c:v>680.01074113856077</c:v>
                      </c:pt>
                      <c:pt idx="7612">
                        <c:v>680.01074113856077</c:v>
                      </c:pt>
                      <c:pt idx="7613">
                        <c:v>682.13480128893661</c:v>
                      </c:pt>
                      <c:pt idx="7614">
                        <c:v>674.23469387755097</c:v>
                      </c:pt>
                      <c:pt idx="7615">
                        <c:v>672.47046186895818</c:v>
                      </c:pt>
                      <c:pt idx="7616">
                        <c:v>676.03651987110641</c:v>
                      </c:pt>
                      <c:pt idx="7617">
                        <c:v>683.94736842105272</c:v>
                      </c:pt>
                      <c:pt idx="7618">
                        <c:v>683.94736842105272</c:v>
                      </c:pt>
                      <c:pt idx="7619">
                        <c:v>683.94736842105272</c:v>
                      </c:pt>
                      <c:pt idx="7620">
                        <c:v>680.33834586466173</c:v>
                      </c:pt>
                      <c:pt idx="7621">
                        <c:v>679.07089151450066</c:v>
                      </c:pt>
                      <c:pt idx="7622">
                        <c:v>678.10418904403878</c:v>
                      </c:pt>
                      <c:pt idx="7623">
                        <c:v>686.1385606874328</c:v>
                      </c:pt>
                      <c:pt idx="7624">
                        <c:v>688.45327604726106</c:v>
                      </c:pt>
                      <c:pt idx="7625">
                        <c:v>688.45327604726106</c:v>
                      </c:pt>
                      <c:pt idx="7626">
                        <c:v>688.45327604726106</c:v>
                      </c:pt>
                      <c:pt idx="7627">
                        <c:v>689.53813104189044</c:v>
                      </c:pt>
                      <c:pt idx="7628">
                        <c:v>689.87110633727173</c:v>
                      </c:pt>
                      <c:pt idx="7629">
                        <c:v>689.43877551020398</c:v>
                      </c:pt>
                      <c:pt idx="7630">
                        <c:v>689.07894736842104</c:v>
                      </c:pt>
                      <c:pt idx="7631">
                        <c:v>687.10794844253485</c:v>
                      </c:pt>
                      <c:pt idx="7632">
                        <c:v>687.10794844253485</c:v>
                      </c:pt>
                      <c:pt idx="7633">
                        <c:v>687.10794844253485</c:v>
                      </c:pt>
                      <c:pt idx="7634">
                        <c:v>687.10794844253485</c:v>
                      </c:pt>
                      <c:pt idx="7635">
                        <c:v>681.15735767991407</c:v>
                      </c:pt>
                      <c:pt idx="7636">
                        <c:v>685.64178302900098</c:v>
                      </c:pt>
                      <c:pt idx="7637">
                        <c:v>685.30880773361969</c:v>
                      </c:pt>
                      <c:pt idx="7638">
                        <c:v>681.16809881847462</c:v>
                      </c:pt>
                      <c:pt idx="7639">
                        <c:v>681.16809881847462</c:v>
                      </c:pt>
                      <c:pt idx="7640">
                        <c:v>681.16809881847462</c:v>
                      </c:pt>
                      <c:pt idx="7641">
                        <c:v>682.85982814178283</c:v>
                      </c:pt>
                      <c:pt idx="7642">
                        <c:v>680.39205155746492</c:v>
                      </c:pt>
                      <c:pt idx="7643">
                        <c:v>680.0375939849622</c:v>
                      </c:pt>
                      <c:pt idx="7644">
                        <c:v>675.85929108485482</c:v>
                      </c:pt>
                      <c:pt idx="7645">
                        <c:v>671.90923737916205</c:v>
                      </c:pt>
                      <c:pt idx="7646">
                        <c:v>671.90923737916205</c:v>
                      </c:pt>
                      <c:pt idx="7647">
                        <c:v>671.90923737916205</c:v>
                      </c:pt>
                      <c:pt idx="7648">
                        <c:v>669.00375939849607</c:v>
                      </c:pt>
                      <c:pt idx="7649">
                        <c:v>667.90547798066586</c:v>
                      </c:pt>
                      <c:pt idx="7650">
                        <c:v>673.7647690655208</c:v>
                      </c:pt>
                      <c:pt idx="7651">
                        <c:v>676.79914070891505</c:v>
                      </c:pt>
                      <c:pt idx="7652">
                        <c:v>672.60741138560672</c:v>
                      </c:pt>
                      <c:pt idx="7653">
                        <c:v>672.60741138560672</c:v>
                      </c:pt>
                      <c:pt idx="7654">
                        <c:v>672.60741138560672</c:v>
                      </c:pt>
                      <c:pt idx="7655">
                        <c:v>669.16219119226628</c:v>
                      </c:pt>
                      <c:pt idx="7656">
                        <c:v>673.65198711063363</c:v>
                      </c:pt>
                      <c:pt idx="7657">
                        <c:v>675.829752953813</c:v>
                      </c:pt>
                      <c:pt idx="7658">
                        <c:v>683.21428571428555</c:v>
                      </c:pt>
                      <c:pt idx="7659">
                        <c:v>680.30880773361957</c:v>
                      </c:pt>
                      <c:pt idx="7660">
                        <c:v>680.30880773361957</c:v>
                      </c:pt>
                      <c:pt idx="7661">
                        <c:v>680.30880773361957</c:v>
                      </c:pt>
                      <c:pt idx="7662">
                        <c:v>682.28249194414605</c:v>
                      </c:pt>
                      <c:pt idx="7663">
                        <c:v>681.58431793770126</c:v>
                      </c:pt>
                      <c:pt idx="7664">
                        <c:v>676.41783029001067</c:v>
                      </c:pt>
                      <c:pt idx="7665">
                        <c:v>675.15306122448965</c:v>
                      </c:pt>
                      <c:pt idx="7666">
                        <c:v>676.28088077336167</c:v>
                      </c:pt>
                      <c:pt idx="7667">
                        <c:v>676.28088077336167</c:v>
                      </c:pt>
                      <c:pt idx="7668">
                        <c:v>676.28088077336167</c:v>
                      </c:pt>
                      <c:pt idx="7669">
                        <c:v>665.09935553168611</c:v>
                      </c:pt>
                      <c:pt idx="7670">
                        <c:v>665.57196562835634</c:v>
                      </c:pt>
                      <c:pt idx="7671">
                        <c:v>673.0504833512349</c:v>
                      </c:pt>
                      <c:pt idx="7672">
                        <c:v>673.99570354457546</c:v>
                      </c:pt>
                      <c:pt idx="7673">
                        <c:v>673.99570354457546</c:v>
                      </c:pt>
                      <c:pt idx="7674">
                        <c:v>673.99570354457546</c:v>
                      </c:pt>
                      <c:pt idx="7675">
                        <c:v>673.99570354457546</c:v>
                      </c:pt>
                      <c:pt idx="7676">
                        <c:v>674.17024704618677</c:v>
                      </c:pt>
                      <c:pt idx="7677">
                        <c:v>680.46723952738978</c:v>
                      </c:pt>
                      <c:pt idx="7678">
                        <c:v>673.24382384532748</c:v>
                      </c:pt>
                      <c:pt idx="7679">
                        <c:v>673.4962406015037</c:v>
                      </c:pt>
                      <c:pt idx="7680">
                        <c:v>680.39742212674548</c:v>
                      </c:pt>
                      <c:pt idx="7681">
                        <c:v>680.39742212674548</c:v>
                      </c:pt>
                      <c:pt idx="7682">
                        <c:v>680.39742212674548</c:v>
                      </c:pt>
                      <c:pt idx="7683">
                        <c:v>685.17722878625136</c:v>
                      </c:pt>
                      <c:pt idx="7684">
                        <c:v>686.8367346938777</c:v>
                      </c:pt>
                      <c:pt idx="7685">
                        <c:v>686.2110633727176</c:v>
                      </c:pt>
                      <c:pt idx="7686">
                        <c:v>690.87003222341593</c:v>
                      </c:pt>
                      <c:pt idx="7687">
                        <c:v>689.35284640171881</c:v>
                      </c:pt>
                      <c:pt idx="7688">
                        <c:v>689.35284640171881</c:v>
                      </c:pt>
                      <c:pt idx="7689">
                        <c:v>689.35284640171881</c:v>
                      </c:pt>
                      <c:pt idx="7690">
                        <c:v>689.63211600429668</c:v>
                      </c:pt>
                      <c:pt idx="7691">
                        <c:v>686.30504833512373</c:v>
                      </c:pt>
                      <c:pt idx="7692">
                        <c:v>687.44897959183697</c:v>
                      </c:pt>
                      <c:pt idx="7693">
                        <c:v>683.40494092373808</c:v>
                      </c:pt>
                      <c:pt idx="7694">
                        <c:v>680.4994629430721</c:v>
                      </c:pt>
                      <c:pt idx="7695">
                        <c:v>680.4994629430721</c:v>
                      </c:pt>
                      <c:pt idx="7696">
                        <c:v>680.4994629430721</c:v>
                      </c:pt>
                      <c:pt idx="7697">
                        <c:v>678.66541353383468</c:v>
                      </c:pt>
                      <c:pt idx="7698">
                        <c:v>685.99355531686365</c:v>
                      </c:pt>
                      <c:pt idx="7699">
                        <c:v>690.59613319011828</c:v>
                      </c:pt>
                      <c:pt idx="7700">
                        <c:v>690.72234156820628</c:v>
                      </c:pt>
                      <c:pt idx="7701">
                        <c:v>691.80988184747594</c:v>
                      </c:pt>
                      <c:pt idx="7702">
                        <c:v>691.80988184747594</c:v>
                      </c:pt>
                      <c:pt idx="7703">
                        <c:v>691.80988184747594</c:v>
                      </c:pt>
                      <c:pt idx="7704">
                        <c:v>692.63157894736855</c:v>
                      </c:pt>
                      <c:pt idx="7705">
                        <c:v>692.03007518796994</c:v>
                      </c:pt>
                      <c:pt idx="7706">
                        <c:v>696.38829215896885</c:v>
                      </c:pt>
                      <c:pt idx="7707">
                        <c:v>692.02738990332978</c:v>
                      </c:pt>
                      <c:pt idx="7708">
                        <c:v>691.71321160042964</c:v>
                      </c:pt>
                      <c:pt idx="7709">
                        <c:v>691.71321160042964</c:v>
                      </c:pt>
                      <c:pt idx="7710">
                        <c:v>691.71321160042964</c:v>
                      </c:pt>
                      <c:pt idx="7711">
                        <c:v>696.49838882921586</c:v>
                      </c:pt>
                      <c:pt idx="7712">
                        <c:v>694.99999999999989</c:v>
                      </c:pt>
                      <c:pt idx="7713">
                        <c:v>696.6541353383459</c:v>
                      </c:pt>
                      <c:pt idx="7714">
                        <c:v>696.75617615467229</c:v>
                      </c:pt>
                      <c:pt idx="7715">
                        <c:v>700.2604726100966</c:v>
                      </c:pt>
                      <c:pt idx="7716">
                        <c:v>700.2604726100966</c:v>
                      </c:pt>
                      <c:pt idx="7717">
                        <c:v>700.2604726100966</c:v>
                      </c:pt>
                      <c:pt idx="7718">
                        <c:v>703.40762620837802</c:v>
                      </c:pt>
                      <c:pt idx="7719">
                        <c:v>703.15520945220203</c:v>
                      </c:pt>
                      <c:pt idx="7720">
                        <c:v>700.32491944146091</c:v>
                      </c:pt>
                      <c:pt idx="7721">
                        <c:v>690.27121374865749</c:v>
                      </c:pt>
                      <c:pt idx="7722">
                        <c:v>672.48657357679929</c:v>
                      </c:pt>
                      <c:pt idx="7723">
                        <c:v>672.48657357679929</c:v>
                      </c:pt>
                      <c:pt idx="7724">
                        <c:v>672.48657357679929</c:v>
                      </c:pt>
                      <c:pt idx="7725">
                        <c:v>646.62996777658441</c:v>
                      </c:pt>
                      <c:pt idx="7726">
                        <c:v>635.66058002148225</c:v>
                      </c:pt>
                      <c:pt idx="7727">
                        <c:v>655.53437164339425</c:v>
                      </c:pt>
                      <c:pt idx="7728">
                        <c:v>667.55102040816325</c:v>
                      </c:pt>
                      <c:pt idx="7729">
                        <c:v>666.97099892588619</c:v>
                      </c:pt>
                      <c:pt idx="7730">
                        <c:v>666.97099892588619</c:v>
                      </c:pt>
                      <c:pt idx="7731">
                        <c:v>666.97099892588619</c:v>
                      </c:pt>
                      <c:pt idx="7732">
                        <c:v>660.20945220193335</c:v>
                      </c:pt>
                      <c:pt idx="7733">
                        <c:v>644.53544575725027</c:v>
                      </c:pt>
                      <c:pt idx="7734">
                        <c:v>653.61439312567131</c:v>
                      </c:pt>
                      <c:pt idx="7735">
                        <c:v>655.69280343716434</c:v>
                      </c:pt>
                      <c:pt idx="7736">
                        <c:v>646.29967776584317</c:v>
                      </c:pt>
                      <c:pt idx="7737">
                        <c:v>646.29967776584317</c:v>
                      </c:pt>
                      <c:pt idx="7738">
                        <c:v>646.29967776584317</c:v>
                      </c:pt>
                      <c:pt idx="7739">
                        <c:v>646.29967776584317</c:v>
                      </c:pt>
                      <c:pt idx="7740">
                        <c:v>659.98120300751873</c:v>
                      </c:pt>
                      <c:pt idx="7741">
                        <c:v>650.55048335123513</c:v>
                      </c:pt>
                      <c:pt idx="7742">
                        <c:v>652.20730397422108</c:v>
                      </c:pt>
                      <c:pt idx="7743">
                        <c:v>656.56283566057982</c:v>
                      </c:pt>
                      <c:pt idx="7744">
                        <c:v>656.56283566057982</c:v>
                      </c:pt>
                      <c:pt idx="7745">
                        <c:v>656.56283566057982</c:v>
                      </c:pt>
                      <c:pt idx="7746">
                        <c:v>654.26423200859267</c:v>
                      </c:pt>
                      <c:pt idx="7747">
                        <c:v>661.16809881847462</c:v>
                      </c:pt>
                      <c:pt idx="7748">
                        <c:v>666.34532760472587</c:v>
                      </c:pt>
                      <c:pt idx="7749">
                        <c:v>668.14446831364114</c:v>
                      </c:pt>
                      <c:pt idx="7750">
                        <c:v>661.46885069817381</c:v>
                      </c:pt>
                      <c:pt idx="7751">
                        <c:v>661.46885069817381</c:v>
                      </c:pt>
                      <c:pt idx="7752">
                        <c:v>661.46885069817381</c:v>
                      </c:pt>
                      <c:pt idx="7753">
                        <c:v>665.33566058002134</c:v>
                      </c:pt>
                      <c:pt idx="7754">
                        <c:v>658.81310418904388</c:v>
                      </c:pt>
                      <c:pt idx="7755">
                        <c:v>659.77980665950577</c:v>
                      </c:pt>
                      <c:pt idx="7756">
                        <c:v>659.27228786251328</c:v>
                      </c:pt>
                      <c:pt idx="7757">
                        <c:v>659.53813104189021</c:v>
                      </c:pt>
                      <c:pt idx="7758">
                        <c:v>659.53813104189021</c:v>
                      </c:pt>
                      <c:pt idx="7759">
                        <c:v>659.53813104189021</c:v>
                      </c:pt>
                      <c:pt idx="7760">
                        <c:v>646.0902255639096</c:v>
                      </c:pt>
                      <c:pt idx="7761">
                        <c:v>647.79269602577858</c:v>
                      </c:pt>
                      <c:pt idx="7762">
                        <c:v>655.99355531686342</c:v>
                      </c:pt>
                      <c:pt idx="7763">
                        <c:v>656.49838882921574</c:v>
                      </c:pt>
                      <c:pt idx="7764">
                        <c:v>664.77980665950577</c:v>
                      </c:pt>
                      <c:pt idx="7765">
                        <c:v>664.77980665950577</c:v>
                      </c:pt>
                      <c:pt idx="7766">
                        <c:v>664.77980665950577</c:v>
                      </c:pt>
                      <c:pt idx="7767">
                        <c:v>674.55155746509126</c:v>
                      </c:pt>
                      <c:pt idx="7768">
                        <c:v>669.55155746509115</c:v>
                      </c:pt>
                      <c:pt idx="7769">
                        <c:v>674.18635875402788</c:v>
                      </c:pt>
                      <c:pt idx="7770">
                        <c:v>679.51127819548867</c:v>
                      </c:pt>
                      <c:pt idx="7771">
                        <c:v>680.55853920515574</c:v>
                      </c:pt>
                      <c:pt idx="7772">
                        <c:v>680.55853920515574</c:v>
                      </c:pt>
                      <c:pt idx="7773">
                        <c:v>680.55853920515574</c:v>
                      </c:pt>
                      <c:pt idx="7774">
                        <c:v>682.9350161117078</c:v>
                      </c:pt>
                      <c:pt idx="7775">
                        <c:v>679.50053705692801</c:v>
                      </c:pt>
                      <c:pt idx="7776">
                        <c:v>675.36788399570355</c:v>
                      </c:pt>
                      <c:pt idx="7777">
                        <c:v>682.98335123523088</c:v>
                      </c:pt>
                      <c:pt idx="7778">
                        <c:v>687.67991407089153</c:v>
                      </c:pt>
                      <c:pt idx="7779">
                        <c:v>687.67991407089153</c:v>
                      </c:pt>
                      <c:pt idx="7780">
                        <c:v>687.67991407089153</c:v>
                      </c:pt>
                      <c:pt idx="7781">
                        <c:v>688.99033297529547</c:v>
                      </c:pt>
                      <c:pt idx="7782">
                        <c:v>687.72019334049412</c:v>
                      </c:pt>
                      <c:pt idx="7783">
                        <c:v>685.48335123523088</c:v>
                      </c:pt>
                      <c:pt idx="7784">
                        <c:v>695.47261009667034</c:v>
                      </c:pt>
                      <c:pt idx="7785">
                        <c:v>695.62030075187977</c:v>
                      </c:pt>
                      <c:pt idx="7786">
                        <c:v>695.62030075187977</c:v>
                      </c:pt>
                      <c:pt idx="7787">
                        <c:v>695.62030075187977</c:v>
                      </c:pt>
                      <c:pt idx="7788">
                        <c:v>696.14930182599369</c:v>
                      </c:pt>
                      <c:pt idx="7789">
                        <c:v>695.3088077336198</c:v>
                      </c:pt>
                      <c:pt idx="7790">
                        <c:v>699.21321160042964</c:v>
                      </c:pt>
                      <c:pt idx="7791">
                        <c:v>699.48711063372718</c:v>
                      </c:pt>
                      <c:pt idx="7792">
                        <c:v>695.13694951664877</c:v>
                      </c:pt>
                      <c:pt idx="7793">
                        <c:v>695.13694951664877</c:v>
                      </c:pt>
                      <c:pt idx="7794">
                        <c:v>695.13694951664877</c:v>
                      </c:pt>
                      <c:pt idx="7795">
                        <c:v>701.3533834586467</c:v>
                      </c:pt>
                      <c:pt idx="7796">
                        <c:v>700.50751879699249</c:v>
                      </c:pt>
                      <c:pt idx="7797">
                        <c:v>698.60365198711065</c:v>
                      </c:pt>
                      <c:pt idx="7798">
                        <c:v>697.60741138560684</c:v>
                      </c:pt>
                      <c:pt idx="7799">
                        <c:v>692.19656283566053</c:v>
                      </c:pt>
                      <c:pt idx="7800">
                        <c:v>692.19656283566053</c:v>
                      </c:pt>
                      <c:pt idx="7801">
                        <c:v>692.19656283566053</c:v>
                      </c:pt>
                      <c:pt idx="7802">
                        <c:v>687.26369495166489</c:v>
                      </c:pt>
                      <c:pt idx="7803">
                        <c:v>690.54779806659508</c:v>
                      </c:pt>
                      <c:pt idx="7804">
                        <c:v>690.04833512352309</c:v>
                      </c:pt>
                      <c:pt idx="7805">
                        <c:v>681.80988184747582</c:v>
                      </c:pt>
                      <c:pt idx="7806">
                        <c:v>675.966702470462</c:v>
                      </c:pt>
                      <c:pt idx="7807">
                        <c:v>675.966702470462</c:v>
                      </c:pt>
                      <c:pt idx="7808">
                        <c:v>675.966702470462</c:v>
                      </c:pt>
                      <c:pt idx="7809">
                        <c:v>685.70085929108495</c:v>
                      </c:pt>
                      <c:pt idx="7810">
                        <c:v>684.54081632653072</c:v>
                      </c:pt>
                      <c:pt idx="7811">
                        <c:v>692.96992481203006</c:v>
                      </c:pt>
                      <c:pt idx="7812">
                        <c:v>692.77121374865737</c:v>
                      </c:pt>
                      <c:pt idx="7813">
                        <c:v>694.58915145005369</c:v>
                      </c:pt>
                      <c:pt idx="7814">
                        <c:v>694.58915145005369</c:v>
                      </c:pt>
                      <c:pt idx="7815">
                        <c:v>694.58915145005369</c:v>
                      </c:pt>
                      <c:pt idx="7816">
                        <c:v>694.72610096670246</c:v>
                      </c:pt>
                      <c:pt idx="7817">
                        <c:v>694.61331901181518</c:v>
                      </c:pt>
                      <c:pt idx="7818">
                        <c:v>694.8012889366272</c:v>
                      </c:pt>
                      <c:pt idx="7819">
                        <c:v>694.8012889366272</c:v>
                      </c:pt>
                      <c:pt idx="7820">
                        <c:v>696.10902255639087</c:v>
                      </c:pt>
                      <c:pt idx="7821">
                        <c:v>696.10902255639087</c:v>
                      </c:pt>
                      <c:pt idx="7822">
                        <c:v>696.10902255639087</c:v>
                      </c:pt>
                      <c:pt idx="7823">
                        <c:v>693.03705692803419</c:v>
                      </c:pt>
                      <c:pt idx="7824">
                        <c:v>700.37325456498377</c:v>
                      </c:pt>
                      <c:pt idx="7825">
                        <c:v>693.45596133190099</c:v>
                      </c:pt>
                      <c:pt idx="7826">
                        <c:v>684.43340494092354</c:v>
                      </c:pt>
                      <c:pt idx="7827">
                        <c:v>698.94468313641221</c:v>
                      </c:pt>
                      <c:pt idx="7828">
                        <c:v>698.94468313641221</c:v>
                      </c:pt>
                      <c:pt idx="7829">
                        <c:v>698.94468313641221</c:v>
                      </c:pt>
                      <c:pt idx="7830">
                        <c:v>697.33351235230907</c:v>
                      </c:pt>
                      <c:pt idx="7831">
                        <c:v>695.66326530612218</c:v>
                      </c:pt>
                      <c:pt idx="7832">
                        <c:v>689.48711063372696</c:v>
                      </c:pt>
                      <c:pt idx="7833">
                        <c:v>689.17561761546699</c:v>
                      </c:pt>
                      <c:pt idx="7834">
                        <c:v>681.29162191192245</c:v>
                      </c:pt>
                      <c:pt idx="7835">
                        <c:v>681.29162191192245</c:v>
                      </c:pt>
                      <c:pt idx="7836">
                        <c:v>681.29162191192245</c:v>
                      </c:pt>
                      <c:pt idx="7837">
                        <c:v>686.11170784103092</c:v>
                      </c:pt>
                      <c:pt idx="7838">
                        <c:v>691.59774436090208</c:v>
                      </c:pt>
                      <c:pt idx="7839">
                        <c:v>701.49570354457546</c:v>
                      </c:pt>
                      <c:pt idx="7840">
                        <c:v>694.34210526315769</c:v>
                      </c:pt>
                      <c:pt idx="7841">
                        <c:v>684.48442534908679</c:v>
                      </c:pt>
                      <c:pt idx="7842">
                        <c:v>684.48442534908679</c:v>
                      </c:pt>
                      <c:pt idx="7843">
                        <c:v>684.48442534908679</c:v>
                      </c:pt>
                      <c:pt idx="7844">
                        <c:v>688.9527389903327</c:v>
                      </c:pt>
                      <c:pt idx="7845">
                        <c:v>694.21589688506958</c:v>
                      </c:pt>
                      <c:pt idx="7846">
                        <c:v>700.88882921589664</c:v>
                      </c:pt>
                      <c:pt idx="7847">
                        <c:v>700.21750805585361</c:v>
                      </c:pt>
                      <c:pt idx="7848">
                        <c:v>700.21750805585361</c:v>
                      </c:pt>
                      <c:pt idx="7849">
                        <c:v>700.21750805585361</c:v>
                      </c:pt>
                      <c:pt idx="7850">
                        <c:v>700.21750805585361</c:v>
                      </c:pt>
                      <c:pt idx="7851">
                        <c:v>700.64715359828119</c:v>
                      </c:pt>
                      <c:pt idx="7852">
                        <c:v>706.7776584317935</c:v>
                      </c:pt>
                      <c:pt idx="7853">
                        <c:v>703.23039742212643</c:v>
                      </c:pt>
                      <c:pt idx="7854">
                        <c:v>696.08485499462915</c:v>
                      </c:pt>
                      <c:pt idx="7855">
                        <c:v>696.08485499462915</c:v>
                      </c:pt>
                      <c:pt idx="7856">
                        <c:v>696.08485499462915</c:v>
                      </c:pt>
                      <c:pt idx="7857">
                        <c:v>696.08485499462915</c:v>
                      </c:pt>
                      <c:pt idx="7858">
                        <c:v>687.05424274973132</c:v>
                      </c:pt>
                      <c:pt idx="7859">
                        <c:v>692.28517722878598</c:v>
                      </c:pt>
                      <c:pt idx="7860">
                        <c:v>687.37647690655183</c:v>
                      </c:pt>
                      <c:pt idx="7861">
                        <c:v>676.31847475832421</c:v>
                      </c:pt>
                      <c:pt idx="7862">
                        <c:v>669.75295381310389</c:v>
                      </c:pt>
                      <c:pt idx="7863">
                        <c:v>669.75295381310389</c:v>
                      </c:pt>
                      <c:pt idx="7864">
                        <c:v>669.75295381310389</c:v>
                      </c:pt>
                      <c:pt idx="7865">
                        <c:v>670.58539205155728</c:v>
                      </c:pt>
                      <c:pt idx="7866">
                        <c:v>673.85875402792658</c:v>
                      </c:pt>
                      <c:pt idx="7867">
                        <c:v>662.97261009666988</c:v>
                      </c:pt>
                      <c:pt idx="7868">
                        <c:v>670.29538131041852</c:v>
                      </c:pt>
                      <c:pt idx="7869">
                        <c:v>661.58431793770103</c:v>
                      </c:pt>
                      <c:pt idx="7870">
                        <c:v>661.58431793770103</c:v>
                      </c:pt>
                      <c:pt idx="7871">
                        <c:v>661.58431793770103</c:v>
                      </c:pt>
                      <c:pt idx="7872">
                        <c:v>661.58431793770103</c:v>
                      </c:pt>
                      <c:pt idx="7873">
                        <c:v>665.64983888292124</c:v>
                      </c:pt>
                      <c:pt idx="7874">
                        <c:v>655.55585392051523</c:v>
                      </c:pt>
                      <c:pt idx="7875">
                        <c:v>657.85982814178271</c:v>
                      </c:pt>
                      <c:pt idx="7876">
                        <c:v>669.86573576799105</c:v>
                      </c:pt>
                      <c:pt idx="7877">
                        <c:v>669.86573576799105</c:v>
                      </c:pt>
                      <c:pt idx="7878">
                        <c:v>669.86573576799105</c:v>
                      </c:pt>
                      <c:pt idx="7879">
                        <c:v>664.52470461868927</c:v>
                      </c:pt>
                      <c:pt idx="7880">
                        <c:v>673.09076262083749</c:v>
                      </c:pt>
                      <c:pt idx="7881">
                        <c:v>669.08163265306086</c:v>
                      </c:pt>
                      <c:pt idx="7882">
                        <c:v>670.0698174006443</c:v>
                      </c:pt>
                      <c:pt idx="7883">
                        <c:v>686.12244897959158</c:v>
                      </c:pt>
                      <c:pt idx="7884">
                        <c:v>686.12244897959158</c:v>
                      </c:pt>
                      <c:pt idx="7885">
                        <c:v>686.12244897959158</c:v>
                      </c:pt>
                      <c:pt idx="7886">
                        <c:v>688.6842105263155</c:v>
                      </c:pt>
                      <c:pt idx="7887">
                        <c:v>681.35875402792681</c:v>
                      </c:pt>
                      <c:pt idx="7888">
                        <c:v>683.48549946294304</c:v>
                      </c:pt>
                      <c:pt idx="7889">
                        <c:v>681.2567132116003</c:v>
                      </c:pt>
                      <c:pt idx="7890">
                        <c:v>672.92427497314691</c:v>
                      </c:pt>
                      <c:pt idx="7891">
                        <c:v>672.92427497314691</c:v>
                      </c:pt>
                      <c:pt idx="7892">
                        <c:v>672.92427497314691</c:v>
                      </c:pt>
                      <c:pt idx="7893">
                        <c:v>666.67024704618666</c:v>
                      </c:pt>
                      <c:pt idx="7894">
                        <c:v>666.78034371643378</c:v>
                      </c:pt>
                      <c:pt idx="7895">
                        <c:v>668.79162191192245</c:v>
                      </c:pt>
                      <c:pt idx="7896">
                        <c:v>662.61546723952722</c:v>
                      </c:pt>
                      <c:pt idx="7897">
                        <c:v>671.73200859291069</c:v>
                      </c:pt>
                      <c:pt idx="7898">
                        <c:v>671.73200859291069</c:v>
                      </c:pt>
                      <c:pt idx="7899">
                        <c:v>671.73200859291069</c:v>
                      </c:pt>
                      <c:pt idx="7900">
                        <c:v>671.73200859291069</c:v>
                      </c:pt>
                      <c:pt idx="7901">
                        <c:v>679.74489795918339</c:v>
                      </c:pt>
                      <c:pt idx="7902">
                        <c:v>686.50644468313624</c:v>
                      </c:pt>
                      <c:pt idx="7903">
                        <c:v>687.56444683136385</c:v>
                      </c:pt>
                      <c:pt idx="7904">
                        <c:v>688.2733619763693</c:v>
                      </c:pt>
                      <c:pt idx="7905">
                        <c:v>688.2733619763693</c:v>
                      </c:pt>
                      <c:pt idx="7906">
                        <c:v>688.2733619763693</c:v>
                      </c:pt>
                      <c:pt idx="7907">
                        <c:v>694.86842105263133</c:v>
                      </c:pt>
                      <c:pt idx="7908">
                        <c:v>691.92534908700293</c:v>
                      </c:pt>
                      <c:pt idx="7909">
                        <c:v>694.75295381310389</c:v>
                      </c:pt>
                      <c:pt idx="7910">
                        <c:v>702.8034371643389</c:v>
                      </c:pt>
                      <c:pt idx="7911">
                        <c:v>697.60472610096633</c:v>
                      </c:pt>
                      <c:pt idx="7912">
                        <c:v>697.60472610096633</c:v>
                      </c:pt>
                      <c:pt idx="7913">
                        <c:v>697.60472610096633</c:v>
                      </c:pt>
                      <c:pt idx="7914">
                        <c:v>693.12835660579981</c:v>
                      </c:pt>
                      <c:pt idx="7915">
                        <c:v>703.86412459720691</c:v>
                      </c:pt>
                      <c:pt idx="7916">
                        <c:v>705.75725026852797</c:v>
                      </c:pt>
                      <c:pt idx="7917">
                        <c:v>707.19924812030035</c:v>
                      </c:pt>
                      <c:pt idx="7918">
                        <c:v>708.32438238453244</c:v>
                      </c:pt>
                      <c:pt idx="7919">
                        <c:v>708.32438238453244</c:v>
                      </c:pt>
                      <c:pt idx="7920">
                        <c:v>708.32438238453244</c:v>
                      </c:pt>
                      <c:pt idx="7921">
                        <c:v>708.082706766917</c:v>
                      </c:pt>
                      <c:pt idx="7922">
                        <c:v>705.51825993555281</c:v>
                      </c:pt>
                      <c:pt idx="7923">
                        <c:v>708.04511278195457</c:v>
                      </c:pt>
                      <c:pt idx="7924">
                        <c:v>708.71374865735731</c:v>
                      </c:pt>
                      <c:pt idx="7925">
                        <c:v>717.68528464017152</c:v>
                      </c:pt>
                      <c:pt idx="7926">
                        <c:v>717.68528464017152</c:v>
                      </c:pt>
                      <c:pt idx="7927">
                        <c:v>717.68528464017152</c:v>
                      </c:pt>
                      <c:pt idx="7928">
                        <c:v>717.21267454350141</c:v>
                      </c:pt>
                      <c:pt idx="7929">
                        <c:v>716.96562835660563</c:v>
                      </c:pt>
                      <c:pt idx="7930">
                        <c:v>720.62567132115987</c:v>
                      </c:pt>
                      <c:pt idx="7931">
                        <c:v>724.4119226638021</c:v>
                      </c:pt>
                      <c:pt idx="7932">
                        <c:v>726.00429645542397</c:v>
                      </c:pt>
                      <c:pt idx="7933">
                        <c:v>726.00429645542397</c:v>
                      </c:pt>
                      <c:pt idx="7934">
                        <c:v>726.00429645542397</c:v>
                      </c:pt>
                      <c:pt idx="7935">
                        <c:v>725.22824919441439</c:v>
                      </c:pt>
                      <c:pt idx="7936">
                        <c:v>723.91783029001044</c:v>
                      </c:pt>
                      <c:pt idx="7937">
                        <c:v>722.79269602577847</c:v>
                      </c:pt>
                      <c:pt idx="7938">
                        <c:v>722.90547798066564</c:v>
                      </c:pt>
                      <c:pt idx="7939">
                        <c:v>722.90547798066564</c:v>
                      </c:pt>
                      <c:pt idx="7940">
                        <c:v>722.90547798066564</c:v>
                      </c:pt>
                      <c:pt idx="7941">
                        <c:v>722.90547798066564</c:v>
                      </c:pt>
                      <c:pt idx="7942">
                        <c:v>724.74489795918328</c:v>
                      </c:pt>
                      <c:pt idx="7943">
                        <c:v>733.03168635875375</c:v>
                      </c:pt>
                      <c:pt idx="7944">
                        <c:v>734.53813104189021</c:v>
                      </c:pt>
                      <c:pt idx="7945">
                        <c:v>734.07357679914048</c:v>
                      </c:pt>
                      <c:pt idx="7946">
                        <c:v>739.61331901181507</c:v>
                      </c:pt>
                      <c:pt idx="7947">
                        <c:v>739.61331901181507</c:v>
                      </c:pt>
                      <c:pt idx="7948">
                        <c:v>739.61331901181507</c:v>
                      </c:pt>
                      <c:pt idx="7949">
                        <c:v>738.35929108485482</c:v>
                      </c:pt>
                      <c:pt idx="7950">
                        <c:v>732.07303974221247</c:v>
                      </c:pt>
                      <c:pt idx="7951">
                        <c:v>737.44629430719635</c:v>
                      </c:pt>
                      <c:pt idx="7952">
                        <c:v>732.26638023630483</c:v>
                      </c:pt>
                      <c:pt idx="7953">
                        <c:v>734.01987110633695</c:v>
                      </c:pt>
                      <c:pt idx="7954">
                        <c:v>734.01987110633695</c:v>
                      </c:pt>
                      <c:pt idx="7955">
                        <c:v>734.01987110633695</c:v>
                      </c:pt>
                      <c:pt idx="7956">
                        <c:v>731.13319011815224</c:v>
                      </c:pt>
                      <c:pt idx="7957">
                        <c:v>735.86197636949487</c:v>
                      </c:pt>
                      <c:pt idx="7958">
                        <c:v>736.29967776584294</c:v>
                      </c:pt>
                      <c:pt idx="7959">
                        <c:v>734.75295381310389</c:v>
                      </c:pt>
                      <c:pt idx="7960">
                        <c:v>737.489258861439</c:v>
                      </c:pt>
                      <c:pt idx="7961">
                        <c:v>737.489258861439</c:v>
                      </c:pt>
                      <c:pt idx="7962">
                        <c:v>737.489258861439</c:v>
                      </c:pt>
                      <c:pt idx="7963">
                        <c:v>742.06766917293214</c:v>
                      </c:pt>
                      <c:pt idx="7964">
                        <c:v>743.49087003222326</c:v>
                      </c:pt>
                      <c:pt idx="7965">
                        <c:v>739.29645542427477</c:v>
                      </c:pt>
                      <c:pt idx="7966">
                        <c:v>730.80290010741123</c:v>
                      </c:pt>
                      <c:pt idx="7967">
                        <c:v>732.7121374865734</c:v>
                      </c:pt>
                      <c:pt idx="7968">
                        <c:v>732.7121374865734</c:v>
                      </c:pt>
                      <c:pt idx="7969">
                        <c:v>732.7121374865734</c:v>
                      </c:pt>
                      <c:pt idx="7970">
                        <c:v>734.33941997851741</c:v>
                      </c:pt>
                      <c:pt idx="7971">
                        <c:v>733.95810955961315</c:v>
                      </c:pt>
                      <c:pt idx="7972">
                        <c:v>736.3909774436089</c:v>
                      </c:pt>
                      <c:pt idx="7973">
                        <c:v>733.01557465091287</c:v>
                      </c:pt>
                      <c:pt idx="7974">
                        <c:v>730.49409237379155</c:v>
                      </c:pt>
                      <c:pt idx="7975">
                        <c:v>730.49409237379155</c:v>
                      </c:pt>
                      <c:pt idx="7976">
                        <c:v>730.49409237379155</c:v>
                      </c:pt>
                      <c:pt idx="7977">
                        <c:v>737.05692803437171</c:v>
                      </c:pt>
                      <c:pt idx="7978">
                        <c:v>734.296455424275</c:v>
                      </c:pt>
                      <c:pt idx="7979">
                        <c:v>735.1664876476907</c:v>
                      </c:pt>
                      <c:pt idx="7980">
                        <c:v>735.65252416756175</c:v>
                      </c:pt>
                      <c:pt idx="7981">
                        <c:v>738.26799140708908</c:v>
                      </c:pt>
                      <c:pt idx="7982">
                        <c:v>738.26799140708908</c:v>
                      </c:pt>
                      <c:pt idx="7983">
                        <c:v>738.26799140708908</c:v>
                      </c:pt>
                      <c:pt idx="7984">
                        <c:v>741.1305048335123</c:v>
                      </c:pt>
                      <c:pt idx="7985">
                        <c:v>747.45166487647691</c:v>
                      </c:pt>
                      <c:pt idx="7986">
                        <c:v>740.78141783029002</c:v>
                      </c:pt>
                      <c:pt idx="7987">
                        <c:v>743.46133190118155</c:v>
                      </c:pt>
                      <c:pt idx="7988">
                        <c:v>738.25187969924821</c:v>
                      </c:pt>
                      <c:pt idx="7989">
                        <c:v>738.25187969924821</c:v>
                      </c:pt>
                      <c:pt idx="7990">
                        <c:v>738.25187969924821</c:v>
                      </c:pt>
                      <c:pt idx="7991">
                        <c:v>744.50859291084862</c:v>
                      </c:pt>
                      <c:pt idx="7992">
                        <c:v>734.66165413533838</c:v>
                      </c:pt>
                      <c:pt idx="7993">
                        <c:v>730.6874328678839</c:v>
                      </c:pt>
                      <c:pt idx="7994">
                        <c:v>729.80397422126737</c:v>
                      </c:pt>
                      <c:pt idx="7995">
                        <c:v>731.5118152524168</c:v>
                      </c:pt>
                      <c:pt idx="7996">
                        <c:v>731.5118152524168</c:v>
                      </c:pt>
                      <c:pt idx="7997">
                        <c:v>731.5118152524168</c:v>
                      </c:pt>
                      <c:pt idx="7998">
                        <c:v>729.19172932330832</c:v>
                      </c:pt>
                      <c:pt idx="7999">
                        <c:v>736.90386680988183</c:v>
                      </c:pt>
                      <c:pt idx="8000">
                        <c:v>738.26799140708908</c:v>
                      </c:pt>
                      <c:pt idx="8001">
                        <c:v>740.38399570354454</c:v>
                      </c:pt>
                      <c:pt idx="8002">
                        <c:v>742.4516648764768</c:v>
                      </c:pt>
                      <c:pt idx="8003">
                        <c:v>742.4516648764768</c:v>
                      </c:pt>
                      <c:pt idx="8004">
                        <c:v>742.4516648764768</c:v>
                      </c:pt>
                      <c:pt idx="8005">
                        <c:v>742.4516648764768</c:v>
                      </c:pt>
                      <c:pt idx="8006">
                        <c:v>741.77228786251339</c:v>
                      </c:pt>
                      <c:pt idx="8007">
                        <c:v>743.39419978517708</c:v>
                      </c:pt>
                      <c:pt idx="8008">
                        <c:v>745.96133190118132</c:v>
                      </c:pt>
                      <c:pt idx="8009">
                        <c:v>747.68528464017174</c:v>
                      </c:pt>
                      <c:pt idx="8010">
                        <c:v>747.68528464017174</c:v>
                      </c:pt>
                      <c:pt idx="8011">
                        <c:v>747.68528464017174</c:v>
                      </c:pt>
                      <c:pt idx="8012">
                        <c:v>748.10150375939827</c:v>
                      </c:pt>
                      <c:pt idx="8013">
                        <c:v>748.40225563909758</c:v>
                      </c:pt>
                      <c:pt idx="8014">
                        <c:v>752.33888292158952</c:v>
                      </c:pt>
                      <c:pt idx="8015">
                        <c:v>754.60257787325429</c:v>
                      </c:pt>
                      <c:pt idx="8016">
                        <c:v>751.49570354457558</c:v>
                      </c:pt>
                      <c:pt idx="8017">
                        <c:v>751.49570354457558</c:v>
                      </c:pt>
                      <c:pt idx="8018">
                        <c:v>751.49570354457558</c:v>
                      </c:pt>
                      <c:pt idx="8019">
                        <c:v>747.45435016111685</c:v>
                      </c:pt>
                      <c:pt idx="8020">
                        <c:v>748.3915145005368</c:v>
                      </c:pt>
                      <c:pt idx="8021">
                        <c:v>746.78302900107383</c:v>
                      </c:pt>
                      <c:pt idx="8022">
                        <c:v>750.88077336197603</c:v>
                      </c:pt>
                      <c:pt idx="8023">
                        <c:v>747.60204081632617</c:v>
                      </c:pt>
                      <c:pt idx="8024">
                        <c:v>747.60204081632617</c:v>
                      </c:pt>
                      <c:pt idx="8025">
                        <c:v>747.60204081632617</c:v>
                      </c:pt>
                      <c:pt idx="8026">
                        <c:v>750.94790547798027</c:v>
                      </c:pt>
                      <c:pt idx="8027">
                        <c:v>753.31364124597167</c:v>
                      </c:pt>
                      <c:pt idx="8028">
                        <c:v>753.07465091299628</c:v>
                      </c:pt>
                      <c:pt idx="8029">
                        <c:v>759.75026852846361</c:v>
                      </c:pt>
                      <c:pt idx="8030">
                        <c:v>746.18689581095566</c:v>
                      </c:pt>
                      <c:pt idx="8031">
                        <c:v>746.18689581095566</c:v>
                      </c:pt>
                      <c:pt idx="8032">
                        <c:v>746.18689581095566</c:v>
                      </c:pt>
                      <c:pt idx="8033">
                        <c:v>742.36305048335089</c:v>
                      </c:pt>
                      <c:pt idx="8034">
                        <c:v>751.80988184747537</c:v>
                      </c:pt>
                      <c:pt idx="8035">
                        <c:v>761.74812030075145</c:v>
                      </c:pt>
                      <c:pt idx="8036">
                        <c:v>775.13963480128837</c:v>
                      </c:pt>
                      <c:pt idx="8037">
                        <c:v>776.05800214822716</c:v>
                      </c:pt>
                      <c:pt idx="8038">
                        <c:v>776.05800214822716</c:v>
                      </c:pt>
                      <c:pt idx="8039">
                        <c:v>776.05800214822716</c:v>
                      </c:pt>
                      <c:pt idx="8040">
                        <c:v>776.05800214822716</c:v>
                      </c:pt>
                      <c:pt idx="8041">
                        <c:v>778.20354457572444</c:v>
                      </c:pt>
                      <c:pt idx="8042">
                        <c:v>780.29001074113796</c:v>
                      </c:pt>
                      <c:pt idx="8043">
                        <c:v>776.61117078410246</c:v>
                      </c:pt>
                      <c:pt idx="8044">
                        <c:v>785.05907626208318</c:v>
                      </c:pt>
                      <c:pt idx="8045">
                        <c:v>785.05907626208318</c:v>
                      </c:pt>
                      <c:pt idx="8046">
                        <c:v>785.05907626208318</c:v>
                      </c:pt>
                      <c:pt idx="8047">
                        <c:v>785.56928034371583</c:v>
                      </c:pt>
                      <c:pt idx="8048">
                        <c:v>784.27228786251294</c:v>
                      </c:pt>
                      <c:pt idx="8049">
                        <c:v>786.6084854994624</c:v>
                      </c:pt>
                      <c:pt idx="8050">
                        <c:v>787.57787325456457</c:v>
                      </c:pt>
                      <c:pt idx="8051">
                        <c:v>786.19495166487604</c:v>
                      </c:pt>
                      <c:pt idx="8052">
                        <c:v>786.19495166487604</c:v>
                      </c:pt>
                      <c:pt idx="8053">
                        <c:v>786.19495166487604</c:v>
                      </c:pt>
                      <c:pt idx="8054">
                        <c:v>786.04189044038617</c:v>
                      </c:pt>
                      <c:pt idx="8055">
                        <c:v>786.93071965628315</c:v>
                      </c:pt>
                      <c:pt idx="8056">
                        <c:v>787.45166487647646</c:v>
                      </c:pt>
                      <c:pt idx="8057">
                        <c:v>786.0955961331897</c:v>
                      </c:pt>
                      <c:pt idx="8058">
                        <c:v>790.819011815252</c:v>
                      </c:pt>
                      <c:pt idx="8059">
                        <c:v>790.819011815252</c:v>
                      </c:pt>
                      <c:pt idx="8060">
                        <c:v>790.819011815252</c:v>
                      </c:pt>
                      <c:pt idx="8061">
                        <c:v>788.78893662728194</c:v>
                      </c:pt>
                      <c:pt idx="8062">
                        <c:v>787.37379162191144</c:v>
                      </c:pt>
                      <c:pt idx="8063">
                        <c:v>782.31203007518752</c:v>
                      </c:pt>
                      <c:pt idx="8064">
                        <c:v>784.39312567132072</c:v>
                      </c:pt>
                      <c:pt idx="8065">
                        <c:v>786.29162191192233</c:v>
                      </c:pt>
                      <c:pt idx="8066">
                        <c:v>786.29162191192233</c:v>
                      </c:pt>
                      <c:pt idx="8067">
                        <c:v>786.29162191192233</c:v>
                      </c:pt>
                      <c:pt idx="8068">
                        <c:v>787.20730397422085</c:v>
                      </c:pt>
                      <c:pt idx="8069">
                        <c:v>783.12030075187931</c:v>
                      </c:pt>
                      <c:pt idx="8070">
                        <c:v>780.26852846401664</c:v>
                      </c:pt>
                      <c:pt idx="8071">
                        <c:v>780.31686358753984</c:v>
                      </c:pt>
                      <c:pt idx="8072">
                        <c:v>782.36305048335078</c:v>
                      </c:pt>
                      <c:pt idx="8073">
                        <c:v>782.36305048335078</c:v>
                      </c:pt>
                      <c:pt idx="8074">
                        <c:v>782.36305048335078</c:v>
                      </c:pt>
                      <c:pt idx="8075">
                        <c:v>780.46455424274916</c:v>
                      </c:pt>
                      <c:pt idx="8076">
                        <c:v>782.05961331901119</c:v>
                      </c:pt>
                      <c:pt idx="8077">
                        <c:v>782.53222341568141</c:v>
                      </c:pt>
                      <c:pt idx="8078">
                        <c:v>783.58754027926886</c:v>
                      </c:pt>
                      <c:pt idx="8079">
                        <c:v>782.97529538130971</c:v>
                      </c:pt>
                      <c:pt idx="8080">
                        <c:v>782.97529538130971</c:v>
                      </c:pt>
                      <c:pt idx="8081">
                        <c:v>782.97529538130971</c:v>
                      </c:pt>
                      <c:pt idx="8082">
                        <c:v>781.42320085929032</c:v>
                      </c:pt>
                      <c:pt idx="8083">
                        <c:v>775.08592910848472</c:v>
                      </c:pt>
                      <c:pt idx="8084">
                        <c:v>776.81793770139564</c:v>
                      </c:pt>
                      <c:pt idx="8085">
                        <c:v>778.48549946294236</c:v>
                      </c:pt>
                      <c:pt idx="8086">
                        <c:v>776.35875402792624</c:v>
                      </c:pt>
                      <c:pt idx="8087">
                        <c:v>776.35875402792624</c:v>
                      </c:pt>
                      <c:pt idx="8088">
                        <c:v>776.35875402792624</c:v>
                      </c:pt>
                      <c:pt idx="8089">
                        <c:v>777.26638023630449</c:v>
                      </c:pt>
                      <c:pt idx="8090">
                        <c:v>777.0193340494086</c:v>
                      </c:pt>
                      <c:pt idx="8091">
                        <c:v>773.44790547798016</c:v>
                      </c:pt>
                      <c:pt idx="8092">
                        <c:v>773.18474758324328</c:v>
                      </c:pt>
                      <c:pt idx="8093">
                        <c:v>769.74489795918316</c:v>
                      </c:pt>
                      <c:pt idx="8094">
                        <c:v>769.74489795918316</c:v>
                      </c:pt>
                      <c:pt idx="8095">
                        <c:v>769.74489795918316</c:v>
                      </c:pt>
                      <c:pt idx="8096">
                        <c:v>774.59183673469329</c:v>
                      </c:pt>
                      <c:pt idx="8097">
                        <c:v>770.70085929108427</c:v>
                      </c:pt>
                      <c:pt idx="8098">
                        <c:v>770.4538131041885</c:v>
                      </c:pt>
                      <c:pt idx="8099">
                        <c:v>770.71160042964493</c:v>
                      </c:pt>
                      <c:pt idx="8100">
                        <c:v>775.05907626208307</c:v>
                      </c:pt>
                      <c:pt idx="8101">
                        <c:v>775.05907626208307</c:v>
                      </c:pt>
                      <c:pt idx="8102">
                        <c:v>775.05907626208307</c:v>
                      </c:pt>
                      <c:pt idx="8103">
                        <c:v>775.05907626208307</c:v>
                      </c:pt>
                      <c:pt idx="8104">
                        <c:v>778.35123523093364</c:v>
                      </c:pt>
                      <c:pt idx="8105">
                        <c:v>777.0247046186887</c:v>
                      </c:pt>
                      <c:pt idx="8106">
                        <c:v>772.69602577873172</c:v>
                      </c:pt>
                      <c:pt idx="8107">
                        <c:v>752.05961331901108</c:v>
                      </c:pt>
                      <c:pt idx="8108">
                        <c:v>752.05961331901108</c:v>
                      </c:pt>
                      <c:pt idx="8109">
                        <c:v>752.05961331901108</c:v>
                      </c:pt>
                      <c:pt idx="8110">
                        <c:v>763.03974221267379</c:v>
                      </c:pt>
                      <c:pt idx="8111">
                        <c:v>751.74812030075122</c:v>
                      </c:pt>
                      <c:pt idx="8112">
                        <c:v>751.01235230934412</c:v>
                      </c:pt>
                      <c:pt idx="8113">
                        <c:v>757.1616541353377</c:v>
                      </c:pt>
                      <c:pt idx="8114">
                        <c:v>755.09129967776516</c:v>
                      </c:pt>
                      <c:pt idx="8115">
                        <c:v>755.09129967776516</c:v>
                      </c:pt>
                      <c:pt idx="8116">
                        <c:v>755.09129967776516</c:v>
                      </c:pt>
                      <c:pt idx="8117">
                        <c:v>756.95757250268446</c:v>
                      </c:pt>
                      <c:pt idx="8118">
                        <c:v>758.06390977443527</c:v>
                      </c:pt>
                      <c:pt idx="8119">
                        <c:v>767.61278195488637</c:v>
                      </c:pt>
                      <c:pt idx="8120">
                        <c:v>773.40494092373694</c:v>
                      </c:pt>
                      <c:pt idx="8121">
                        <c:v>769.63480128893559</c:v>
                      </c:pt>
                      <c:pt idx="8122">
                        <c:v>769.63480128893559</c:v>
                      </c:pt>
                      <c:pt idx="8123">
                        <c:v>769.63480128893559</c:v>
                      </c:pt>
                      <c:pt idx="8124">
                        <c:v>765.59613319011714</c:v>
                      </c:pt>
                      <c:pt idx="8125">
                        <c:v>768.27873254564895</c:v>
                      </c:pt>
                      <c:pt idx="8126">
                        <c:v>768.70300751879608</c:v>
                      </c:pt>
                      <c:pt idx="8127">
                        <c:v>761.51181525241577</c:v>
                      </c:pt>
                      <c:pt idx="8128">
                        <c:v>764.85230934478955</c:v>
                      </c:pt>
                      <c:pt idx="8129">
                        <c:v>764.85230934478955</c:v>
                      </c:pt>
                      <c:pt idx="8130">
                        <c:v>764.85230934478955</c:v>
                      </c:pt>
                      <c:pt idx="8131">
                        <c:v>759.2158968850689</c:v>
                      </c:pt>
                      <c:pt idx="8132">
                        <c:v>751.9441460794834</c:v>
                      </c:pt>
                      <c:pt idx="8133">
                        <c:v>750.13157894736742</c:v>
                      </c:pt>
                      <c:pt idx="8134">
                        <c:v>750.51825993555224</c:v>
                      </c:pt>
                      <c:pt idx="8135">
                        <c:v>749.97314715359744</c:v>
                      </c:pt>
                      <c:pt idx="8136">
                        <c:v>749.97314715359744</c:v>
                      </c:pt>
                      <c:pt idx="8137">
                        <c:v>749.97314715359744</c:v>
                      </c:pt>
                      <c:pt idx="8138">
                        <c:v>753.07196562835577</c:v>
                      </c:pt>
                      <c:pt idx="8139">
                        <c:v>744.03061224489716</c:v>
                      </c:pt>
                      <c:pt idx="8140">
                        <c:v>747.90816326530535</c:v>
                      </c:pt>
                      <c:pt idx="8141">
                        <c:v>748.50161117078346</c:v>
                      </c:pt>
                      <c:pt idx="8142">
                        <c:v>747.60204081632583</c:v>
                      </c:pt>
                      <c:pt idx="8143">
                        <c:v>747.60204081632583</c:v>
                      </c:pt>
                      <c:pt idx="8144">
                        <c:v>747.60204081632583</c:v>
                      </c:pt>
                      <c:pt idx="8145">
                        <c:v>746.23791621911846</c:v>
                      </c:pt>
                      <c:pt idx="8146">
                        <c:v>749.33404940923674</c:v>
                      </c:pt>
                      <c:pt idx="8147">
                        <c:v>748.6331901181519</c:v>
                      </c:pt>
                      <c:pt idx="8148">
                        <c:v>745.94790547798004</c:v>
                      </c:pt>
                      <c:pt idx="8149">
                        <c:v>744.2830290010736</c:v>
                      </c:pt>
                      <c:pt idx="8150">
                        <c:v>744.2830290010736</c:v>
                      </c:pt>
                      <c:pt idx="8151">
                        <c:v>744.2830290010736</c:v>
                      </c:pt>
                      <c:pt idx="8152">
                        <c:v>746.68098818474709</c:v>
                      </c:pt>
                      <c:pt idx="8153">
                        <c:v>745.3276047261005</c:v>
                      </c:pt>
                      <c:pt idx="8154">
                        <c:v>742.80880773361923</c:v>
                      </c:pt>
                      <c:pt idx="8155">
                        <c:v>737.33619763694912</c:v>
                      </c:pt>
                      <c:pt idx="8156">
                        <c:v>738.83458646616498</c:v>
                      </c:pt>
                      <c:pt idx="8157">
                        <c:v>738.83458646616498</c:v>
                      </c:pt>
                      <c:pt idx="8158">
                        <c:v>738.83458646616498</c:v>
                      </c:pt>
                      <c:pt idx="8159">
                        <c:v>743.06659505907578</c:v>
                      </c:pt>
                      <c:pt idx="8160">
                        <c:v>735.67132116004245</c:v>
                      </c:pt>
                      <c:pt idx="8161">
                        <c:v>734.00912996777606</c:v>
                      </c:pt>
                      <c:pt idx="8162">
                        <c:v>732.07035445757197</c:v>
                      </c:pt>
                      <c:pt idx="8163">
                        <c:v>731.53598281417771</c:v>
                      </c:pt>
                      <c:pt idx="8164">
                        <c:v>731.53598281417771</c:v>
                      </c:pt>
                      <c:pt idx="8165">
                        <c:v>731.53598281417771</c:v>
                      </c:pt>
                      <c:pt idx="8166">
                        <c:v>743.63587540279218</c:v>
                      </c:pt>
                      <c:pt idx="8167">
                        <c:v>748.36466165413481</c:v>
                      </c:pt>
                      <c:pt idx="8168">
                        <c:v>746.632653061224</c:v>
                      </c:pt>
                      <c:pt idx="8169">
                        <c:v>742.39258861439259</c:v>
                      </c:pt>
                      <c:pt idx="8170">
                        <c:v>741.24328678839902</c:v>
                      </c:pt>
                      <c:pt idx="8171">
                        <c:v>741.24328678839902</c:v>
                      </c:pt>
                      <c:pt idx="8172">
                        <c:v>741.24328678839902</c:v>
                      </c:pt>
                      <c:pt idx="8173">
                        <c:v>740.26047261009614</c:v>
                      </c:pt>
                      <c:pt idx="8174">
                        <c:v>743.95542427497253</c:v>
                      </c:pt>
                      <c:pt idx="8175">
                        <c:v>744.92212674543453</c:v>
                      </c:pt>
                      <c:pt idx="8176">
                        <c:v>746.70515574650858</c:v>
                      </c:pt>
                      <c:pt idx="8177">
                        <c:v>744.86573576799094</c:v>
                      </c:pt>
                      <c:pt idx="8178">
                        <c:v>744.86573576799094</c:v>
                      </c:pt>
                      <c:pt idx="8179">
                        <c:v>744.86573576799094</c:v>
                      </c:pt>
                      <c:pt idx="8180">
                        <c:v>748.41299677765801</c:v>
                      </c:pt>
                      <c:pt idx="8181">
                        <c:v>750.32491944146034</c:v>
                      </c:pt>
                      <c:pt idx="8182">
                        <c:v>748.95005370569243</c:v>
                      </c:pt>
                      <c:pt idx="8183">
                        <c:v>748.95005370569243</c:v>
                      </c:pt>
                      <c:pt idx="8184">
                        <c:v>753.50429645542397</c:v>
                      </c:pt>
                      <c:pt idx="8185">
                        <c:v>753.50429645542397</c:v>
                      </c:pt>
                      <c:pt idx="8186">
                        <c:v>753.50429645542397</c:v>
                      </c:pt>
                      <c:pt idx="8187">
                        <c:v>753.65467239527368</c:v>
                      </c:pt>
                      <c:pt idx="8188">
                        <c:v>756.85553168635852</c:v>
                      </c:pt>
                      <c:pt idx="8189">
                        <c:v>747.22341568206195</c:v>
                      </c:pt>
                      <c:pt idx="8190">
                        <c:v>741.28893662728217</c:v>
                      </c:pt>
                      <c:pt idx="8191">
                        <c:v>743.52577873254529</c:v>
                      </c:pt>
                      <c:pt idx="8192">
                        <c:v>743.52577873254529</c:v>
                      </c:pt>
                      <c:pt idx="8193">
                        <c:v>743.52577873254529</c:v>
                      </c:pt>
                      <c:pt idx="8194">
                        <c:v>745.78141783028968</c:v>
                      </c:pt>
                      <c:pt idx="8195">
                        <c:v>747.62083780880744</c:v>
                      </c:pt>
                      <c:pt idx="8196">
                        <c:v>757.06766917293214</c:v>
                      </c:pt>
                      <c:pt idx="8197">
                        <c:v>757.42212674543475</c:v>
                      </c:pt>
                      <c:pt idx="8198">
                        <c:v>761.7158968850697</c:v>
                      </c:pt>
                      <c:pt idx="8199">
                        <c:v>761.7158968850697</c:v>
                      </c:pt>
                      <c:pt idx="8200">
                        <c:v>761.7158968850697</c:v>
                      </c:pt>
                      <c:pt idx="8201">
                        <c:v>765.4967776584316</c:v>
                      </c:pt>
                      <c:pt idx="8202">
                        <c:v>769.25080558539184</c:v>
                      </c:pt>
                      <c:pt idx="8203">
                        <c:v>761.769602577873</c:v>
                      </c:pt>
                      <c:pt idx="8204">
                        <c:v>764.02524167561739</c:v>
                      </c:pt>
                      <c:pt idx="8205">
                        <c:v>766.51987110633706</c:v>
                      </c:pt>
                      <c:pt idx="8206">
                        <c:v>766.51987110633706</c:v>
                      </c:pt>
                      <c:pt idx="8207">
                        <c:v>766.51987110633706</c:v>
                      </c:pt>
                      <c:pt idx="8208">
                        <c:v>768.85069817400608</c:v>
                      </c:pt>
                      <c:pt idx="8209">
                        <c:v>769.65091299677727</c:v>
                      </c:pt>
                      <c:pt idx="8210">
                        <c:v>766.61922663802329</c:v>
                      </c:pt>
                      <c:pt idx="8211">
                        <c:v>767.03276047260965</c:v>
                      </c:pt>
                      <c:pt idx="8212">
                        <c:v>768.07196562835622</c:v>
                      </c:pt>
                      <c:pt idx="8213">
                        <c:v>768.07196562835622</c:v>
                      </c:pt>
                      <c:pt idx="8214">
                        <c:v>768.07196562835622</c:v>
                      </c:pt>
                      <c:pt idx="8215">
                        <c:v>768.07196562835622</c:v>
                      </c:pt>
                      <c:pt idx="8216">
                        <c:v>768.85338345864614</c:v>
                      </c:pt>
                      <c:pt idx="8217">
                        <c:v>764.02255639097689</c:v>
                      </c:pt>
                      <c:pt idx="8218">
                        <c:v>767.23684210526255</c:v>
                      </c:pt>
                      <c:pt idx="8219">
                        <c:v>764.57841031149246</c:v>
                      </c:pt>
                      <c:pt idx="8220">
                        <c:v>764.57841031149246</c:v>
                      </c:pt>
                      <c:pt idx="8221">
                        <c:v>764.57841031149246</c:v>
                      </c:pt>
                      <c:pt idx="8222">
                        <c:v>764.57841031149246</c:v>
                      </c:pt>
                      <c:pt idx="8223">
                        <c:v>767.60204081632594</c:v>
                      </c:pt>
                      <c:pt idx="8224">
                        <c:v>770.53437164339357</c:v>
                      </c:pt>
                      <c:pt idx="8225">
                        <c:v>770.86466165413458</c:v>
                      </c:pt>
                      <c:pt idx="8226">
                        <c:v>772.58861439312489</c:v>
                      </c:pt>
                      <c:pt idx="8227">
                        <c:v>772.58861439312489</c:v>
                      </c:pt>
                      <c:pt idx="8228">
                        <c:v>772.58861439312489</c:v>
                      </c:pt>
                      <c:pt idx="8229">
                        <c:v>768.80504833512282</c:v>
                      </c:pt>
                      <c:pt idx="8230">
                        <c:v>767.96455424274905</c:v>
                      </c:pt>
                      <c:pt idx="8231">
                        <c:v>769.79591836734619</c:v>
                      </c:pt>
                      <c:pt idx="8232">
                        <c:v>770.22287862513349</c:v>
                      </c:pt>
                      <c:pt idx="8233">
                        <c:v>770.54511278195423</c:v>
                      </c:pt>
                      <c:pt idx="8234">
                        <c:v>770.54511278195423</c:v>
                      </c:pt>
                      <c:pt idx="8235">
                        <c:v>770.54511278195423</c:v>
                      </c:pt>
                      <c:pt idx="8236">
                        <c:v>770.54511278195423</c:v>
                      </c:pt>
                      <c:pt idx="8237">
                        <c:v>772.52685284640097</c:v>
                      </c:pt>
                      <c:pt idx="8238">
                        <c:v>773.21697099892515</c:v>
                      </c:pt>
                      <c:pt idx="8239">
                        <c:v>769.53276047260931</c:v>
                      </c:pt>
                      <c:pt idx="8240">
                        <c:v>772.38453276047198</c:v>
                      </c:pt>
                      <c:pt idx="8241">
                        <c:v>772.38453276047198</c:v>
                      </c:pt>
                      <c:pt idx="8242">
                        <c:v>772.38453276047198</c:v>
                      </c:pt>
                      <c:pt idx="8243">
                        <c:v>771.275510204081</c:v>
                      </c:pt>
                      <c:pt idx="8244">
                        <c:v>773.55263157894672</c:v>
                      </c:pt>
                      <c:pt idx="8245">
                        <c:v>775.69817400644399</c:v>
                      </c:pt>
                      <c:pt idx="8246">
                        <c:v>774.52738990332909</c:v>
                      </c:pt>
                      <c:pt idx="8247">
                        <c:v>775.36251342642242</c:v>
                      </c:pt>
                      <c:pt idx="8248">
                        <c:v>775.36251342642242</c:v>
                      </c:pt>
                      <c:pt idx="8249">
                        <c:v>775.36251342642242</c:v>
                      </c:pt>
                      <c:pt idx="8250">
                        <c:v>772.82760472610028</c:v>
                      </c:pt>
                      <c:pt idx="8251">
                        <c:v>774.40386680988115</c:v>
                      </c:pt>
                      <c:pt idx="8252">
                        <c:v>769.605263157894</c:v>
                      </c:pt>
                      <c:pt idx="8253">
                        <c:v>774.14876476906477</c:v>
                      </c:pt>
                      <c:pt idx="8254">
                        <c:v>778.31901181525177</c:v>
                      </c:pt>
                      <c:pt idx="8255">
                        <c:v>778.31901181525177</c:v>
                      </c:pt>
                      <c:pt idx="8256">
                        <c:v>778.31901181525177</c:v>
                      </c:pt>
                      <c:pt idx="8257">
                        <c:v>775.9667024704612</c:v>
                      </c:pt>
                      <c:pt idx="8258">
                        <c:v>777.51342642320037</c:v>
                      </c:pt>
                      <c:pt idx="8259">
                        <c:v>780.69280343716378</c:v>
                      </c:pt>
                      <c:pt idx="8260">
                        <c:v>783.92051557465038</c:v>
                      </c:pt>
                      <c:pt idx="8261">
                        <c:v>786.25402792695979</c:v>
                      </c:pt>
                      <c:pt idx="8262">
                        <c:v>786.25402792695979</c:v>
                      </c:pt>
                      <c:pt idx="8263">
                        <c:v>786.25402792695979</c:v>
                      </c:pt>
                      <c:pt idx="8264">
                        <c:v>789.16219119226582</c:v>
                      </c:pt>
                      <c:pt idx="8265">
                        <c:v>789.88721804511226</c:v>
                      </c:pt>
                      <c:pt idx="8266">
                        <c:v>793.18743286788356</c:v>
                      </c:pt>
                      <c:pt idx="8267">
                        <c:v>796.16541353383411</c:v>
                      </c:pt>
                      <c:pt idx="8268">
                        <c:v>797.50537056927976</c:v>
                      </c:pt>
                      <c:pt idx="8269">
                        <c:v>797.50537056927976</c:v>
                      </c:pt>
                      <c:pt idx="8270">
                        <c:v>797.50537056927976</c:v>
                      </c:pt>
                      <c:pt idx="8271">
                        <c:v>797.50537056927976</c:v>
                      </c:pt>
                      <c:pt idx="8272">
                        <c:v>802.71750805585339</c:v>
                      </c:pt>
                      <c:pt idx="8273">
                        <c:v>802.96992481202949</c:v>
                      </c:pt>
                      <c:pt idx="8274">
                        <c:v>806.72126745434957</c:v>
                      </c:pt>
                      <c:pt idx="8275">
                        <c:v>811.15198711063306</c:v>
                      </c:pt>
                      <c:pt idx="8276">
                        <c:v>811.15198711063306</c:v>
                      </c:pt>
                      <c:pt idx="8277">
                        <c:v>811.15198711063306</c:v>
                      </c:pt>
                      <c:pt idx="8278">
                        <c:v>809.56229860365136</c:v>
                      </c:pt>
                      <c:pt idx="8279">
                        <c:v>809.20784103114863</c:v>
                      </c:pt>
                      <c:pt idx="8280">
                        <c:v>815.16648764768991</c:v>
                      </c:pt>
                      <c:pt idx="8281">
                        <c:v>813.16863587540206</c:v>
                      </c:pt>
                      <c:pt idx="8282">
                        <c:v>811.91460794844193</c:v>
                      </c:pt>
                      <c:pt idx="8283">
                        <c:v>811.91460794844193</c:v>
                      </c:pt>
                      <c:pt idx="8284">
                        <c:v>811.91460794844193</c:v>
                      </c:pt>
                      <c:pt idx="8285">
                        <c:v>809.73684210526244</c:v>
                      </c:pt>
                      <c:pt idx="8286">
                        <c:v>808.29215896885</c:v>
                      </c:pt>
                      <c:pt idx="8287">
                        <c:v>805.69817400644399</c:v>
                      </c:pt>
                      <c:pt idx="8288">
                        <c:v>805.99355531686297</c:v>
                      </c:pt>
                      <c:pt idx="8289">
                        <c:v>809.24543501611106</c:v>
                      </c:pt>
                      <c:pt idx="8290">
                        <c:v>809.24543501611106</c:v>
                      </c:pt>
                      <c:pt idx="8291">
                        <c:v>809.24543501611106</c:v>
                      </c:pt>
                      <c:pt idx="8292">
                        <c:v>810.23093447905421</c:v>
                      </c:pt>
                      <c:pt idx="8293">
                        <c:v>808.47475832438181</c:v>
                      </c:pt>
                      <c:pt idx="8294">
                        <c:v>816.39097744360834</c:v>
                      </c:pt>
                      <c:pt idx="8295">
                        <c:v>813.48281417830219</c:v>
                      </c:pt>
                      <c:pt idx="8296">
                        <c:v>816.02846401718512</c:v>
                      </c:pt>
                      <c:pt idx="8297">
                        <c:v>816.02846401718512</c:v>
                      </c:pt>
                      <c:pt idx="8298">
                        <c:v>816.02846401718512</c:v>
                      </c:pt>
                      <c:pt idx="8299">
                        <c:v>813.86680988184685</c:v>
                      </c:pt>
                      <c:pt idx="8300">
                        <c:v>810.46186895810888</c:v>
                      </c:pt>
                      <c:pt idx="8301">
                        <c:v>811.56820622985981</c:v>
                      </c:pt>
                      <c:pt idx="8302">
                        <c:v>810.49677765843114</c:v>
                      </c:pt>
                      <c:pt idx="8303">
                        <c:v>809.48711063372662</c:v>
                      </c:pt>
                      <c:pt idx="8304">
                        <c:v>809.48711063372662</c:v>
                      </c:pt>
                      <c:pt idx="8305">
                        <c:v>809.48711063372662</c:v>
                      </c:pt>
                      <c:pt idx="8306">
                        <c:v>808.3485499462937</c:v>
                      </c:pt>
                      <c:pt idx="8307">
                        <c:v>811.09559613318947</c:v>
                      </c:pt>
                      <c:pt idx="8308">
                        <c:v>809.95972073039684</c:v>
                      </c:pt>
                      <c:pt idx="8309">
                        <c:v>810.71160042964493</c:v>
                      </c:pt>
                      <c:pt idx="8310">
                        <c:v>809.59989258861378</c:v>
                      </c:pt>
                      <c:pt idx="8311">
                        <c:v>809.59989258861378</c:v>
                      </c:pt>
                      <c:pt idx="8312">
                        <c:v>809.59989258861378</c:v>
                      </c:pt>
                      <c:pt idx="8313">
                        <c:v>809.06283566057948</c:v>
                      </c:pt>
                      <c:pt idx="8314">
                        <c:v>809.24543501611129</c:v>
                      </c:pt>
                      <c:pt idx="8315">
                        <c:v>808.80773361976333</c:v>
                      </c:pt>
                      <c:pt idx="8316">
                        <c:v>808.95273899033259</c:v>
                      </c:pt>
                      <c:pt idx="8317">
                        <c:v>808.32438238453233</c:v>
                      </c:pt>
                      <c:pt idx="8318">
                        <c:v>808.32438238453233</c:v>
                      </c:pt>
                      <c:pt idx="8319">
                        <c:v>808.32438238453233</c:v>
                      </c:pt>
                      <c:pt idx="8320">
                        <c:v>809.70193340494063</c:v>
                      </c:pt>
                      <c:pt idx="8321">
                        <c:v>810.44575725026823</c:v>
                      </c:pt>
                      <c:pt idx="8322">
                        <c:v>809.82545649838858</c:v>
                      </c:pt>
                      <c:pt idx="8323">
                        <c:v>806.04726100966673</c:v>
                      </c:pt>
                      <c:pt idx="8324">
                        <c:v>806.04726100966673</c:v>
                      </c:pt>
                      <c:pt idx="8325">
                        <c:v>806.04726100966673</c:v>
                      </c:pt>
                      <c:pt idx="8326">
                        <c:v>806.04726100966673</c:v>
                      </c:pt>
                      <c:pt idx="8327">
                        <c:v>812.06229860365158</c:v>
                      </c:pt>
                      <c:pt idx="8328">
                        <c:v>811.8716433941994</c:v>
                      </c:pt>
                      <c:pt idx="8329">
                        <c:v>811.81525241675581</c:v>
                      </c:pt>
                      <c:pt idx="8330">
                        <c:v>814.6965628356603</c:v>
                      </c:pt>
                      <c:pt idx="8331">
                        <c:v>813.49892588614364</c:v>
                      </c:pt>
                      <c:pt idx="8332">
                        <c:v>813.49892588614364</c:v>
                      </c:pt>
                      <c:pt idx="8333">
                        <c:v>813.49892588614364</c:v>
                      </c:pt>
                      <c:pt idx="8334">
                        <c:v>819.8952738990331</c:v>
                      </c:pt>
                      <c:pt idx="8335">
                        <c:v>822.70945220193323</c:v>
                      </c:pt>
                      <c:pt idx="8336">
                        <c:v>822.0005370569279</c:v>
                      </c:pt>
                      <c:pt idx="8337">
                        <c:v>822.79806659505891</c:v>
                      </c:pt>
                      <c:pt idx="8338">
                        <c:v>821.00966702470453</c:v>
                      </c:pt>
                      <c:pt idx="8339">
                        <c:v>821.00966702470453</c:v>
                      </c:pt>
                      <c:pt idx="8340">
                        <c:v>821.00966702470453</c:v>
                      </c:pt>
                      <c:pt idx="8341">
                        <c:v>820.04833512352297</c:v>
                      </c:pt>
                      <c:pt idx="8342">
                        <c:v>820.05639097744347</c:v>
                      </c:pt>
                      <c:pt idx="8343">
                        <c:v>817.27443609022555</c:v>
                      </c:pt>
                      <c:pt idx="8344">
                        <c:v>820.44844253490862</c:v>
                      </c:pt>
                      <c:pt idx="8345">
                        <c:v>823.49624060150359</c:v>
                      </c:pt>
                      <c:pt idx="8346">
                        <c:v>823.49624060150359</c:v>
                      </c:pt>
                      <c:pt idx="8347">
                        <c:v>823.49624060150359</c:v>
                      </c:pt>
                      <c:pt idx="8348">
                        <c:v>821.04726100966695</c:v>
                      </c:pt>
                      <c:pt idx="8349">
                        <c:v>818.49355531686354</c:v>
                      </c:pt>
                      <c:pt idx="8350">
                        <c:v>819.51933404940905</c:v>
                      </c:pt>
                      <c:pt idx="8351">
                        <c:v>818.62781954887203</c:v>
                      </c:pt>
                      <c:pt idx="8352">
                        <c:v>817.20730397422119</c:v>
                      </c:pt>
                      <c:pt idx="8353">
                        <c:v>817.20730397422119</c:v>
                      </c:pt>
                      <c:pt idx="8354">
                        <c:v>817.20730397422119</c:v>
                      </c:pt>
                      <c:pt idx="8355">
                        <c:v>821.00698174006425</c:v>
                      </c:pt>
                      <c:pt idx="8356">
                        <c:v>817.7121374865734</c:v>
                      </c:pt>
                      <c:pt idx="8357">
                        <c:v>812.62083780880755</c:v>
                      </c:pt>
                      <c:pt idx="8358">
                        <c:v>814.84693877551001</c:v>
                      </c:pt>
                      <c:pt idx="8359">
                        <c:v>818.3458646616541</c:v>
                      </c:pt>
                      <c:pt idx="8360">
                        <c:v>818.3458646616541</c:v>
                      </c:pt>
                      <c:pt idx="8361">
                        <c:v>818.3458646616541</c:v>
                      </c:pt>
                      <c:pt idx="8362">
                        <c:v>823.37003222341559</c:v>
                      </c:pt>
                      <c:pt idx="8363">
                        <c:v>824.3259935553167</c:v>
                      </c:pt>
                      <c:pt idx="8364">
                        <c:v>828.28410311493008</c:v>
                      </c:pt>
                      <c:pt idx="8365">
                        <c:v>833.8748657357678</c:v>
                      </c:pt>
                      <c:pt idx="8366">
                        <c:v>833.97422126745414</c:v>
                      </c:pt>
                      <c:pt idx="8367">
                        <c:v>833.97422126745414</c:v>
                      </c:pt>
                      <c:pt idx="8368">
                        <c:v>833.97422126745414</c:v>
                      </c:pt>
                      <c:pt idx="8369">
                        <c:v>833.97422126745414</c:v>
                      </c:pt>
                      <c:pt idx="8370">
                        <c:v>834.47368421052624</c:v>
                      </c:pt>
                      <c:pt idx="8371">
                        <c:v>837.49462943071956</c:v>
                      </c:pt>
                      <c:pt idx="8372">
                        <c:v>843.43716433941984</c:v>
                      </c:pt>
                      <c:pt idx="8373">
                        <c:v>845.97744360902243</c:v>
                      </c:pt>
                      <c:pt idx="8374">
                        <c:v>845.97744360902243</c:v>
                      </c:pt>
                      <c:pt idx="8375">
                        <c:v>845.97744360902243</c:v>
                      </c:pt>
                      <c:pt idx="8376">
                        <c:v>843.96079484425331</c:v>
                      </c:pt>
                      <c:pt idx="8377">
                        <c:v>841.49301825993541</c:v>
                      </c:pt>
                      <c:pt idx="8378">
                        <c:v>843.43447905477967</c:v>
                      </c:pt>
                      <c:pt idx="8379">
                        <c:v>838.95005370569277</c:v>
                      </c:pt>
                      <c:pt idx="8380">
                        <c:v>838.47475832438238</c:v>
                      </c:pt>
                      <c:pt idx="8381">
                        <c:v>838.47475832438238</c:v>
                      </c:pt>
                      <c:pt idx="8382">
                        <c:v>838.47475832438238</c:v>
                      </c:pt>
                      <c:pt idx="8383">
                        <c:v>838.14178302900098</c:v>
                      </c:pt>
                      <c:pt idx="8384">
                        <c:v>841.15467239527379</c:v>
                      </c:pt>
                      <c:pt idx="8385">
                        <c:v>842.80880773361969</c:v>
                      </c:pt>
                      <c:pt idx="8386">
                        <c:v>843.83458646616543</c:v>
                      </c:pt>
                      <c:pt idx="8387">
                        <c:v>844.67508055853921</c:v>
                      </c:pt>
                      <c:pt idx="8388">
                        <c:v>844.67508055853921</c:v>
                      </c:pt>
                      <c:pt idx="8389">
                        <c:v>844.67508055853921</c:v>
                      </c:pt>
                      <c:pt idx="8390">
                        <c:v>848.31095596133184</c:v>
                      </c:pt>
                      <c:pt idx="8391">
                        <c:v>844.94360902255642</c:v>
                      </c:pt>
                      <c:pt idx="8392">
                        <c:v>843.79699248120301</c:v>
                      </c:pt>
                      <c:pt idx="8393">
                        <c:v>842.54564983888281</c:v>
                      </c:pt>
                      <c:pt idx="8394">
                        <c:v>843.13104189044032</c:v>
                      </c:pt>
                      <c:pt idx="8395">
                        <c:v>843.13104189044032</c:v>
                      </c:pt>
                      <c:pt idx="8396">
                        <c:v>843.13104189044032</c:v>
                      </c:pt>
                      <c:pt idx="8397">
                        <c:v>843.70837808807721</c:v>
                      </c:pt>
                      <c:pt idx="8398">
                        <c:v>836.93340494092365</c:v>
                      </c:pt>
                      <c:pt idx="8399">
                        <c:v>840.57196562835668</c:v>
                      </c:pt>
                      <c:pt idx="8400">
                        <c:v>831.76960257787346</c:v>
                      </c:pt>
                      <c:pt idx="8401">
                        <c:v>833.64393125671324</c:v>
                      </c:pt>
                      <c:pt idx="8402">
                        <c:v>833.64393125671324</c:v>
                      </c:pt>
                      <c:pt idx="8403">
                        <c:v>833.64393125671324</c:v>
                      </c:pt>
                      <c:pt idx="8404">
                        <c:v>834.1138560687433</c:v>
                      </c:pt>
                      <c:pt idx="8405">
                        <c:v>834.1138560687433</c:v>
                      </c:pt>
                      <c:pt idx="8406">
                        <c:v>834.65628356605816</c:v>
                      </c:pt>
                      <c:pt idx="8407">
                        <c:v>827.61815252416773</c:v>
                      </c:pt>
                      <c:pt idx="8408">
                        <c:v>832.37379162191201</c:v>
                      </c:pt>
                      <c:pt idx="8409">
                        <c:v>832.37379162191201</c:v>
                      </c:pt>
                      <c:pt idx="8410">
                        <c:v>832.37379162191201</c:v>
                      </c:pt>
                      <c:pt idx="8411">
                        <c:v>830.58270676691734</c:v>
                      </c:pt>
                      <c:pt idx="8412">
                        <c:v>829.36358754027924</c:v>
                      </c:pt>
                      <c:pt idx="8413">
                        <c:v>835.34908700322228</c:v>
                      </c:pt>
                      <c:pt idx="8414">
                        <c:v>834.31793770139632</c:v>
                      </c:pt>
                      <c:pt idx="8415">
                        <c:v>839.03866809881845</c:v>
                      </c:pt>
                      <c:pt idx="8416">
                        <c:v>839.03866809881845</c:v>
                      </c:pt>
                      <c:pt idx="8417">
                        <c:v>839.03866809881845</c:v>
                      </c:pt>
                      <c:pt idx="8418">
                        <c:v>839.42534908700327</c:v>
                      </c:pt>
                      <c:pt idx="8419">
                        <c:v>839.15950590762634</c:v>
                      </c:pt>
                      <c:pt idx="8420">
                        <c:v>843.33243823845351</c:v>
                      </c:pt>
                      <c:pt idx="8421">
                        <c:v>844.86305048335146</c:v>
                      </c:pt>
                      <c:pt idx="8422">
                        <c:v>846.71321160042987</c:v>
                      </c:pt>
                      <c:pt idx="8423">
                        <c:v>846.71321160042987</c:v>
                      </c:pt>
                      <c:pt idx="8424">
                        <c:v>846.71321160042987</c:v>
                      </c:pt>
                      <c:pt idx="8425">
                        <c:v>844.46562835660598</c:v>
                      </c:pt>
                      <c:pt idx="8426">
                        <c:v>845.99624060150393</c:v>
                      </c:pt>
                      <c:pt idx="8427">
                        <c:v>846.82867883995732</c:v>
                      </c:pt>
                      <c:pt idx="8428">
                        <c:v>848.52577873254586</c:v>
                      </c:pt>
                      <c:pt idx="8429">
                        <c:v>848.41031149301853</c:v>
                      </c:pt>
                      <c:pt idx="8430">
                        <c:v>848.41031149301853</c:v>
                      </c:pt>
                      <c:pt idx="8431">
                        <c:v>848.41031149301853</c:v>
                      </c:pt>
                      <c:pt idx="8432">
                        <c:v>850.12352309344817</c:v>
                      </c:pt>
                      <c:pt idx="8433">
                        <c:v>851.6944146079486</c:v>
                      </c:pt>
                      <c:pt idx="8434">
                        <c:v>850.42427497314736</c:v>
                      </c:pt>
                      <c:pt idx="8435">
                        <c:v>850.52900107411415</c:v>
                      </c:pt>
                      <c:pt idx="8436">
                        <c:v>849.78249194414639</c:v>
                      </c:pt>
                      <c:pt idx="8437">
                        <c:v>849.78249194414639</c:v>
                      </c:pt>
                      <c:pt idx="8438">
                        <c:v>849.78249194414639</c:v>
                      </c:pt>
                      <c:pt idx="8439">
                        <c:v>850.76530612244926</c:v>
                      </c:pt>
                      <c:pt idx="8440">
                        <c:v>847.8195488721808</c:v>
                      </c:pt>
                      <c:pt idx="8441">
                        <c:v>849.16219119226685</c:v>
                      </c:pt>
                      <c:pt idx="8442">
                        <c:v>843.89366272824952</c:v>
                      </c:pt>
                      <c:pt idx="8443">
                        <c:v>844.14339419978558</c:v>
                      </c:pt>
                      <c:pt idx="8444">
                        <c:v>844.14339419978558</c:v>
                      </c:pt>
                      <c:pt idx="8445">
                        <c:v>844.14339419978558</c:v>
                      </c:pt>
                      <c:pt idx="8446">
                        <c:v>852.02738990333012</c:v>
                      </c:pt>
                      <c:pt idx="8447">
                        <c:v>852.91353383458681</c:v>
                      </c:pt>
                      <c:pt idx="8448">
                        <c:v>855.67132116004325</c:v>
                      </c:pt>
                      <c:pt idx="8449">
                        <c:v>845.92105263157919</c:v>
                      </c:pt>
                      <c:pt idx="8450">
                        <c:v>844.61063372717524</c:v>
                      </c:pt>
                      <c:pt idx="8451">
                        <c:v>844.61063372717524</c:v>
                      </c:pt>
                      <c:pt idx="8452">
                        <c:v>844.61063372717524</c:v>
                      </c:pt>
                      <c:pt idx="8453">
                        <c:v>848.14983888292181</c:v>
                      </c:pt>
                      <c:pt idx="8454">
                        <c:v>853.87755102040842</c:v>
                      </c:pt>
                      <c:pt idx="8455">
                        <c:v>850.33566058002168</c:v>
                      </c:pt>
                      <c:pt idx="8456">
                        <c:v>847.82760472610107</c:v>
                      </c:pt>
                      <c:pt idx="8457">
                        <c:v>850.49140708915161</c:v>
                      </c:pt>
                      <c:pt idx="8458">
                        <c:v>850.49140708915161</c:v>
                      </c:pt>
                      <c:pt idx="8459">
                        <c:v>850.49140708915161</c:v>
                      </c:pt>
                      <c:pt idx="8460">
                        <c:v>850.85123523093455</c:v>
                      </c:pt>
                      <c:pt idx="8461">
                        <c:v>850.86466165413526</c:v>
                      </c:pt>
                      <c:pt idx="8462">
                        <c:v>852.5939849624059</c:v>
                      </c:pt>
                      <c:pt idx="8463">
                        <c:v>856.67293233082705</c:v>
                      </c:pt>
                      <c:pt idx="8464">
                        <c:v>855.96670247046188</c:v>
                      </c:pt>
                      <c:pt idx="8465">
                        <c:v>855.96670247046188</c:v>
                      </c:pt>
                      <c:pt idx="8466">
                        <c:v>855.96670247046188</c:v>
                      </c:pt>
                      <c:pt idx="8467">
                        <c:v>855.96670247046188</c:v>
                      </c:pt>
                      <c:pt idx="8468">
                        <c:v>852.87593984962416</c:v>
                      </c:pt>
                      <c:pt idx="8469">
                        <c:v>854.47636949516652</c:v>
                      </c:pt>
                      <c:pt idx="8470">
                        <c:v>855.45918367346928</c:v>
                      </c:pt>
                      <c:pt idx="8471">
                        <c:v>858.67078410311478</c:v>
                      </c:pt>
                      <c:pt idx="8472">
                        <c:v>858.67078410311478</c:v>
                      </c:pt>
                      <c:pt idx="8473">
                        <c:v>858.67078410311478</c:v>
                      </c:pt>
                      <c:pt idx="8474">
                        <c:v>865.69280343716423</c:v>
                      </c:pt>
                      <c:pt idx="8475">
                        <c:v>865.21213748657351</c:v>
                      </c:pt>
                      <c:pt idx="8476">
                        <c:v>862.38990332975277</c:v>
                      </c:pt>
                      <c:pt idx="8477">
                        <c:v>862.3872180451126</c:v>
                      </c:pt>
                      <c:pt idx="8478">
                        <c:v>862.90547798066564</c:v>
                      </c:pt>
                      <c:pt idx="8479">
                        <c:v>862.90547798066564</c:v>
                      </c:pt>
                      <c:pt idx="8480">
                        <c:v>862.90547798066564</c:v>
                      </c:pt>
                      <c:pt idx="8481">
                        <c:v>863.40225563909735</c:v>
                      </c:pt>
                      <c:pt idx="8482">
                        <c:v>861.4688506981737</c:v>
                      </c:pt>
                      <c:pt idx="8483">
                        <c:v>860.53168635875363</c:v>
                      </c:pt>
                      <c:pt idx="8484">
                        <c:v>856.70247046186864</c:v>
                      </c:pt>
                      <c:pt idx="8485">
                        <c:v>857.66648764769025</c:v>
                      </c:pt>
                      <c:pt idx="8486">
                        <c:v>857.66648764769025</c:v>
                      </c:pt>
                      <c:pt idx="8487">
                        <c:v>857.66648764769025</c:v>
                      </c:pt>
                      <c:pt idx="8488">
                        <c:v>857.44629430719624</c:v>
                      </c:pt>
                      <c:pt idx="8489">
                        <c:v>856.69709989258831</c:v>
                      </c:pt>
                      <c:pt idx="8490">
                        <c:v>856.66756176154638</c:v>
                      </c:pt>
                      <c:pt idx="8491">
                        <c:v>858.50429645542408</c:v>
                      </c:pt>
                      <c:pt idx="8492">
                        <c:v>860.7572502685282</c:v>
                      </c:pt>
                      <c:pt idx="8493">
                        <c:v>860.7572502685282</c:v>
                      </c:pt>
                      <c:pt idx="8494">
                        <c:v>860.7572502685282</c:v>
                      </c:pt>
                      <c:pt idx="8495">
                        <c:v>863.37003222341548</c:v>
                      </c:pt>
                      <c:pt idx="8496">
                        <c:v>864.87916219119211</c:v>
                      </c:pt>
                      <c:pt idx="8497">
                        <c:v>866.82330827067665</c:v>
                      </c:pt>
                      <c:pt idx="8498">
                        <c:v>869.68045112781954</c:v>
                      </c:pt>
                      <c:pt idx="8499">
                        <c:v>868.62513426423209</c:v>
                      </c:pt>
                      <c:pt idx="8500">
                        <c:v>868.62513426423209</c:v>
                      </c:pt>
                      <c:pt idx="8501">
                        <c:v>868.62513426423209</c:v>
                      </c:pt>
                      <c:pt idx="8502">
                        <c:v>866.73469387755097</c:v>
                      </c:pt>
                      <c:pt idx="8503">
                        <c:v>868.67346938775506</c:v>
                      </c:pt>
                      <c:pt idx="8504">
                        <c:v>870.66058002148225</c:v>
                      </c:pt>
                      <c:pt idx="8505">
                        <c:v>871.59505907626203</c:v>
                      </c:pt>
                      <c:pt idx="8506">
                        <c:v>872.19924812030069</c:v>
                      </c:pt>
                      <c:pt idx="8507">
                        <c:v>872.19924812030069</c:v>
                      </c:pt>
                      <c:pt idx="8508">
                        <c:v>872.19924812030069</c:v>
                      </c:pt>
                      <c:pt idx="8509">
                        <c:v>871.66756176154661</c:v>
                      </c:pt>
                      <c:pt idx="8510">
                        <c:v>873.329752953813</c:v>
                      </c:pt>
                      <c:pt idx="8511">
                        <c:v>873.93394199785155</c:v>
                      </c:pt>
                      <c:pt idx="8512">
                        <c:v>877.7416756176151</c:v>
                      </c:pt>
                      <c:pt idx="8513">
                        <c:v>881.23791621911892</c:v>
                      </c:pt>
                      <c:pt idx="8514">
                        <c:v>881.23791621911892</c:v>
                      </c:pt>
                      <c:pt idx="8515">
                        <c:v>881.23791621911892</c:v>
                      </c:pt>
                      <c:pt idx="8516">
                        <c:v>880.07518796992451</c:v>
                      </c:pt>
                      <c:pt idx="8517">
                        <c:v>878.38077336197603</c:v>
                      </c:pt>
                      <c:pt idx="8518">
                        <c:v>876.97099892588585</c:v>
                      </c:pt>
                      <c:pt idx="8519">
                        <c:v>877.66380236305008</c:v>
                      </c:pt>
                      <c:pt idx="8520">
                        <c:v>881.29430719656239</c:v>
                      </c:pt>
                      <c:pt idx="8521">
                        <c:v>881.29430719656239</c:v>
                      </c:pt>
                      <c:pt idx="8522">
                        <c:v>881.29430719656239</c:v>
                      </c:pt>
                      <c:pt idx="8523">
                        <c:v>876.3802363050479</c:v>
                      </c:pt>
                      <c:pt idx="8524">
                        <c:v>877.06498388829186</c:v>
                      </c:pt>
                      <c:pt idx="8525">
                        <c:v>876.65950590762588</c:v>
                      </c:pt>
                      <c:pt idx="8526">
                        <c:v>878.27336197636919</c:v>
                      </c:pt>
                      <c:pt idx="8527">
                        <c:v>879.31525241675581</c:v>
                      </c:pt>
                      <c:pt idx="8528">
                        <c:v>879.31525241675581</c:v>
                      </c:pt>
                      <c:pt idx="8529">
                        <c:v>879.31525241675581</c:v>
                      </c:pt>
                      <c:pt idx="8530">
                        <c:v>877.76047261009626</c:v>
                      </c:pt>
                      <c:pt idx="8531">
                        <c:v>881.58163265306075</c:v>
                      </c:pt>
                      <c:pt idx="8532">
                        <c:v>883.90977443608961</c:v>
                      </c:pt>
                      <c:pt idx="8533">
                        <c:v>882.52416756176092</c:v>
                      </c:pt>
                      <c:pt idx="8534">
                        <c:v>881.45542427497253</c:v>
                      </c:pt>
                      <c:pt idx="8535">
                        <c:v>881.45542427497253</c:v>
                      </c:pt>
                      <c:pt idx="8536">
                        <c:v>881.45542427497253</c:v>
                      </c:pt>
                      <c:pt idx="8537">
                        <c:v>884.39581095596054</c:v>
                      </c:pt>
                      <c:pt idx="8538">
                        <c:v>885.85929108485425</c:v>
                      </c:pt>
                      <c:pt idx="8539">
                        <c:v>879.93018259935491</c:v>
                      </c:pt>
                      <c:pt idx="8540">
                        <c:v>885.9747583243817</c:v>
                      </c:pt>
                      <c:pt idx="8541">
                        <c:v>882.45972073039684</c:v>
                      </c:pt>
                      <c:pt idx="8542">
                        <c:v>882.45972073039684</c:v>
                      </c:pt>
                      <c:pt idx="8543">
                        <c:v>882.45972073039684</c:v>
                      </c:pt>
                      <c:pt idx="8544">
                        <c:v>883.56874328678771</c:v>
                      </c:pt>
                      <c:pt idx="8545">
                        <c:v>888.37808807733563</c:v>
                      </c:pt>
                      <c:pt idx="8546">
                        <c:v>885.96133190118098</c:v>
                      </c:pt>
                      <c:pt idx="8547">
                        <c:v>885.96133190118098</c:v>
                      </c:pt>
                      <c:pt idx="8548">
                        <c:v>887.67722878625079</c:v>
                      </c:pt>
                      <c:pt idx="8549">
                        <c:v>887.67722878625079</c:v>
                      </c:pt>
                      <c:pt idx="8550">
                        <c:v>887.67722878625079</c:v>
                      </c:pt>
                      <c:pt idx="8551">
                        <c:v>889.51933404940871</c:v>
                      </c:pt>
                      <c:pt idx="8552">
                        <c:v>896.60311493018207</c:v>
                      </c:pt>
                      <c:pt idx="8553">
                        <c:v>897.92696025778685</c:v>
                      </c:pt>
                      <c:pt idx="8554">
                        <c:v>903.9500537056922</c:v>
                      </c:pt>
                      <c:pt idx="8555">
                        <c:v>902.69602577873195</c:v>
                      </c:pt>
                      <c:pt idx="8556">
                        <c:v>902.69602577873195</c:v>
                      </c:pt>
                      <c:pt idx="8557">
                        <c:v>902.69602577873195</c:v>
                      </c:pt>
                      <c:pt idx="8558">
                        <c:v>900.46186895810899</c:v>
                      </c:pt>
                      <c:pt idx="8559">
                        <c:v>897.30665950590708</c:v>
                      </c:pt>
                      <c:pt idx="8560">
                        <c:v>898.29752953813045</c:v>
                      </c:pt>
                      <c:pt idx="8561">
                        <c:v>898.75671321159962</c:v>
                      </c:pt>
                      <c:pt idx="8562">
                        <c:v>902.58861439312489</c:v>
                      </c:pt>
                      <c:pt idx="8563">
                        <c:v>902.58861439312489</c:v>
                      </c:pt>
                      <c:pt idx="8564">
                        <c:v>902.58861439312489</c:v>
                      </c:pt>
                      <c:pt idx="8565">
                        <c:v>904.15682062298526</c:v>
                      </c:pt>
                      <c:pt idx="8566">
                        <c:v>904.41997851772203</c:v>
                      </c:pt>
                      <c:pt idx="8567">
                        <c:v>905.54779806659428</c:v>
                      </c:pt>
                      <c:pt idx="8568">
                        <c:v>901.85284640171767</c:v>
                      </c:pt>
                      <c:pt idx="8569">
                        <c:v>910.10472610096576</c:v>
                      </c:pt>
                      <c:pt idx="8570">
                        <c:v>910.10472610096576</c:v>
                      </c:pt>
                      <c:pt idx="8571">
                        <c:v>910.10472610096576</c:v>
                      </c:pt>
                      <c:pt idx="8572">
                        <c:v>910.98281417830185</c:v>
                      </c:pt>
                      <c:pt idx="8573">
                        <c:v>906.41514500536948</c:v>
                      </c:pt>
                      <c:pt idx="8574">
                        <c:v>904.4441460794834</c:v>
                      </c:pt>
                      <c:pt idx="8575">
                        <c:v>903.26799140708806</c:v>
                      </c:pt>
                      <c:pt idx="8576">
                        <c:v>903.77551020408055</c:v>
                      </c:pt>
                      <c:pt idx="8577">
                        <c:v>903.77551020408055</c:v>
                      </c:pt>
                      <c:pt idx="8578">
                        <c:v>903.77551020408055</c:v>
                      </c:pt>
                      <c:pt idx="8579">
                        <c:v>903.77551020408055</c:v>
                      </c:pt>
                      <c:pt idx="8580">
                        <c:v>904.44951664876362</c:v>
                      </c:pt>
                      <c:pt idx="8581">
                        <c:v>906.2943071965617</c:v>
                      </c:pt>
                      <c:pt idx="8582">
                        <c:v>908.23576799140596</c:v>
                      </c:pt>
                      <c:pt idx="8583">
                        <c:v>905.31149301825883</c:v>
                      </c:pt>
                      <c:pt idx="8584">
                        <c:v>905.31149301825883</c:v>
                      </c:pt>
                      <c:pt idx="8585">
                        <c:v>905.31149301825883</c:v>
                      </c:pt>
                      <c:pt idx="8586">
                        <c:v>905.31149301825883</c:v>
                      </c:pt>
                      <c:pt idx="8587">
                        <c:v>904.65628356605691</c:v>
                      </c:pt>
                      <c:pt idx="8588">
                        <c:v>907.5751879699236</c:v>
                      </c:pt>
                      <c:pt idx="8589">
                        <c:v>910.4484425349076</c:v>
                      </c:pt>
                      <c:pt idx="8590">
                        <c:v>915.42696025778616</c:v>
                      </c:pt>
                      <c:pt idx="8591">
                        <c:v>915.42696025778616</c:v>
                      </c:pt>
                      <c:pt idx="8592">
                        <c:v>915.42696025778616</c:v>
                      </c:pt>
                      <c:pt idx="8593">
                        <c:v>917.22610096670132</c:v>
                      </c:pt>
                      <c:pt idx="8594">
                        <c:v>916.89849624060037</c:v>
                      </c:pt>
                      <c:pt idx="8595">
                        <c:v>912.65306122448851</c:v>
                      </c:pt>
                      <c:pt idx="8596">
                        <c:v>915.33297529537992</c:v>
                      </c:pt>
                      <c:pt idx="8597">
                        <c:v>918.16595059076133</c:v>
                      </c:pt>
                      <c:pt idx="8598">
                        <c:v>918.16595059076133</c:v>
                      </c:pt>
                      <c:pt idx="8599">
                        <c:v>918.16595059076133</c:v>
                      </c:pt>
                      <c:pt idx="8600">
                        <c:v>918.16595059076133</c:v>
                      </c:pt>
                      <c:pt idx="8601">
                        <c:v>917.26369495166352</c:v>
                      </c:pt>
                      <c:pt idx="8602">
                        <c:v>925.98012889366134</c:v>
                      </c:pt>
                      <c:pt idx="8603">
                        <c:v>923.9500537056914</c:v>
                      </c:pt>
                      <c:pt idx="8604">
                        <c:v>928.65467239527243</c:v>
                      </c:pt>
                      <c:pt idx="8605">
                        <c:v>928.65467239527243</c:v>
                      </c:pt>
                      <c:pt idx="8606">
                        <c:v>928.65467239527243</c:v>
                      </c:pt>
                      <c:pt idx="8607">
                        <c:v>934.0359828141768</c:v>
                      </c:pt>
                      <c:pt idx="8608">
                        <c:v>935.62030075187818</c:v>
                      </c:pt>
                      <c:pt idx="8609">
                        <c:v>935.82438238453119</c:v>
                      </c:pt>
                      <c:pt idx="8610">
                        <c:v>940.46723952738841</c:v>
                      </c:pt>
                      <c:pt idx="8611">
                        <c:v>948.8856068743271</c:v>
                      </c:pt>
                      <c:pt idx="8612">
                        <c:v>948.8856068743271</c:v>
                      </c:pt>
                      <c:pt idx="8613">
                        <c:v>948.8856068743271</c:v>
                      </c:pt>
                      <c:pt idx="8614">
                        <c:v>941.47422126745278</c:v>
                      </c:pt>
                      <c:pt idx="8615">
                        <c:v>935.11009667024541</c:v>
                      </c:pt>
                      <c:pt idx="8616">
                        <c:v>936.79108485499307</c:v>
                      </c:pt>
                      <c:pt idx="8617">
                        <c:v>934.14876476906386</c:v>
                      </c:pt>
                      <c:pt idx="8618">
                        <c:v>918.65735767991237</c:v>
                      </c:pt>
                      <c:pt idx="8619">
                        <c:v>918.65735767991237</c:v>
                      </c:pt>
                      <c:pt idx="8620">
                        <c:v>918.65735767991237</c:v>
                      </c:pt>
                      <c:pt idx="8621">
                        <c:v>886.03114930182437</c:v>
                      </c:pt>
                      <c:pt idx="8622">
                        <c:v>891.62728249194242</c:v>
                      </c:pt>
                      <c:pt idx="8623">
                        <c:v>888.53114930182426</c:v>
                      </c:pt>
                      <c:pt idx="8624">
                        <c:v>862.14285714285541</c:v>
                      </c:pt>
                      <c:pt idx="8625">
                        <c:v>875.99624060150211</c:v>
                      </c:pt>
                      <c:pt idx="8626">
                        <c:v>875.99624060150211</c:v>
                      </c:pt>
                      <c:pt idx="8627">
                        <c:v>875.99624060150211</c:v>
                      </c:pt>
                      <c:pt idx="8628">
                        <c:v>884.29377013963324</c:v>
                      </c:pt>
                      <c:pt idx="8629">
                        <c:v>886.9548872180435</c:v>
                      </c:pt>
                      <c:pt idx="8630">
                        <c:v>894.04940923737763</c:v>
                      </c:pt>
                      <c:pt idx="8631">
                        <c:v>905.77336197636794</c:v>
                      </c:pt>
                      <c:pt idx="8632">
                        <c:v>908.72986036519717</c:v>
                      </c:pt>
                      <c:pt idx="8633">
                        <c:v>908.72986036519717</c:v>
                      </c:pt>
                      <c:pt idx="8634">
                        <c:v>908.72986036519717</c:v>
                      </c:pt>
                      <c:pt idx="8635">
                        <c:v>908.72986036519717</c:v>
                      </c:pt>
                      <c:pt idx="8636">
                        <c:v>899.57841031149155</c:v>
                      </c:pt>
                      <c:pt idx="8637">
                        <c:v>892.61815252416613</c:v>
                      </c:pt>
                      <c:pt idx="8638">
                        <c:v>893.58216970998774</c:v>
                      </c:pt>
                      <c:pt idx="8639">
                        <c:v>906.79108485499307</c:v>
                      </c:pt>
                      <c:pt idx="8640">
                        <c:v>906.79108485499307</c:v>
                      </c:pt>
                      <c:pt idx="8641">
                        <c:v>906.79108485499307</c:v>
                      </c:pt>
                      <c:pt idx="8642">
                        <c:v>915.26584317937557</c:v>
                      </c:pt>
                      <c:pt idx="8643">
                        <c:v>904.37432867883854</c:v>
                      </c:pt>
                      <c:pt idx="8644">
                        <c:v>896.90655209452063</c:v>
                      </c:pt>
                      <c:pt idx="8645">
                        <c:v>887.3684210526302</c:v>
                      </c:pt>
                      <c:pt idx="8646">
                        <c:v>891.21106337271601</c:v>
                      </c:pt>
                      <c:pt idx="8647">
                        <c:v>891.21106337271601</c:v>
                      </c:pt>
                      <c:pt idx="8648">
                        <c:v>891.21106337271601</c:v>
                      </c:pt>
                      <c:pt idx="8649">
                        <c:v>901.58700322234017</c:v>
                      </c:pt>
                      <c:pt idx="8650">
                        <c:v>902.80612244897816</c:v>
                      </c:pt>
                      <c:pt idx="8651">
                        <c:v>903.09881847475685</c:v>
                      </c:pt>
                      <c:pt idx="8652">
                        <c:v>907.76047261009523</c:v>
                      </c:pt>
                      <c:pt idx="8653">
                        <c:v>918.55531686358609</c:v>
                      </c:pt>
                      <c:pt idx="8654">
                        <c:v>918.55531686358609</c:v>
                      </c:pt>
                      <c:pt idx="8655">
                        <c:v>918.55531686358609</c:v>
                      </c:pt>
                      <c:pt idx="8656">
                        <c:v>916.43931256713086</c:v>
                      </c:pt>
                      <c:pt idx="8657">
                        <c:v>914.94629430719533</c:v>
                      </c:pt>
                      <c:pt idx="8658">
                        <c:v>910.81364124597076</c:v>
                      </c:pt>
                      <c:pt idx="8659">
                        <c:v>910.6525241675605</c:v>
                      </c:pt>
                      <c:pt idx="8660">
                        <c:v>913.12835660579901</c:v>
                      </c:pt>
                      <c:pt idx="8661">
                        <c:v>913.12835660579901</c:v>
                      </c:pt>
                      <c:pt idx="8662">
                        <c:v>913.12835660579901</c:v>
                      </c:pt>
                      <c:pt idx="8663">
                        <c:v>905.37056928034258</c:v>
                      </c:pt>
                      <c:pt idx="8664">
                        <c:v>906.3104189044027</c:v>
                      </c:pt>
                      <c:pt idx="8665">
                        <c:v>902.23684210526199</c:v>
                      </c:pt>
                      <c:pt idx="8666">
                        <c:v>886.02846401718477</c:v>
                      </c:pt>
                      <c:pt idx="8667">
                        <c:v>873.00214822771102</c:v>
                      </c:pt>
                      <c:pt idx="8668">
                        <c:v>873.00214822771102</c:v>
                      </c:pt>
                      <c:pt idx="8669">
                        <c:v>873.00214822771102</c:v>
                      </c:pt>
                      <c:pt idx="8670">
                        <c:v>889.9033297529528</c:v>
                      </c:pt>
                      <c:pt idx="8671">
                        <c:v>883.42910848549843</c:v>
                      </c:pt>
                      <c:pt idx="8672">
                        <c:v>885.08055853920416</c:v>
                      </c:pt>
                      <c:pt idx="8673">
                        <c:v>894.18098818474652</c:v>
                      </c:pt>
                      <c:pt idx="8674">
                        <c:v>894.18098818474652</c:v>
                      </c:pt>
                      <c:pt idx="8675">
                        <c:v>894.18098818474652</c:v>
                      </c:pt>
                      <c:pt idx="8676">
                        <c:v>894.18098818474652</c:v>
                      </c:pt>
                      <c:pt idx="8677">
                        <c:v>879.48979591836633</c:v>
                      </c:pt>
                      <c:pt idx="8678">
                        <c:v>888.391514500536</c:v>
                      </c:pt>
                      <c:pt idx="8679">
                        <c:v>897.08378088077222</c:v>
                      </c:pt>
                      <c:pt idx="8680">
                        <c:v>901.90386680988081</c:v>
                      </c:pt>
                      <c:pt idx="8681">
                        <c:v>886.98174006444583</c:v>
                      </c:pt>
                      <c:pt idx="8682">
                        <c:v>886.98174006444583</c:v>
                      </c:pt>
                      <c:pt idx="8683">
                        <c:v>886.98174006444583</c:v>
                      </c:pt>
                      <c:pt idx="8684">
                        <c:v>889.03598281417737</c:v>
                      </c:pt>
                      <c:pt idx="8685">
                        <c:v>897.43555316863512</c:v>
                      </c:pt>
                      <c:pt idx="8686">
                        <c:v>893.77819548872105</c:v>
                      </c:pt>
                      <c:pt idx="8687">
                        <c:v>895.51288936627202</c:v>
                      </c:pt>
                      <c:pt idx="8688">
                        <c:v>895.96938775510137</c:v>
                      </c:pt>
                      <c:pt idx="8689">
                        <c:v>895.96938775510137</c:v>
                      </c:pt>
                      <c:pt idx="8690">
                        <c:v>895.96938775510137</c:v>
                      </c:pt>
                      <c:pt idx="8691">
                        <c:v>905.19334049409167</c:v>
                      </c:pt>
                      <c:pt idx="8692">
                        <c:v>912.3979591836727</c:v>
                      </c:pt>
                      <c:pt idx="8693">
                        <c:v>912.18850698173924</c:v>
                      </c:pt>
                      <c:pt idx="8694">
                        <c:v>905.67937701396272</c:v>
                      </c:pt>
                      <c:pt idx="8695">
                        <c:v>898.93394199785109</c:v>
                      </c:pt>
                      <c:pt idx="8696">
                        <c:v>898.93394199785109</c:v>
                      </c:pt>
                      <c:pt idx="8697">
                        <c:v>898.93394199785109</c:v>
                      </c:pt>
                      <c:pt idx="8698">
                        <c:v>900.19334049409167</c:v>
                      </c:pt>
                      <c:pt idx="8699">
                        <c:v>892.37916219119143</c:v>
                      </c:pt>
                      <c:pt idx="8700">
                        <c:v>892.3737916219111</c:v>
                      </c:pt>
                      <c:pt idx="8701">
                        <c:v>900.01342642320003</c:v>
                      </c:pt>
                      <c:pt idx="8702">
                        <c:v>901.41783029000987</c:v>
                      </c:pt>
                      <c:pt idx="8703">
                        <c:v>901.41783029000987</c:v>
                      </c:pt>
                      <c:pt idx="8704">
                        <c:v>901.41783029000987</c:v>
                      </c:pt>
                      <c:pt idx="8705">
                        <c:v>894.51664876476809</c:v>
                      </c:pt>
                      <c:pt idx="8706">
                        <c:v>894.26423200859199</c:v>
                      </c:pt>
                      <c:pt idx="8707">
                        <c:v>885.31149301825906</c:v>
                      </c:pt>
                      <c:pt idx="8708">
                        <c:v>886.33995703544497</c:v>
                      </c:pt>
                      <c:pt idx="8709">
                        <c:v>895.07518796992406</c:v>
                      </c:pt>
                      <c:pt idx="8710">
                        <c:v>895.07518796992406</c:v>
                      </c:pt>
                      <c:pt idx="8711">
                        <c:v>895.07518796992406</c:v>
                      </c:pt>
                      <c:pt idx="8712">
                        <c:v>896.32653061224403</c:v>
                      </c:pt>
                      <c:pt idx="8713">
                        <c:v>894.46025778732451</c:v>
                      </c:pt>
                      <c:pt idx="8714">
                        <c:v>898.75402792695945</c:v>
                      </c:pt>
                      <c:pt idx="8715">
                        <c:v>907.00322234156738</c:v>
                      </c:pt>
                      <c:pt idx="8716">
                        <c:v>909.34210526315712</c:v>
                      </c:pt>
                      <c:pt idx="8717">
                        <c:v>909.34210526315712</c:v>
                      </c:pt>
                      <c:pt idx="8718">
                        <c:v>909.34210526315712</c:v>
                      </c:pt>
                      <c:pt idx="8719">
                        <c:v>907.05692803437091</c:v>
                      </c:pt>
                      <c:pt idx="8720">
                        <c:v>900.68474758324305</c:v>
                      </c:pt>
                      <c:pt idx="8721">
                        <c:v>901.82330827067585</c:v>
                      </c:pt>
                      <c:pt idx="8722">
                        <c:v>899.75295381310332</c:v>
                      </c:pt>
                      <c:pt idx="8723">
                        <c:v>899.41192266380153</c:v>
                      </c:pt>
                      <c:pt idx="8724">
                        <c:v>899.41192266380153</c:v>
                      </c:pt>
                      <c:pt idx="8725">
                        <c:v>899.41192266380153</c:v>
                      </c:pt>
                      <c:pt idx="8726">
                        <c:v>905.62030075187897</c:v>
                      </c:pt>
                      <c:pt idx="8727">
                        <c:v>901.43931256713142</c:v>
                      </c:pt>
                      <c:pt idx="8728">
                        <c:v>906.19495166487582</c:v>
                      </c:pt>
                      <c:pt idx="8729">
                        <c:v>906.0929108485492</c:v>
                      </c:pt>
                      <c:pt idx="8730">
                        <c:v>905.8324382384526</c:v>
                      </c:pt>
                      <c:pt idx="8731">
                        <c:v>905.8324382384526</c:v>
                      </c:pt>
                      <c:pt idx="8732">
                        <c:v>905.8324382384526</c:v>
                      </c:pt>
                      <c:pt idx="8733">
                        <c:v>905.8324382384526</c:v>
                      </c:pt>
                      <c:pt idx="8734">
                        <c:v>899.71535982814112</c:v>
                      </c:pt>
                      <c:pt idx="8735">
                        <c:v>910.7303974221262</c:v>
                      </c:pt>
                      <c:pt idx="8736">
                        <c:v>903.76476906552034</c:v>
                      </c:pt>
                      <c:pt idx="8737">
                        <c:v>908.70032223415626</c:v>
                      </c:pt>
                      <c:pt idx="8738">
                        <c:v>908.70032223415626</c:v>
                      </c:pt>
                      <c:pt idx="8739">
                        <c:v>908.70032223415626</c:v>
                      </c:pt>
                      <c:pt idx="8740">
                        <c:v>913.20085929108427</c:v>
                      </c:pt>
                      <c:pt idx="8741">
                        <c:v>912.57787325456445</c:v>
                      </c:pt>
                      <c:pt idx="8742">
                        <c:v>917.76047261009603</c:v>
                      </c:pt>
                      <c:pt idx="8743">
                        <c:v>918.29215896885012</c:v>
                      </c:pt>
                      <c:pt idx="8744">
                        <c:v>923.09613319011771</c:v>
                      </c:pt>
                      <c:pt idx="8745">
                        <c:v>923.09613319011771</c:v>
                      </c:pt>
                      <c:pt idx="8746">
                        <c:v>923.09613319011771</c:v>
                      </c:pt>
                      <c:pt idx="8747">
                        <c:v>922.17508055853864</c:v>
                      </c:pt>
                      <c:pt idx="8748">
                        <c:v>924.18098818474698</c:v>
                      </c:pt>
                      <c:pt idx="8749">
                        <c:v>920.05370569280285</c:v>
                      </c:pt>
                      <c:pt idx="8750">
                        <c:v>923.23845327604647</c:v>
                      </c:pt>
                      <c:pt idx="8751">
                        <c:v>926.05531686358677</c:v>
                      </c:pt>
                      <c:pt idx="8752">
                        <c:v>926.05531686358677</c:v>
                      </c:pt>
                      <c:pt idx="8753">
                        <c:v>926.05531686358677</c:v>
                      </c:pt>
                      <c:pt idx="8754">
                        <c:v>922.68528464017095</c:v>
                      </c:pt>
                      <c:pt idx="8755">
                        <c:v>921.67830290010647</c:v>
                      </c:pt>
                      <c:pt idx="8756">
                        <c:v>920.81095596133093</c:v>
                      </c:pt>
                      <c:pt idx="8757">
                        <c:v>918.19817400644365</c:v>
                      </c:pt>
                      <c:pt idx="8758">
                        <c:v>922.39795918367258</c:v>
                      </c:pt>
                      <c:pt idx="8759">
                        <c:v>922.39795918367258</c:v>
                      </c:pt>
                      <c:pt idx="8760">
                        <c:v>922.39795918367258</c:v>
                      </c:pt>
                      <c:pt idx="8761">
                        <c:v>917.88131041890347</c:v>
                      </c:pt>
                      <c:pt idx="8762">
                        <c:v>917.3952738990323</c:v>
                      </c:pt>
                      <c:pt idx="8763">
                        <c:v>910.40816326530523</c:v>
                      </c:pt>
                      <c:pt idx="8764">
                        <c:v>917.69065520945139</c:v>
                      </c:pt>
                      <c:pt idx="8765">
                        <c:v>918.35123523093364</c:v>
                      </c:pt>
                      <c:pt idx="8766">
                        <c:v>918.35123523093364</c:v>
                      </c:pt>
                      <c:pt idx="8767">
                        <c:v>918.35123523093364</c:v>
                      </c:pt>
                      <c:pt idx="8768">
                        <c:v>920.42158968850617</c:v>
                      </c:pt>
                      <c:pt idx="8769">
                        <c:v>920.55853920515483</c:v>
                      </c:pt>
                      <c:pt idx="8770">
                        <c:v>920.55853920515483</c:v>
                      </c:pt>
                      <c:pt idx="8771">
                        <c:v>928.25187969924718</c:v>
                      </c:pt>
                      <c:pt idx="8772">
                        <c:v>932.87593984962314</c:v>
                      </c:pt>
                      <c:pt idx="8773">
                        <c:v>932.87593984962314</c:v>
                      </c:pt>
                      <c:pt idx="8774">
                        <c:v>932.87593984962314</c:v>
                      </c:pt>
                      <c:pt idx="8775">
                        <c:v>933.76208378087972</c:v>
                      </c:pt>
                      <c:pt idx="8776">
                        <c:v>938.87486573576689</c:v>
                      </c:pt>
                      <c:pt idx="8777">
                        <c:v>936.83404940923629</c:v>
                      </c:pt>
                      <c:pt idx="8778">
                        <c:v>943.10418904403753</c:v>
                      </c:pt>
                      <c:pt idx="8779">
                        <c:v>943.50161117078289</c:v>
                      </c:pt>
                      <c:pt idx="8780">
                        <c:v>943.50161117078289</c:v>
                      </c:pt>
                      <c:pt idx="8781">
                        <c:v>943.50161117078289</c:v>
                      </c:pt>
                      <c:pt idx="8782">
                        <c:v>940.96401718582058</c:v>
                      </c:pt>
                      <c:pt idx="8783">
                        <c:v>943.76208378087972</c:v>
                      </c:pt>
                      <c:pt idx="8784">
                        <c:v>943.86680988184628</c:v>
                      </c:pt>
                      <c:pt idx="8785">
                        <c:v>944.17561761546608</c:v>
                      </c:pt>
                      <c:pt idx="8786">
                        <c:v>943.25456498388712</c:v>
                      </c:pt>
                      <c:pt idx="8787">
                        <c:v>943.25456498388712</c:v>
                      </c:pt>
                      <c:pt idx="8788">
                        <c:v>943.25456498388712</c:v>
                      </c:pt>
                      <c:pt idx="8789">
                        <c:v>941.74812030075077</c:v>
                      </c:pt>
                      <c:pt idx="8790">
                        <c:v>943.2008592910837</c:v>
                      </c:pt>
                      <c:pt idx="8791">
                        <c:v>950.80290010741021</c:v>
                      </c:pt>
                      <c:pt idx="8792">
                        <c:v>951.8796992481191</c:v>
                      </c:pt>
                      <c:pt idx="8793">
                        <c:v>947.52685284640052</c:v>
                      </c:pt>
                      <c:pt idx="8794">
                        <c:v>947.52685284640052</c:v>
                      </c:pt>
                      <c:pt idx="8795">
                        <c:v>947.52685284640052</c:v>
                      </c:pt>
                      <c:pt idx="8796">
                        <c:v>941.65682062298481</c:v>
                      </c:pt>
                      <c:pt idx="8797">
                        <c:v>948.87218045112661</c:v>
                      </c:pt>
                      <c:pt idx="8798">
                        <c:v>946.77497314715242</c:v>
                      </c:pt>
                      <c:pt idx="8799">
                        <c:v>949.8227712137475</c:v>
                      </c:pt>
                      <c:pt idx="8800">
                        <c:v>955.59881847475719</c:v>
                      </c:pt>
                      <c:pt idx="8801">
                        <c:v>955.59881847475719</c:v>
                      </c:pt>
                      <c:pt idx="8802">
                        <c:v>955.59881847475719</c:v>
                      </c:pt>
                      <c:pt idx="8803">
                        <c:v>958.06928034371526</c:v>
                      </c:pt>
                      <c:pt idx="8804">
                        <c:v>959.48979591836621</c:v>
                      </c:pt>
                      <c:pt idx="8805">
                        <c:v>959.09237379162073</c:v>
                      </c:pt>
                      <c:pt idx="8806">
                        <c:v>959.74489795918259</c:v>
                      </c:pt>
                      <c:pt idx="8807">
                        <c:v>955.99892588614284</c:v>
                      </c:pt>
                      <c:pt idx="8808">
                        <c:v>955.99892588614284</c:v>
                      </c:pt>
                      <c:pt idx="8809">
                        <c:v>955.99892588614284</c:v>
                      </c:pt>
                      <c:pt idx="8810">
                        <c:v>954.18904403866713</c:v>
                      </c:pt>
                      <c:pt idx="8811">
                        <c:v>958.79430719656193</c:v>
                      </c:pt>
                      <c:pt idx="8812">
                        <c:v>958.3861439312559</c:v>
                      </c:pt>
                      <c:pt idx="8813">
                        <c:v>966.27013963480033</c:v>
                      </c:pt>
                      <c:pt idx="8814">
                        <c:v>971.32116004296358</c:v>
                      </c:pt>
                      <c:pt idx="8815">
                        <c:v>971.32116004296358</c:v>
                      </c:pt>
                      <c:pt idx="8816">
                        <c:v>971.32116004296358</c:v>
                      </c:pt>
                      <c:pt idx="8817">
                        <c:v>972.97529538130959</c:v>
                      </c:pt>
                      <c:pt idx="8818">
                        <c:v>971.32921589688419</c:v>
                      </c:pt>
                      <c:pt idx="8819">
                        <c:v>968.66004296455344</c:v>
                      </c:pt>
                      <c:pt idx="8820">
                        <c:v>968.79699248120221</c:v>
                      </c:pt>
                      <c:pt idx="8821">
                        <c:v>974.12996777658338</c:v>
                      </c:pt>
                      <c:pt idx="8822">
                        <c:v>974.12996777658338</c:v>
                      </c:pt>
                      <c:pt idx="8823">
                        <c:v>974.12996777658338</c:v>
                      </c:pt>
                      <c:pt idx="8824">
                        <c:v>975.73845327604647</c:v>
                      </c:pt>
                      <c:pt idx="8825">
                        <c:v>975.82438238453187</c:v>
                      </c:pt>
                      <c:pt idx="8826">
                        <c:v>979.61063372717433</c:v>
                      </c:pt>
                      <c:pt idx="8827">
                        <c:v>975.96670247046109</c:v>
                      </c:pt>
                      <c:pt idx="8828">
                        <c:v>977.5080558539197</c:v>
                      </c:pt>
                      <c:pt idx="8829">
                        <c:v>977.5080558539197</c:v>
                      </c:pt>
                      <c:pt idx="8830">
                        <c:v>977.5080558539197</c:v>
                      </c:pt>
                      <c:pt idx="8831">
                        <c:v>977.5080558539197</c:v>
                      </c:pt>
                      <c:pt idx="8832">
                        <c:v>976.91192266380153</c:v>
                      </c:pt>
                      <c:pt idx="8833">
                        <c:v>978.67346938775427</c:v>
                      </c:pt>
                      <c:pt idx="8834">
                        <c:v>982.87325456498297</c:v>
                      </c:pt>
                      <c:pt idx="8835">
                        <c:v>979.43877551020319</c:v>
                      </c:pt>
                      <c:pt idx="8836">
                        <c:v>979.43877551020319</c:v>
                      </c:pt>
                      <c:pt idx="8837">
                        <c:v>979.43877551020319</c:v>
                      </c:pt>
                      <c:pt idx="8838">
                        <c:v>981.55209452201848</c:v>
                      </c:pt>
                      <c:pt idx="8839">
                        <c:v>982.69334049409156</c:v>
                      </c:pt>
                      <c:pt idx="8840">
                        <c:v>984.53813104188976</c:v>
                      </c:pt>
                      <c:pt idx="8841">
                        <c:v>990.09935553168566</c:v>
                      </c:pt>
                      <c:pt idx="8842">
                        <c:v>990.00537056927965</c:v>
                      </c:pt>
                      <c:pt idx="8843">
                        <c:v>990.00537056927965</c:v>
                      </c:pt>
                      <c:pt idx="8844">
                        <c:v>990.00537056927965</c:v>
                      </c:pt>
                      <c:pt idx="8845">
                        <c:v>988.10418904403787</c:v>
                      </c:pt>
                      <c:pt idx="8846">
                        <c:v>991.16272824919361</c:v>
                      </c:pt>
                      <c:pt idx="8847">
                        <c:v>986.45810955961247</c:v>
                      </c:pt>
                      <c:pt idx="8848">
                        <c:v>991.77228786251248</c:v>
                      </c:pt>
                      <c:pt idx="8849">
                        <c:v>994.7368421052621</c:v>
                      </c:pt>
                      <c:pt idx="8850">
                        <c:v>994.7368421052621</c:v>
                      </c:pt>
                      <c:pt idx="8851">
                        <c:v>994.7368421052621</c:v>
                      </c:pt>
                      <c:pt idx="8852">
                        <c:v>987.44897959183572</c:v>
                      </c:pt>
                      <c:pt idx="8853">
                        <c:v>986.52255639097632</c:v>
                      </c:pt>
                      <c:pt idx="8854">
                        <c:v>982.83566058002032</c:v>
                      </c:pt>
                      <c:pt idx="8855">
                        <c:v>983.97690655209328</c:v>
                      </c:pt>
                      <c:pt idx="8856">
                        <c:v>989.10848549946172</c:v>
                      </c:pt>
                      <c:pt idx="8857">
                        <c:v>989.10848549946172</c:v>
                      </c:pt>
                      <c:pt idx="8858">
                        <c:v>989.10848549946172</c:v>
                      </c:pt>
                      <c:pt idx="8859">
                        <c:v>988.63856068743166</c:v>
                      </c:pt>
                      <c:pt idx="8860">
                        <c:v>989.68582169709862</c:v>
                      </c:pt>
                      <c:pt idx="8861">
                        <c:v>985.34908700322114</c:v>
                      </c:pt>
                      <c:pt idx="8862">
                        <c:v>980.98818474758195</c:v>
                      </c:pt>
                      <c:pt idx="8863">
                        <c:v>981.32653061224369</c:v>
                      </c:pt>
                      <c:pt idx="8864">
                        <c:v>981.32653061224369</c:v>
                      </c:pt>
                      <c:pt idx="8865">
                        <c:v>981.32653061224369</c:v>
                      </c:pt>
                      <c:pt idx="8866">
                        <c:v>982.83297529538004</c:v>
                      </c:pt>
                      <c:pt idx="8867">
                        <c:v>983.91514500536925</c:v>
                      </c:pt>
                      <c:pt idx="8868">
                        <c:v>959.14070891514382</c:v>
                      </c:pt>
                      <c:pt idx="8869">
                        <c:v>938.39957035445639</c:v>
                      </c:pt>
                      <c:pt idx="8870">
                        <c:v>947.65843179376895</c:v>
                      </c:pt>
                      <c:pt idx="8871">
                        <c:v>947.65843179376895</c:v>
                      </c:pt>
                      <c:pt idx="8872">
                        <c:v>947.65843179376895</c:v>
                      </c:pt>
                      <c:pt idx="8873">
                        <c:v>947.08109559613206</c:v>
                      </c:pt>
                      <c:pt idx="8874">
                        <c:v>964.54350161116963</c:v>
                      </c:pt>
                      <c:pt idx="8875">
                        <c:v>964.75563909774326</c:v>
                      </c:pt>
                      <c:pt idx="8876">
                        <c:v>958.36197636949407</c:v>
                      </c:pt>
                      <c:pt idx="8877">
                        <c:v>960.40010741138451</c:v>
                      </c:pt>
                      <c:pt idx="8878">
                        <c:v>960.40010741138451</c:v>
                      </c:pt>
                      <c:pt idx="8879">
                        <c:v>960.40010741138451</c:v>
                      </c:pt>
                      <c:pt idx="8880">
                        <c:v>957.04887218044996</c:v>
                      </c:pt>
                      <c:pt idx="8881">
                        <c:v>954.07626208377962</c:v>
                      </c:pt>
                      <c:pt idx="8882">
                        <c:v>939.40655209452075</c:v>
                      </c:pt>
                      <c:pt idx="8883">
                        <c:v>945.33834586466048</c:v>
                      </c:pt>
                      <c:pt idx="8884">
                        <c:v>933.03974221267333</c:v>
                      </c:pt>
                      <c:pt idx="8885">
                        <c:v>933.03974221267333</c:v>
                      </c:pt>
                      <c:pt idx="8886">
                        <c:v>933.03974221267333</c:v>
                      </c:pt>
                      <c:pt idx="8887">
                        <c:v>933.2867883995691</c:v>
                      </c:pt>
                      <c:pt idx="8888">
                        <c:v>946.74543501611038</c:v>
                      </c:pt>
                      <c:pt idx="8889">
                        <c:v>948.97153598281272</c:v>
                      </c:pt>
                      <c:pt idx="8890">
                        <c:v>952.30934479054645</c:v>
                      </c:pt>
                      <c:pt idx="8891">
                        <c:v>950.38936627282351</c:v>
                      </c:pt>
                      <c:pt idx="8892">
                        <c:v>950.38936627282351</c:v>
                      </c:pt>
                      <c:pt idx="8893">
                        <c:v>950.38936627282351</c:v>
                      </c:pt>
                      <c:pt idx="8894">
                        <c:v>958.69226638023486</c:v>
                      </c:pt>
                      <c:pt idx="8895">
                        <c:v>964.0762620837794</c:v>
                      </c:pt>
                      <c:pt idx="8896">
                        <c:v>979.70461868957977</c:v>
                      </c:pt>
                      <c:pt idx="8897">
                        <c:v>980.413533834585</c:v>
                      </c:pt>
                      <c:pt idx="8898">
                        <c:v>979.79054779806506</c:v>
                      </c:pt>
                      <c:pt idx="8899">
                        <c:v>979.79054779806506</c:v>
                      </c:pt>
                      <c:pt idx="8900">
                        <c:v>979.79054779806506</c:v>
                      </c:pt>
                      <c:pt idx="8901">
                        <c:v>968.5311493018246</c:v>
                      </c:pt>
                      <c:pt idx="8902">
                        <c:v>966.11976369495028</c:v>
                      </c:pt>
                      <c:pt idx="8903">
                        <c:v>961.44736842105124</c:v>
                      </c:pt>
                      <c:pt idx="8904">
                        <c:v>967.42212674543373</c:v>
                      </c:pt>
                      <c:pt idx="8905">
                        <c:v>973.11224489795791</c:v>
                      </c:pt>
                      <c:pt idx="8906">
                        <c:v>973.11224489795791</c:v>
                      </c:pt>
                      <c:pt idx="8907">
                        <c:v>973.11224489795791</c:v>
                      </c:pt>
                      <c:pt idx="8908">
                        <c:v>963.72717508055734</c:v>
                      </c:pt>
                      <c:pt idx="8909">
                        <c:v>950.97475832438113</c:v>
                      </c:pt>
                      <c:pt idx="8910">
                        <c:v>950.11009667024587</c:v>
                      </c:pt>
                      <c:pt idx="8911">
                        <c:v>950.11009667024587</c:v>
                      </c:pt>
                      <c:pt idx="8912">
                        <c:v>947.95381310418782</c:v>
                      </c:pt>
                      <c:pt idx="8913">
                        <c:v>947.95381310418782</c:v>
                      </c:pt>
                      <c:pt idx="8914">
                        <c:v>947.95381310418782</c:v>
                      </c:pt>
                      <c:pt idx="8915">
                        <c:v>955.94522019333931</c:v>
                      </c:pt>
                      <c:pt idx="8916">
                        <c:v>959.01718582169588</c:v>
                      </c:pt>
                      <c:pt idx="8917">
                        <c:v>975.59344790547675</c:v>
                      </c:pt>
                      <c:pt idx="8918">
                        <c:v>974.42803437164207</c:v>
                      </c:pt>
                      <c:pt idx="8919">
                        <c:v>983.6976369495153</c:v>
                      </c:pt>
                      <c:pt idx="8920">
                        <c:v>983.6976369495153</c:v>
                      </c:pt>
                      <c:pt idx="8921">
                        <c:v>983.6976369495153</c:v>
                      </c:pt>
                      <c:pt idx="8922">
                        <c:v>987.65306122448851</c:v>
                      </c:pt>
                      <c:pt idx="8923">
                        <c:v>969.64285714285586</c:v>
                      </c:pt>
                      <c:pt idx="8924">
                        <c:v>969.64285714285586</c:v>
                      </c:pt>
                      <c:pt idx="8925">
                        <c:v>969.21052631578823</c:v>
                      </c:pt>
                      <c:pt idx="8926">
                        <c:v>954.59989258861299</c:v>
                      </c:pt>
                      <c:pt idx="8927">
                        <c:v>954.59989258861299</c:v>
                      </c:pt>
                      <c:pt idx="8928">
                        <c:v>954.59989258861299</c:v>
                      </c:pt>
                      <c:pt idx="8929">
                        <c:v>958.16595059076121</c:v>
                      </c:pt>
                      <c:pt idx="8930">
                        <c:v>958.33780880773224</c:v>
                      </c:pt>
                      <c:pt idx="8931">
                        <c:v>958.93662728249058</c:v>
                      </c:pt>
                      <c:pt idx="8932">
                        <c:v>962.05961331901051</c:v>
                      </c:pt>
                      <c:pt idx="8933">
                        <c:v>948.03168635875261</c:v>
                      </c:pt>
                      <c:pt idx="8934">
                        <c:v>948.03168635875261</c:v>
                      </c:pt>
                      <c:pt idx="8935">
                        <c:v>948.03168635875261</c:v>
                      </c:pt>
                      <c:pt idx="8936">
                        <c:v>927.41407089151312</c:v>
                      </c:pt>
                      <c:pt idx="8937">
                        <c:v>925.29269602577733</c:v>
                      </c:pt>
                      <c:pt idx="8938">
                        <c:v>916.58163265305984</c:v>
                      </c:pt>
                      <c:pt idx="8939">
                        <c:v>904.0064446831351</c:v>
                      </c:pt>
                      <c:pt idx="8940">
                        <c:v>892.19656283565928</c:v>
                      </c:pt>
                      <c:pt idx="8941">
                        <c:v>892.19656283565928</c:v>
                      </c:pt>
                      <c:pt idx="8942">
                        <c:v>892.19656283565928</c:v>
                      </c:pt>
                      <c:pt idx="8943">
                        <c:v>866.42588614393003</c:v>
                      </c:pt>
                      <c:pt idx="8944">
                        <c:v>866.42588614393003</c:v>
                      </c:pt>
                      <c:pt idx="8945">
                        <c:v>897.17239527389768</c:v>
                      </c:pt>
                      <c:pt idx="8946">
                        <c:v>906.66219119226491</c:v>
                      </c:pt>
                      <c:pt idx="8947">
                        <c:v>905.70891514500397</c:v>
                      </c:pt>
                      <c:pt idx="8948">
                        <c:v>905.70891514500397</c:v>
                      </c:pt>
                      <c:pt idx="8949">
                        <c:v>905.70891514500397</c:v>
                      </c:pt>
                      <c:pt idx="8950">
                        <c:v>913.17132116004154</c:v>
                      </c:pt>
                      <c:pt idx="8951">
                        <c:v>913.17132116004154</c:v>
                      </c:pt>
                      <c:pt idx="8952">
                        <c:v>904.9704618689567</c:v>
                      </c:pt>
                      <c:pt idx="8953">
                        <c:v>892.09452201933254</c:v>
                      </c:pt>
                      <c:pt idx="8954">
                        <c:v>911.84210526315644</c:v>
                      </c:pt>
                      <c:pt idx="8955">
                        <c:v>911.84210526315644</c:v>
                      </c:pt>
                      <c:pt idx="8956">
                        <c:v>911.84210526315644</c:v>
                      </c:pt>
                      <c:pt idx="8957">
                        <c:v>914.39044038667953</c:v>
                      </c:pt>
                      <c:pt idx="8958">
                        <c:v>922.87593984962245</c:v>
                      </c:pt>
                      <c:pt idx="8959">
                        <c:v>922.8329752953797</c:v>
                      </c:pt>
                      <c:pt idx="8960">
                        <c:v>929.29645542427329</c:v>
                      </c:pt>
                      <c:pt idx="8961">
                        <c:v>929.84156820622832</c:v>
                      </c:pt>
                      <c:pt idx="8962">
                        <c:v>929.84156820622832</c:v>
                      </c:pt>
                      <c:pt idx="8963">
                        <c:v>929.84156820622832</c:v>
                      </c:pt>
                      <c:pt idx="8964">
                        <c:v>923.69763694951507</c:v>
                      </c:pt>
                      <c:pt idx="8965">
                        <c:v>932.22073039742065</c:v>
                      </c:pt>
                      <c:pt idx="8966">
                        <c:v>931.92803437164184</c:v>
                      </c:pt>
                      <c:pt idx="8967">
                        <c:v>937.83566058001998</c:v>
                      </c:pt>
                      <c:pt idx="8968">
                        <c:v>948.03974221267288</c:v>
                      </c:pt>
                      <c:pt idx="8969">
                        <c:v>948.03974221267288</c:v>
                      </c:pt>
                      <c:pt idx="8970">
                        <c:v>948.03974221267288</c:v>
                      </c:pt>
                      <c:pt idx="8971">
                        <c:v>948.03974221267288</c:v>
                      </c:pt>
                      <c:pt idx="8972">
                        <c:v>942.07572502685116</c:v>
                      </c:pt>
                      <c:pt idx="8973">
                        <c:v>947.63157894736673</c:v>
                      </c:pt>
                      <c:pt idx="8974">
                        <c:v>945.03759398496072</c:v>
                      </c:pt>
                      <c:pt idx="8975">
                        <c:v>948.2518796992465</c:v>
                      </c:pt>
                      <c:pt idx="8976">
                        <c:v>948.2518796992465</c:v>
                      </c:pt>
                      <c:pt idx="8977">
                        <c:v>948.2518796992465</c:v>
                      </c:pt>
                      <c:pt idx="8978">
                        <c:v>945.85929108485334</c:v>
                      </c:pt>
                      <c:pt idx="8979">
                        <c:v>947.95381310418725</c:v>
                      </c:pt>
                      <c:pt idx="8980">
                        <c:v>958.0612244897942</c:v>
                      </c:pt>
                      <c:pt idx="8981">
                        <c:v>965.4511278195472</c:v>
                      </c:pt>
                      <c:pt idx="8982">
                        <c:v>967.59667024704436</c:v>
                      </c:pt>
                      <c:pt idx="8983">
                        <c:v>967.59667024704436</c:v>
                      </c:pt>
                      <c:pt idx="8984">
                        <c:v>967.59667024704436</c:v>
                      </c:pt>
                      <c:pt idx="8985">
                        <c:v>973.32706766917113</c:v>
                      </c:pt>
                      <c:pt idx="8986">
                        <c:v>976.12513426423027</c:v>
                      </c:pt>
                      <c:pt idx="8987">
                        <c:v>974.65896885069651</c:v>
                      </c:pt>
                      <c:pt idx="8988">
                        <c:v>973.22502685284462</c:v>
                      </c:pt>
                      <c:pt idx="8989">
                        <c:v>977.15628356605623</c:v>
                      </c:pt>
                      <c:pt idx="8990">
                        <c:v>977.15628356605623</c:v>
                      </c:pt>
                      <c:pt idx="8991">
                        <c:v>977.15628356605623</c:v>
                      </c:pt>
                      <c:pt idx="8992">
                        <c:v>977.46777658431631</c:v>
                      </c:pt>
                      <c:pt idx="8993">
                        <c:v>984.12191192266209</c:v>
                      </c:pt>
                      <c:pt idx="8994">
                        <c:v>986.27282491943981</c:v>
                      </c:pt>
                      <c:pt idx="8995">
                        <c:v>982.89742212674378</c:v>
                      </c:pt>
                      <c:pt idx="8996">
                        <c:v>993.10687432867724</c:v>
                      </c:pt>
                      <c:pt idx="8997">
                        <c:v>993.10687432867724</c:v>
                      </c:pt>
                      <c:pt idx="8998">
                        <c:v>993.10687432867724</c:v>
                      </c:pt>
                      <c:pt idx="8999">
                        <c:v>993.10687432867724</c:v>
                      </c:pt>
                      <c:pt idx="9000">
                        <c:v>995.01074113855907</c:v>
                      </c:pt>
                      <c:pt idx="9001">
                        <c:v>996.25671321159882</c:v>
                      </c:pt>
                      <c:pt idx="9002">
                        <c:v>996.27551020408021</c:v>
                      </c:pt>
                      <c:pt idx="9003">
                        <c:v>1002.2046186895798</c:v>
                      </c:pt>
                      <c:pt idx="9004">
                        <c:v>1002.2046186895798</c:v>
                      </c:pt>
                      <c:pt idx="9005">
                        <c:v>1002.2046186895798</c:v>
                      </c:pt>
                      <c:pt idx="9006">
                        <c:v>999.28839957035314</c:v>
                      </c:pt>
                      <c:pt idx="9007">
                        <c:v>998.66272824919315</c:v>
                      </c:pt>
                      <c:pt idx="9008">
                        <c:v>998.48818474758195</c:v>
                      </c:pt>
                      <c:pt idx="9009">
                        <c:v>1001.3292158968837</c:v>
                      </c:pt>
                      <c:pt idx="9010">
                        <c:v>1005.9183673469374</c:v>
                      </c:pt>
                      <c:pt idx="9011">
                        <c:v>1005.9183673469374</c:v>
                      </c:pt>
                      <c:pt idx="9012">
                        <c:v>1005.9183673469374</c:v>
                      </c:pt>
                      <c:pt idx="9013">
                        <c:v>1000.3759398496228</c:v>
                      </c:pt>
                      <c:pt idx="9014">
                        <c:v>1000.2416756176143</c:v>
                      </c:pt>
                      <c:pt idx="9015">
                        <c:v>996.15735767991293</c:v>
                      </c:pt>
                      <c:pt idx="9016">
                        <c:v>992.24489795918248</c:v>
                      </c:pt>
                      <c:pt idx="9017">
                        <c:v>990.9613319011803</c:v>
                      </c:pt>
                      <c:pt idx="9018">
                        <c:v>990.9613319011803</c:v>
                      </c:pt>
                      <c:pt idx="9019">
                        <c:v>990.9613319011803</c:v>
                      </c:pt>
                      <c:pt idx="9020">
                        <c:v>1002.1831364124585</c:v>
                      </c:pt>
                      <c:pt idx="9021">
                        <c:v>1005.067132116003</c:v>
                      </c:pt>
                      <c:pt idx="9022">
                        <c:v>1009.9489795918355</c:v>
                      </c:pt>
                      <c:pt idx="9023">
                        <c:v>1009.129967776583</c:v>
                      </c:pt>
                      <c:pt idx="9024">
                        <c:v>1012.6342642320074</c:v>
                      </c:pt>
                      <c:pt idx="9025">
                        <c:v>1012.6342642320074</c:v>
                      </c:pt>
                      <c:pt idx="9026">
                        <c:v>1012.6342642320074</c:v>
                      </c:pt>
                      <c:pt idx="9027">
                        <c:v>1013.4828141783016</c:v>
                      </c:pt>
                      <c:pt idx="9028">
                        <c:v>1011.1842105263145</c:v>
                      </c:pt>
                      <c:pt idx="9029">
                        <c:v>1007.4033297529525</c:v>
                      </c:pt>
                      <c:pt idx="9030">
                        <c:v>1020.0805585392037</c:v>
                      </c:pt>
                      <c:pt idx="9031">
                        <c:v>1012.5483351235216</c:v>
                      </c:pt>
                      <c:pt idx="9032">
                        <c:v>1012.5483351235216</c:v>
                      </c:pt>
                      <c:pt idx="9033">
                        <c:v>1012.5483351235216</c:v>
                      </c:pt>
                      <c:pt idx="9034">
                        <c:v>1013.5606874328664</c:v>
                      </c:pt>
                      <c:pt idx="9035">
                        <c:v>1021.1278195488707</c:v>
                      </c:pt>
                      <c:pt idx="9036">
                        <c:v>1018.4854994629416</c:v>
                      </c:pt>
                      <c:pt idx="9037">
                        <c:v>1021.321160042963</c:v>
                      </c:pt>
                      <c:pt idx="9038">
                        <c:v>1027.3791621911905</c:v>
                      </c:pt>
                      <c:pt idx="9039">
                        <c:v>1027.3791621911905</c:v>
                      </c:pt>
                      <c:pt idx="9040">
                        <c:v>1027.3791621911905</c:v>
                      </c:pt>
                      <c:pt idx="9041">
                        <c:v>1031.1654135338329</c:v>
                      </c:pt>
                      <c:pt idx="9042">
                        <c:v>1030.0644468313624</c:v>
                      </c:pt>
                      <c:pt idx="9043">
                        <c:v>1029.3877551020391</c:v>
                      </c:pt>
                      <c:pt idx="9044">
                        <c:v>1030.1208378088061</c:v>
                      </c:pt>
                      <c:pt idx="9045">
                        <c:v>1034.6885069817383</c:v>
                      </c:pt>
                      <c:pt idx="9046">
                        <c:v>1034.6885069817383</c:v>
                      </c:pt>
                      <c:pt idx="9047">
                        <c:v>1034.6885069817383</c:v>
                      </c:pt>
                      <c:pt idx="9048">
                        <c:v>1034.5784103114913</c:v>
                      </c:pt>
                      <c:pt idx="9049">
                        <c:v>1031.5520945220176</c:v>
                      </c:pt>
                      <c:pt idx="9050">
                        <c:v>1033.6895810955943</c:v>
                      </c:pt>
                      <c:pt idx="9051">
                        <c:v>1033.6815252416739</c:v>
                      </c:pt>
                      <c:pt idx="9052">
                        <c:v>1037.8490870032206</c:v>
                      </c:pt>
                      <c:pt idx="9053">
                        <c:v>1037.8490870032206</c:v>
                      </c:pt>
                      <c:pt idx="9054">
                        <c:v>1037.8490870032206</c:v>
                      </c:pt>
                      <c:pt idx="9055">
                        <c:v>1039.683136412458</c:v>
                      </c:pt>
                      <c:pt idx="9056">
                        <c:v>1033.0639097744343</c:v>
                      </c:pt>
                      <c:pt idx="9057">
                        <c:v>1026.9199785177211</c:v>
                      </c:pt>
                      <c:pt idx="9058">
                        <c:v>1028.4989258861422</c:v>
                      </c:pt>
                      <c:pt idx="9059">
                        <c:v>1028.4989258861422</c:v>
                      </c:pt>
                      <c:pt idx="9060">
                        <c:v>1028.4989258861422</c:v>
                      </c:pt>
                      <c:pt idx="9061">
                        <c:v>1028.4989258861422</c:v>
                      </c:pt>
                      <c:pt idx="9062">
                        <c:v>1027.0649838882903</c:v>
                      </c:pt>
                      <c:pt idx="9063">
                        <c:v>1036.5198711063354</c:v>
                      </c:pt>
                      <c:pt idx="9064">
                        <c:v>1037.8866809881827</c:v>
                      </c:pt>
                      <c:pt idx="9065">
                        <c:v>1037.113319011813</c:v>
                      </c:pt>
                      <c:pt idx="9066">
                        <c:v>1042.4087003222319</c:v>
                      </c:pt>
                      <c:pt idx="9067">
                        <c:v>1042.4087003222319</c:v>
                      </c:pt>
                      <c:pt idx="9068">
                        <c:v>1042.4087003222319</c:v>
                      </c:pt>
                      <c:pt idx="9069">
                        <c:v>1040.0107411385584</c:v>
                      </c:pt>
                      <c:pt idx="9070">
                        <c:v>1049.4951664876455</c:v>
                      </c:pt>
                      <c:pt idx="9071">
                        <c:v>1039.3098818474737</c:v>
                      </c:pt>
                      <c:pt idx="9072">
                        <c:v>1039.0977443609002</c:v>
                      </c:pt>
                      <c:pt idx="9073">
                        <c:v>1043.7862513426403</c:v>
                      </c:pt>
                      <c:pt idx="9074">
                        <c:v>1043.7862513426403</c:v>
                      </c:pt>
                      <c:pt idx="9075">
                        <c:v>1043.7862513426403</c:v>
                      </c:pt>
                      <c:pt idx="9076">
                        <c:v>1042.8705692803417</c:v>
                      </c:pt>
                      <c:pt idx="9077">
                        <c:v>1030.3705692803417</c:v>
                      </c:pt>
                      <c:pt idx="9078">
                        <c:v>1030.1772287862493</c:v>
                      </c:pt>
                      <c:pt idx="9079">
                        <c:v>1030.1664876476887</c:v>
                      </c:pt>
                      <c:pt idx="9080">
                        <c:v>1038.4693877551001</c:v>
                      </c:pt>
                      <c:pt idx="9081">
                        <c:v>1038.4693877551001</c:v>
                      </c:pt>
                      <c:pt idx="9082">
                        <c:v>1038.4693877551001</c:v>
                      </c:pt>
                      <c:pt idx="9083">
                        <c:v>1026.1358754027906</c:v>
                      </c:pt>
                      <c:pt idx="9084">
                        <c:v>1030.3866809881827</c:v>
                      </c:pt>
                      <c:pt idx="9085">
                        <c:v>1035.3544575725005</c:v>
                      </c:pt>
                      <c:pt idx="9086">
                        <c:v>1044.7368421052608</c:v>
                      </c:pt>
                      <c:pt idx="9087">
                        <c:v>1043.5955961331879</c:v>
                      </c:pt>
                      <c:pt idx="9088">
                        <c:v>1043.5955961331879</c:v>
                      </c:pt>
                      <c:pt idx="9089">
                        <c:v>1043.5955961331879</c:v>
                      </c:pt>
                      <c:pt idx="9090">
                        <c:v>1041.893125671319</c:v>
                      </c:pt>
                      <c:pt idx="9091">
                        <c:v>1048.332438238451</c:v>
                      </c:pt>
                      <c:pt idx="9092">
                        <c:v>1051.114393125669</c:v>
                      </c:pt>
                      <c:pt idx="9093">
                        <c:v>1046.3990332975272</c:v>
                      </c:pt>
                      <c:pt idx="9094">
                        <c:v>1047.019334049407</c:v>
                      </c:pt>
                      <c:pt idx="9095">
                        <c:v>1047.019334049407</c:v>
                      </c:pt>
                      <c:pt idx="9096">
                        <c:v>1047.019334049407</c:v>
                      </c:pt>
                      <c:pt idx="9097">
                        <c:v>1047.019334049407</c:v>
                      </c:pt>
                      <c:pt idx="9098">
                        <c:v>1036.2916219119206</c:v>
                      </c:pt>
                      <c:pt idx="9099">
                        <c:v>1030.596133190116</c:v>
                      </c:pt>
                      <c:pt idx="9100">
                        <c:v>1035.7867883995682</c:v>
                      </c:pt>
                      <c:pt idx="9101">
                        <c:v>1032.0059076262062</c:v>
                      </c:pt>
                      <c:pt idx="9102">
                        <c:v>1032.0059076262062</c:v>
                      </c:pt>
                      <c:pt idx="9103">
                        <c:v>1032.0059076262062</c:v>
                      </c:pt>
                      <c:pt idx="9104">
                        <c:v>1038.1364124597185</c:v>
                      </c:pt>
                      <c:pt idx="9105">
                        <c:v>1049.0198711063349</c:v>
                      </c:pt>
                      <c:pt idx="9106">
                        <c:v>1063.1283566057978</c:v>
                      </c:pt>
                      <c:pt idx="9107">
                        <c:v>1069.5193340494066</c:v>
                      </c:pt>
                      <c:pt idx="9108">
                        <c:v>1076.7185821697071</c:v>
                      </c:pt>
                      <c:pt idx="9109">
                        <c:v>1076.7185821697071</c:v>
                      </c:pt>
                      <c:pt idx="9110">
                        <c:v>1076.7185821697071</c:v>
                      </c:pt>
                      <c:pt idx="9111">
                        <c:v>1075.1396348012861</c:v>
                      </c:pt>
                      <c:pt idx="9112">
                        <c:v>1072.3496240601476</c:v>
                      </c:pt>
                      <c:pt idx="9113">
                        <c:v>1076.3104189044011</c:v>
                      </c:pt>
                      <c:pt idx="9114">
                        <c:v>1077.5859291084828</c:v>
                      </c:pt>
                      <c:pt idx="9115">
                        <c:v>1080.4403866809855</c:v>
                      </c:pt>
                      <c:pt idx="9116">
                        <c:v>1080.4403866809855</c:v>
                      </c:pt>
                      <c:pt idx="9117">
                        <c:v>1080.4403866809855</c:v>
                      </c:pt>
                      <c:pt idx="9118">
                        <c:v>1078.9205155746483</c:v>
                      </c:pt>
                      <c:pt idx="9119">
                        <c:v>1081.6756176154645</c:v>
                      </c:pt>
                      <c:pt idx="9120">
                        <c:v>1088.0558539205128</c:v>
                      </c:pt>
                      <c:pt idx="9121">
                        <c:v>1096.0177228786224</c:v>
                      </c:pt>
                      <c:pt idx="9122">
                        <c:v>1092.3684210526287</c:v>
                      </c:pt>
                      <c:pt idx="9123">
                        <c:v>1092.3684210526287</c:v>
                      </c:pt>
                      <c:pt idx="9124">
                        <c:v>1092.3684210526287</c:v>
                      </c:pt>
                      <c:pt idx="9125">
                        <c:v>1093.356605800212</c:v>
                      </c:pt>
                      <c:pt idx="9126">
                        <c:v>1086.9065520945194</c:v>
                      </c:pt>
                      <c:pt idx="9127">
                        <c:v>1074.8066595059049</c:v>
                      </c:pt>
                      <c:pt idx="9128">
                        <c:v>1078.8587540279243</c:v>
                      </c:pt>
                      <c:pt idx="9129">
                        <c:v>1083.3216970998899</c:v>
                      </c:pt>
                      <c:pt idx="9130">
                        <c:v>1083.3216970998899</c:v>
                      </c:pt>
                      <c:pt idx="9131">
                        <c:v>1083.3216970998899</c:v>
                      </c:pt>
                      <c:pt idx="9132">
                        <c:v>1087.634264232006</c:v>
                      </c:pt>
                      <c:pt idx="9133">
                        <c:v>1095.5316863587516</c:v>
                      </c:pt>
                      <c:pt idx="9134">
                        <c:v>1106.9468313641223</c:v>
                      </c:pt>
                      <c:pt idx="9135">
                        <c:v>1106.9468313641223</c:v>
                      </c:pt>
                      <c:pt idx="9136">
                        <c:v>1104.787862513424</c:v>
                      </c:pt>
                      <c:pt idx="9137">
                        <c:v>1104.787862513424</c:v>
                      </c:pt>
                      <c:pt idx="9138">
                        <c:v>1104.787862513424</c:v>
                      </c:pt>
                      <c:pt idx="9139">
                        <c:v>1103.1525241675595</c:v>
                      </c:pt>
                      <c:pt idx="9140">
                        <c:v>1104.2991407089125</c:v>
                      </c:pt>
                      <c:pt idx="9141">
                        <c:v>1109.7207303974196</c:v>
                      </c:pt>
                      <c:pt idx="9142">
                        <c:v>1110.1664876476882</c:v>
                      </c:pt>
                      <c:pt idx="9143">
                        <c:v>1112.5026852846377</c:v>
                      </c:pt>
                      <c:pt idx="9144">
                        <c:v>1112.5026852846377</c:v>
                      </c:pt>
                      <c:pt idx="9145">
                        <c:v>1112.5026852846377</c:v>
                      </c:pt>
                      <c:pt idx="9146">
                        <c:v>1114.4360902255614</c:v>
                      </c:pt>
                      <c:pt idx="9147">
                        <c:v>1111.366809881845</c:v>
                      </c:pt>
                      <c:pt idx="9148">
                        <c:v>1108.3727175080535</c:v>
                      </c:pt>
                      <c:pt idx="9149">
                        <c:v>1113.2116004296431</c:v>
                      </c:pt>
                      <c:pt idx="9150">
                        <c:v>1102.8517722878601</c:v>
                      </c:pt>
                      <c:pt idx="9151">
                        <c:v>1102.8517722878601</c:v>
                      </c:pt>
                      <c:pt idx="9152">
                        <c:v>1102.8517722878601</c:v>
                      </c:pt>
                      <c:pt idx="9153">
                        <c:v>1102.8759398496213</c:v>
                      </c:pt>
                      <c:pt idx="9154">
                        <c:v>1106.2647690655183</c:v>
                      </c:pt>
                      <c:pt idx="9155">
                        <c:v>1106.713211600427</c:v>
                      </c:pt>
                      <c:pt idx="9156">
                        <c:v>1106.6756176154647</c:v>
                      </c:pt>
                      <c:pt idx="9157">
                        <c:v>1115.9317937701369</c:v>
                      </c:pt>
                      <c:pt idx="9158">
                        <c:v>1115.9317937701369</c:v>
                      </c:pt>
                      <c:pt idx="9159">
                        <c:v>1115.9317937701369</c:v>
                      </c:pt>
                      <c:pt idx="9160">
                        <c:v>1116.9038668098794</c:v>
                      </c:pt>
                      <c:pt idx="9161">
                        <c:v>1112.0461868958084</c:v>
                      </c:pt>
                      <c:pt idx="9162">
                        <c:v>1100.7277121374839</c:v>
                      </c:pt>
                      <c:pt idx="9163">
                        <c:v>1098.6707841031123</c:v>
                      </c:pt>
                      <c:pt idx="9164">
                        <c:v>1097.900107411383</c:v>
                      </c:pt>
                      <c:pt idx="9165">
                        <c:v>1097.900107411383</c:v>
                      </c:pt>
                      <c:pt idx="9166">
                        <c:v>1097.900107411383</c:v>
                      </c:pt>
                      <c:pt idx="9167">
                        <c:v>1072.4650912996754</c:v>
                      </c:pt>
                      <c:pt idx="9168">
                        <c:v>1089.0359828141759</c:v>
                      </c:pt>
                      <c:pt idx="9169">
                        <c:v>1094.4548872180426</c:v>
                      </c:pt>
                      <c:pt idx="9170">
                        <c:v>1112.2798066595033</c:v>
                      </c:pt>
                      <c:pt idx="9171">
                        <c:v>1109.6750805585366</c:v>
                      </c:pt>
                      <c:pt idx="9172">
                        <c:v>1109.6750805585366</c:v>
                      </c:pt>
                      <c:pt idx="9173">
                        <c:v>1109.6750805585366</c:v>
                      </c:pt>
                      <c:pt idx="9174">
                        <c:v>1100.1369495166462</c:v>
                      </c:pt>
                      <c:pt idx="9175">
                        <c:v>1109.9167561761521</c:v>
                      </c:pt>
                      <c:pt idx="9176">
                        <c:v>1085.3383458646592</c:v>
                      </c:pt>
                      <c:pt idx="9177">
                        <c:v>1094.4199785177202</c:v>
                      </c:pt>
                      <c:pt idx="9178">
                        <c:v>1104.5918367346912</c:v>
                      </c:pt>
                      <c:pt idx="9179">
                        <c:v>1104.5918367346912</c:v>
                      </c:pt>
                      <c:pt idx="9180">
                        <c:v>1104.5918367346912</c:v>
                      </c:pt>
                      <c:pt idx="9181">
                        <c:v>1113.8963480128866</c:v>
                      </c:pt>
                      <c:pt idx="9182">
                        <c:v>1106.5494092373765</c:v>
                      </c:pt>
                      <c:pt idx="9183">
                        <c:v>1113.9581095596106</c:v>
                      </c:pt>
                      <c:pt idx="9184">
                        <c:v>1115.7411385606847</c:v>
                      </c:pt>
                      <c:pt idx="9185">
                        <c:v>1094.5193340494063</c:v>
                      </c:pt>
                      <c:pt idx="9186">
                        <c:v>1094.5193340494063</c:v>
                      </c:pt>
                      <c:pt idx="9187">
                        <c:v>1094.5193340494063</c:v>
                      </c:pt>
                      <c:pt idx="9188">
                        <c:v>1106.3614393125642</c:v>
                      </c:pt>
                      <c:pt idx="9189">
                        <c:v>1105.7733619763665</c:v>
                      </c:pt>
                      <c:pt idx="9190">
                        <c:v>1110.2013963480099</c:v>
                      </c:pt>
                      <c:pt idx="9191">
                        <c:v>1119.3125671321127</c:v>
                      </c:pt>
                      <c:pt idx="9192">
                        <c:v>1118.4210526315758</c:v>
                      </c:pt>
                      <c:pt idx="9193">
                        <c:v>1118.4210526315758</c:v>
                      </c:pt>
                      <c:pt idx="9194">
                        <c:v>1118.4210526315758</c:v>
                      </c:pt>
                      <c:pt idx="9195">
                        <c:v>1118.4210526315758</c:v>
                      </c:pt>
                      <c:pt idx="9196">
                        <c:v>1119.3501611170752</c:v>
                      </c:pt>
                      <c:pt idx="9197">
                        <c:v>1128.5338345864629</c:v>
                      </c:pt>
                      <c:pt idx="9198">
                        <c:v>1130.9291084854963</c:v>
                      </c:pt>
                      <c:pt idx="9199">
                        <c:v>1133.9339419978487</c:v>
                      </c:pt>
                      <c:pt idx="9200">
                        <c:v>1133.9339419978487</c:v>
                      </c:pt>
                      <c:pt idx="9201">
                        <c:v>1133.9339419978487</c:v>
                      </c:pt>
                      <c:pt idx="9202">
                        <c:v>1124.3313641245941</c:v>
                      </c:pt>
                      <c:pt idx="9203">
                        <c:v>1115.2953813104157</c:v>
                      </c:pt>
                      <c:pt idx="9204">
                        <c:v>1119.5864661654105</c:v>
                      </c:pt>
                      <c:pt idx="9205">
                        <c:v>1124.035982814175</c:v>
                      </c:pt>
                      <c:pt idx="9206">
                        <c:v>1118.6170784103081</c:v>
                      </c:pt>
                      <c:pt idx="9207">
                        <c:v>1118.6170784103081</c:v>
                      </c:pt>
                      <c:pt idx="9208">
                        <c:v>1118.6170784103081</c:v>
                      </c:pt>
                      <c:pt idx="9209">
                        <c:v>1116.3829215896851</c:v>
                      </c:pt>
                      <c:pt idx="9210">
                        <c:v>1126.4151450053673</c:v>
                      </c:pt>
                      <c:pt idx="9211">
                        <c:v>1127.3791621911887</c:v>
                      </c:pt>
                      <c:pt idx="9212">
                        <c:v>1128.8104189044002</c:v>
                      </c:pt>
                      <c:pt idx="9213">
                        <c:v>1126.2459720730362</c:v>
                      </c:pt>
                      <c:pt idx="9214">
                        <c:v>1126.2459720730362</c:v>
                      </c:pt>
                      <c:pt idx="9215">
                        <c:v>1126.2459720730362</c:v>
                      </c:pt>
                      <c:pt idx="9216">
                        <c:v>1127.164339419975</c:v>
                      </c:pt>
                      <c:pt idx="9217">
                        <c:v>1125.9076262083745</c:v>
                      </c:pt>
                      <c:pt idx="9218">
                        <c:v>1126.8743286788363</c:v>
                      </c:pt>
                      <c:pt idx="9219">
                        <c:v>1129.0708915144967</c:v>
                      </c:pt>
                      <c:pt idx="9220">
                        <c:v>1122.5053705692767</c:v>
                      </c:pt>
                      <c:pt idx="9221">
                        <c:v>1122.5053705692767</c:v>
                      </c:pt>
                      <c:pt idx="9222">
                        <c:v>1122.5053705692767</c:v>
                      </c:pt>
                      <c:pt idx="9223">
                        <c:v>1127.8490870032185</c:v>
                      </c:pt>
                      <c:pt idx="9224">
                        <c:v>1118.2841031149264</c:v>
                      </c:pt>
                      <c:pt idx="9225">
                        <c:v>1102.6691729323272</c:v>
                      </c:pt>
                      <c:pt idx="9226">
                        <c:v>1110.6417830289972</c:v>
                      </c:pt>
                      <c:pt idx="9227">
                        <c:v>1126.7776584317899</c:v>
                      </c:pt>
                      <c:pt idx="9228">
                        <c:v>1126.7776584317899</c:v>
                      </c:pt>
                      <c:pt idx="9229">
                        <c:v>1126.7776584317899</c:v>
                      </c:pt>
                      <c:pt idx="9230">
                        <c:v>1120.7787325456459</c:v>
                      </c:pt>
                      <c:pt idx="9231">
                        <c:v>1108.203544575721</c:v>
                      </c:pt>
                      <c:pt idx="9232">
                        <c:v>1116.216433941994</c:v>
                      </c:pt>
                      <c:pt idx="9233">
                        <c:v>1120.577336197633</c:v>
                      </c:pt>
                      <c:pt idx="9234">
                        <c:v>1122.8356605800175</c:v>
                      </c:pt>
                      <c:pt idx="9235">
                        <c:v>1122.8356605800175</c:v>
                      </c:pt>
                      <c:pt idx="9236">
                        <c:v>1122.8356605800175</c:v>
                      </c:pt>
                      <c:pt idx="9237">
                        <c:v>1120.4967776584278</c:v>
                      </c:pt>
                      <c:pt idx="9238">
                        <c:v>1123.5553168635838</c:v>
                      </c:pt>
                      <c:pt idx="9239">
                        <c:v>1123.6197636949478</c:v>
                      </c:pt>
                      <c:pt idx="9240">
                        <c:v>1126.3802363050447</c:v>
                      </c:pt>
                      <c:pt idx="9241">
                        <c:v>1127.6074113856032</c:v>
                      </c:pt>
                      <c:pt idx="9242">
                        <c:v>1127.6074113856032</c:v>
                      </c:pt>
                      <c:pt idx="9243">
                        <c:v>1127.6074113856032</c:v>
                      </c:pt>
                      <c:pt idx="9244">
                        <c:v>1130.1584317937663</c:v>
                      </c:pt>
                      <c:pt idx="9245">
                        <c:v>1119.8791621911885</c:v>
                      </c:pt>
                      <c:pt idx="9246">
                        <c:v>1121.7937701396309</c:v>
                      </c:pt>
                      <c:pt idx="9247">
                        <c:v>1122.0381310418863</c:v>
                      </c:pt>
                      <c:pt idx="9248">
                        <c:v>1117.9779806659465</c:v>
                      </c:pt>
                      <c:pt idx="9249">
                        <c:v>1117.9779806659465</c:v>
                      </c:pt>
                      <c:pt idx="9250">
                        <c:v>1117.9779806659465</c:v>
                      </c:pt>
                      <c:pt idx="9251">
                        <c:v>1117.301288936623</c:v>
                      </c:pt>
                      <c:pt idx="9252">
                        <c:v>1121.2620837808765</c:v>
                      </c:pt>
                      <c:pt idx="9253">
                        <c:v>1127.2717508055812</c:v>
                      </c:pt>
                      <c:pt idx="9254">
                        <c:v>1125.5612244897918</c:v>
                      </c:pt>
                      <c:pt idx="9255">
                        <c:v>1125.7921589688465</c:v>
                      </c:pt>
                      <c:pt idx="9256">
                        <c:v>1125.7921589688465</c:v>
                      </c:pt>
                      <c:pt idx="9257">
                        <c:v>1125.7921589688465</c:v>
                      </c:pt>
                      <c:pt idx="9258">
                        <c:v>1117.5912996777615</c:v>
                      </c:pt>
                      <c:pt idx="9259">
                        <c:v>1111.9441460794803</c:v>
                      </c:pt>
                      <c:pt idx="9260">
                        <c:v>1118.5767991407049</c:v>
                      </c:pt>
                      <c:pt idx="9261">
                        <c:v>1117.2502685284601</c:v>
                      </c:pt>
                      <c:pt idx="9262">
                        <c:v>1117.4087003222301</c:v>
                      </c:pt>
                      <c:pt idx="9263">
                        <c:v>1117.4087003222301</c:v>
                      </c:pt>
                      <c:pt idx="9264">
                        <c:v>1117.4087003222301</c:v>
                      </c:pt>
                      <c:pt idx="9265">
                        <c:v>1115.2658431793732</c:v>
                      </c:pt>
                      <c:pt idx="9266">
                        <c:v>1115.5209452201893</c:v>
                      </c:pt>
                      <c:pt idx="9267">
                        <c:v>1122.8732545649798</c:v>
                      </c:pt>
                      <c:pt idx="9268">
                        <c:v>1125.1691729323268</c:v>
                      </c:pt>
                      <c:pt idx="9269">
                        <c:v>1130.9183673469345</c:v>
                      </c:pt>
                      <c:pt idx="9270">
                        <c:v>1130.9183673469345</c:v>
                      </c:pt>
                      <c:pt idx="9271">
                        <c:v>1130.9183673469345</c:v>
                      </c:pt>
                      <c:pt idx="9272">
                        <c:v>1133.2035445757206</c:v>
                      </c:pt>
                      <c:pt idx="9273">
                        <c:v>1134.320622986032</c:v>
                      </c:pt>
                      <c:pt idx="9274">
                        <c:v>1133.8345864661608</c:v>
                      </c:pt>
                      <c:pt idx="9275">
                        <c:v>1128.1605800214779</c:v>
                      </c:pt>
                      <c:pt idx="9276">
                        <c:v>1128.7003222341523</c:v>
                      </c:pt>
                      <c:pt idx="9277">
                        <c:v>1128.7003222341523</c:v>
                      </c:pt>
                      <c:pt idx="9278">
                        <c:v>1128.7003222341523</c:v>
                      </c:pt>
                      <c:pt idx="9279">
                        <c:v>1131.1278195488676</c:v>
                      </c:pt>
                      <c:pt idx="9280">
                        <c:v>1140.1691729323263</c:v>
                      </c:pt>
                      <c:pt idx="9281">
                        <c:v>1143.3566058002102</c:v>
                      </c:pt>
                      <c:pt idx="9282">
                        <c:v>1143.3566058002102</c:v>
                      </c:pt>
                      <c:pt idx="9283">
                        <c:v>1139.7610096670203</c:v>
                      </c:pt>
                      <c:pt idx="9284">
                        <c:v>1139.7610096670203</c:v>
                      </c:pt>
                      <c:pt idx="9285">
                        <c:v>1139.7610096670203</c:v>
                      </c:pt>
                      <c:pt idx="9286">
                        <c:v>1131.5762620837763</c:v>
                      </c:pt>
                      <c:pt idx="9287">
                        <c:v>1129.5918367346894</c:v>
                      </c:pt>
                      <c:pt idx="9288">
                        <c:v>1135.3651987110591</c:v>
                      </c:pt>
                      <c:pt idx="9289">
                        <c:v>1137.1133190118107</c:v>
                      </c:pt>
                      <c:pt idx="9290">
                        <c:v>1141.4822771213705</c:v>
                      </c:pt>
                      <c:pt idx="9291">
                        <c:v>1141.4822771213705</c:v>
                      </c:pt>
                      <c:pt idx="9292">
                        <c:v>1141.4822771213705</c:v>
                      </c:pt>
                      <c:pt idx="9293">
                        <c:v>1139.4441460794801</c:v>
                      </c:pt>
                      <c:pt idx="9294">
                        <c:v>1137.6745435016069</c:v>
                      </c:pt>
                      <c:pt idx="9295">
                        <c:v>1137.6208378088036</c:v>
                      </c:pt>
                      <c:pt idx="9296">
                        <c:v>1140.2738990332932</c:v>
                      </c:pt>
                      <c:pt idx="9297">
                        <c:v>1143.0182599355487</c:v>
                      </c:pt>
                      <c:pt idx="9298">
                        <c:v>1143.0182599355487</c:v>
                      </c:pt>
                      <c:pt idx="9299">
                        <c:v>1143.0182599355487</c:v>
                      </c:pt>
                      <c:pt idx="9300">
                        <c:v>1148.1390977443564</c:v>
                      </c:pt>
                      <c:pt idx="9301">
                        <c:v>1147.5080558539159</c:v>
                      </c:pt>
                      <c:pt idx="9302">
                        <c:v>1146.8662728249151</c:v>
                      </c:pt>
                      <c:pt idx="9303">
                        <c:v>1151.6944146079438</c:v>
                      </c:pt>
                      <c:pt idx="9304">
                        <c:v>1158.8480128893616</c:v>
                      </c:pt>
                      <c:pt idx="9305">
                        <c:v>1158.8480128893616</c:v>
                      </c:pt>
                      <c:pt idx="9306">
                        <c:v>1158.8480128893616</c:v>
                      </c:pt>
                      <c:pt idx="9307">
                        <c:v>1154.7395273898987</c:v>
                      </c:pt>
                      <c:pt idx="9308">
                        <c:v>1155.6901181525195</c:v>
                      </c:pt>
                      <c:pt idx="9309">
                        <c:v>1155.6901181525195</c:v>
                      </c:pt>
                      <c:pt idx="9310">
                        <c:v>1158.3915145005324</c:v>
                      </c:pt>
                      <c:pt idx="9311">
                        <c:v>1161.3292158968804</c:v>
                      </c:pt>
                      <c:pt idx="9312">
                        <c:v>1161.3292158968804</c:v>
                      </c:pt>
                      <c:pt idx="9313">
                        <c:v>1161.3292158968804</c:v>
                      </c:pt>
                      <c:pt idx="9314">
                        <c:v>1157.4731471535938</c:v>
                      </c:pt>
                      <c:pt idx="9315">
                        <c:v>1160.555853920511</c:v>
                      </c:pt>
                      <c:pt idx="9316">
                        <c:v>1160.555853920511</c:v>
                      </c:pt>
                      <c:pt idx="9317">
                        <c:v>1160.8727175080514</c:v>
                      </c:pt>
                      <c:pt idx="9318">
                        <c:v>1160.8780880773318</c:v>
                      </c:pt>
                      <c:pt idx="9319">
                        <c:v>1160.8780880773318</c:v>
                      </c:pt>
                      <c:pt idx="9320">
                        <c:v>1160.8780880773318</c:v>
                      </c:pt>
                      <c:pt idx="9321">
                        <c:v>1162.9618689581052</c:v>
                      </c:pt>
                      <c:pt idx="9322">
                        <c:v>1157.3711063372675</c:v>
                      </c:pt>
                      <c:pt idx="9323">
                        <c:v>1160.5907626208336</c:v>
                      </c:pt>
                      <c:pt idx="9324">
                        <c:v>1167.3979591836694</c:v>
                      </c:pt>
                      <c:pt idx="9325">
                        <c:v>1166.6487647690615</c:v>
                      </c:pt>
                      <c:pt idx="9326">
                        <c:v>1166.6487647690615</c:v>
                      </c:pt>
                      <c:pt idx="9327">
                        <c:v>1166.6487647690615</c:v>
                      </c:pt>
                      <c:pt idx="9328">
                        <c:v>1173.8319011815211</c:v>
                      </c:pt>
                      <c:pt idx="9329">
                        <c:v>1173.5580021482235</c:v>
                      </c:pt>
                      <c:pt idx="9330">
                        <c:v>1181.1546723952697</c:v>
                      </c:pt>
                      <c:pt idx="9331">
                        <c:v>1190.1987110633686</c:v>
                      </c:pt>
                      <c:pt idx="9332">
                        <c:v>1195.8190118152481</c:v>
                      </c:pt>
                      <c:pt idx="9333">
                        <c:v>1195.8190118152481</c:v>
                      </c:pt>
                      <c:pt idx="9334">
                        <c:v>1195.8190118152481</c:v>
                      </c:pt>
                      <c:pt idx="9335">
                        <c:v>1195.8190118152481</c:v>
                      </c:pt>
                      <c:pt idx="9336">
                        <c:v>1198.5257787325415</c:v>
                      </c:pt>
                      <c:pt idx="9337">
                        <c:v>1200.1181525241634</c:v>
                      </c:pt>
                      <c:pt idx="9338">
                        <c:v>1203.0907626208339</c:v>
                      </c:pt>
                      <c:pt idx="9339">
                        <c:v>1198.1444683136372</c:v>
                      </c:pt>
                      <c:pt idx="9340">
                        <c:v>1198.1444683136372</c:v>
                      </c:pt>
                      <c:pt idx="9341">
                        <c:v>1198.1444683136372</c:v>
                      </c:pt>
                      <c:pt idx="9342">
                        <c:v>1190.0295381310377</c:v>
                      </c:pt>
                      <c:pt idx="9343">
                        <c:v>1195.9640171858177</c:v>
                      </c:pt>
                      <c:pt idx="9344">
                        <c:v>1192.8195488721765</c:v>
                      </c:pt>
                      <c:pt idx="9345">
                        <c:v>1202.3442534908661</c:v>
                      </c:pt>
                      <c:pt idx="9346">
                        <c:v>1187.1616541353344</c:v>
                      </c:pt>
                      <c:pt idx="9347">
                        <c:v>1187.1616541353344</c:v>
                      </c:pt>
                      <c:pt idx="9348">
                        <c:v>1187.1616541353344</c:v>
                      </c:pt>
                      <c:pt idx="9349">
                        <c:v>1193.9742212674503</c:v>
                      </c:pt>
                      <c:pt idx="9350">
                        <c:v>1201.5145005370528</c:v>
                      </c:pt>
                      <c:pt idx="9351">
                        <c:v>1211.0982814178262</c:v>
                      </c:pt>
                      <c:pt idx="9352">
                        <c:v>1212.3764769065481</c:v>
                      </c:pt>
                      <c:pt idx="9353">
                        <c:v>1208.7835660579981</c:v>
                      </c:pt>
                      <c:pt idx="9354">
                        <c:v>1208.7835660579981</c:v>
                      </c:pt>
                      <c:pt idx="9355">
                        <c:v>1208.7835660579981</c:v>
                      </c:pt>
                      <c:pt idx="9356">
                        <c:v>1215.9344790547759</c:v>
                      </c:pt>
                      <c:pt idx="9357">
                        <c:v>1218.6493018259896</c:v>
                      </c:pt>
                      <c:pt idx="9358">
                        <c:v>1219.5784103114891</c:v>
                      </c:pt>
                      <c:pt idx="9359">
                        <c:v>1225.1127819548833</c:v>
                      </c:pt>
                      <c:pt idx="9360">
                        <c:v>1231.0875402792656</c:v>
                      </c:pt>
                      <c:pt idx="9361">
                        <c:v>1231.0875402792656</c:v>
                      </c:pt>
                      <c:pt idx="9362">
                        <c:v>1231.0875402792656</c:v>
                      </c:pt>
                      <c:pt idx="9363">
                        <c:v>1231.0875402792656</c:v>
                      </c:pt>
                      <c:pt idx="9364">
                        <c:v>1230.6310418904366</c:v>
                      </c:pt>
                      <c:pt idx="9365">
                        <c:v>1229.5918367346901</c:v>
                      </c:pt>
                      <c:pt idx="9366">
                        <c:v>1227.8302900107374</c:v>
                      </c:pt>
                      <c:pt idx="9367">
                        <c:v>1223.6519871106302</c:v>
                      </c:pt>
                      <c:pt idx="9368">
                        <c:v>1223.6519871106302</c:v>
                      </c:pt>
                      <c:pt idx="9369">
                        <c:v>1223.6519871106302</c:v>
                      </c:pt>
                      <c:pt idx="9370">
                        <c:v>1199.0547798066559</c:v>
                      </c:pt>
                      <c:pt idx="9371">
                        <c:v>1170.2228786251308</c:v>
                      </c:pt>
                      <c:pt idx="9372">
                        <c:v>1164.4495166487611</c:v>
                      </c:pt>
                      <c:pt idx="9373">
                        <c:v>1113.7003222341534</c:v>
                      </c:pt>
                      <c:pt idx="9374">
                        <c:v>1090.3410311492985</c:v>
                      </c:pt>
                      <c:pt idx="9375">
                        <c:v>1090.3410311492985</c:v>
                      </c:pt>
                      <c:pt idx="9376">
                        <c:v>1090.3410311492985</c:v>
                      </c:pt>
                      <c:pt idx="9377">
                        <c:v>1143.1766917293198</c:v>
                      </c:pt>
                      <c:pt idx="9378">
                        <c:v>1123.2465091299646</c:v>
                      </c:pt>
                      <c:pt idx="9379">
                        <c:v>1173.1659505907592</c:v>
                      </c:pt>
                      <c:pt idx="9380">
                        <c:v>1144.4522019334015</c:v>
                      </c:pt>
                      <c:pt idx="9381">
                        <c:v>1132.3576799140676</c:v>
                      </c:pt>
                      <c:pt idx="9382">
                        <c:v>1132.3576799140676</c:v>
                      </c:pt>
                      <c:pt idx="9383">
                        <c:v>1132.3576799140676</c:v>
                      </c:pt>
                      <c:pt idx="9384">
                        <c:v>1064.844253490867</c:v>
                      </c:pt>
                      <c:pt idx="9385">
                        <c:v>1100.9559613318982</c:v>
                      </c:pt>
                      <c:pt idx="9386">
                        <c:v>1051.8770139634773</c:v>
                      </c:pt>
                      <c:pt idx="9387">
                        <c:v>955.73845327604477</c:v>
                      </c:pt>
                      <c:pt idx="9388">
                        <c:v>1021.168098818472</c:v>
                      </c:pt>
                      <c:pt idx="9389">
                        <c:v>1021.168098818472</c:v>
                      </c:pt>
                      <c:pt idx="9390">
                        <c:v>1021.168098818472</c:v>
                      </c:pt>
                      <c:pt idx="9391">
                        <c:v>909.1702470461845</c:v>
                      </c:pt>
                      <c:pt idx="9392">
                        <c:v>972.62352309344533</c:v>
                      </c:pt>
                      <c:pt idx="9393">
                        <c:v>915.63909774435842</c:v>
                      </c:pt>
                      <c:pt idx="9394">
                        <c:v>903.95542427497071</c:v>
                      </c:pt>
                      <c:pt idx="9395">
                        <c:v>859.60257787325224</c:v>
                      </c:pt>
                      <c:pt idx="9396">
                        <c:v>859.60257787325224</c:v>
                      </c:pt>
                      <c:pt idx="9397">
                        <c:v>859.60257787325224</c:v>
                      </c:pt>
                      <c:pt idx="9398">
                        <c:v>822.33888292158747</c:v>
                      </c:pt>
                      <c:pt idx="9399">
                        <c:v>895.11815252416523</c:v>
                      </c:pt>
                      <c:pt idx="9400">
                        <c:v>911.68904403866577</c:v>
                      </c:pt>
                      <c:pt idx="9401">
                        <c:v>974.17024704618439</c:v>
                      </c:pt>
                      <c:pt idx="9402">
                        <c:v>955.18796992480964</c:v>
                      </c:pt>
                      <c:pt idx="9403">
                        <c:v>955.18796992480964</c:v>
                      </c:pt>
                      <c:pt idx="9404">
                        <c:v>955.18796992480964</c:v>
                      </c:pt>
                      <c:pt idx="9405">
                        <c:v>983.6090225563886</c:v>
                      </c:pt>
                      <c:pt idx="9406">
                        <c:v>959.83619763694719</c:v>
                      </c:pt>
                      <c:pt idx="9407">
                        <c:v>922.31740064446615</c:v>
                      </c:pt>
                      <c:pt idx="9408">
                        <c:v>944.37164339419758</c:v>
                      </c:pt>
                      <c:pt idx="9409">
                        <c:v>929.63480128893434</c:v>
                      </c:pt>
                      <c:pt idx="9410">
                        <c:v>929.63480128893434</c:v>
                      </c:pt>
                      <c:pt idx="9411">
                        <c:v>929.63480128893434</c:v>
                      </c:pt>
                      <c:pt idx="9412">
                        <c:v>990.07250268528219</c:v>
                      </c:pt>
                      <c:pt idx="9413">
                        <c:v>987.42481203007276</c:v>
                      </c:pt>
                      <c:pt idx="9414">
                        <c:v>1023.5392051557441</c:v>
                      </c:pt>
                      <c:pt idx="9415">
                        <c:v>1050.6820622986013</c:v>
                      </c:pt>
                      <c:pt idx="9416">
                        <c:v>1050.6820622986013</c:v>
                      </c:pt>
                      <c:pt idx="9417">
                        <c:v>1050.6820622986013</c:v>
                      </c:pt>
                      <c:pt idx="9418">
                        <c:v>1050.6820622986013</c:v>
                      </c:pt>
                      <c:pt idx="9419">
                        <c:v>1029.6374865735745</c:v>
                      </c:pt>
                      <c:pt idx="9420">
                        <c:v>1059.6697099892565</c:v>
                      </c:pt>
                      <c:pt idx="9421">
                        <c:v>1031.6245972073018</c:v>
                      </c:pt>
                      <c:pt idx="9422">
                        <c:v>1037.5107411385584</c:v>
                      </c:pt>
                      <c:pt idx="9423">
                        <c:v>1067.9081632653038</c:v>
                      </c:pt>
                      <c:pt idx="9424">
                        <c:v>1067.9081632653038</c:v>
                      </c:pt>
                      <c:pt idx="9425">
                        <c:v>1067.9081632653038</c:v>
                      </c:pt>
                      <c:pt idx="9426">
                        <c:v>1044.9328678839934</c:v>
                      </c:pt>
                      <c:pt idx="9427">
                        <c:v>1018.1525241675595</c:v>
                      </c:pt>
                      <c:pt idx="9428">
                        <c:v>1038.3673469387734</c:v>
                      </c:pt>
                      <c:pt idx="9429">
                        <c:v>1029.2642320085909</c:v>
                      </c:pt>
                      <c:pt idx="9430">
                        <c:v>1039.0816326530592</c:v>
                      </c:pt>
                      <c:pt idx="9431">
                        <c:v>1039.0816326530592</c:v>
                      </c:pt>
                      <c:pt idx="9432">
                        <c:v>1039.0816326530592</c:v>
                      </c:pt>
                      <c:pt idx="9433">
                        <c:v>1056.1331901181504</c:v>
                      </c:pt>
                      <c:pt idx="9434">
                        <c:v>1054.8308270676671</c:v>
                      </c:pt>
                      <c:pt idx="9435">
                        <c:v>1065.7814178302879</c:v>
                      </c:pt>
                      <c:pt idx="9436">
                        <c:v>1048.7056928034351</c:v>
                      </c:pt>
                      <c:pt idx="9437">
                        <c:v>1026.970998925884</c:v>
                      </c:pt>
                      <c:pt idx="9438">
                        <c:v>1026.970998925884</c:v>
                      </c:pt>
                      <c:pt idx="9439">
                        <c:v>1026.970998925884</c:v>
                      </c:pt>
                      <c:pt idx="9440">
                        <c:v>1030.3839957035425</c:v>
                      </c:pt>
                      <c:pt idx="9441">
                        <c:v>1042.5187969924791</c:v>
                      </c:pt>
                      <c:pt idx="9442">
                        <c:v>1027.7255639097723</c:v>
                      </c:pt>
                      <c:pt idx="9443">
                        <c:v>1041.0848549946272</c:v>
                      </c:pt>
                      <c:pt idx="9444">
                        <c:v>1055.644468313639</c:v>
                      </c:pt>
                      <c:pt idx="9445">
                        <c:v>1055.644468313639</c:v>
                      </c:pt>
                      <c:pt idx="9446">
                        <c:v>1055.644468313639</c:v>
                      </c:pt>
                      <c:pt idx="9447">
                        <c:v>1052.2959183673447</c:v>
                      </c:pt>
                      <c:pt idx="9448">
                        <c:v>1033.3055853920494</c:v>
                      </c:pt>
                      <c:pt idx="9449">
                        <c:v>1018.1632653061201</c:v>
                      </c:pt>
                      <c:pt idx="9450">
                        <c:v>1028.1203007518775</c:v>
                      </c:pt>
                      <c:pt idx="9451">
                        <c:v>1032.22341568206</c:v>
                      </c:pt>
                      <c:pt idx="9452">
                        <c:v>1032.22341568206</c:v>
                      </c:pt>
                      <c:pt idx="9453">
                        <c:v>1032.22341568206</c:v>
                      </c:pt>
                      <c:pt idx="9454">
                        <c:v>1062.1213748657333</c:v>
                      </c:pt>
                      <c:pt idx="9455">
                        <c:v>1049.0520945220169</c:v>
                      </c:pt>
                      <c:pt idx="9456">
                        <c:v>1058.9634801288912</c:v>
                      </c:pt>
                      <c:pt idx="9457">
                        <c:v>1051.6675617615442</c:v>
                      </c:pt>
                      <c:pt idx="9458">
                        <c:v>1055.4135338345841</c:v>
                      </c:pt>
                      <c:pt idx="9459">
                        <c:v>1055.4135338345841</c:v>
                      </c:pt>
                      <c:pt idx="9460">
                        <c:v>1055.4135338345841</c:v>
                      </c:pt>
                      <c:pt idx="9461">
                        <c:v>1055.4135338345841</c:v>
                      </c:pt>
                      <c:pt idx="9462">
                        <c:v>1066.2513426423175</c:v>
                      </c:pt>
                      <c:pt idx="9463">
                        <c:v>1080.3625134264205</c:v>
                      </c:pt>
                      <c:pt idx="9464">
                        <c:v>1089.339419978515</c:v>
                      </c:pt>
                      <c:pt idx="9465">
                        <c:v>1093.7620837808784</c:v>
                      </c:pt>
                      <c:pt idx="9466">
                        <c:v>1093.7620837808784</c:v>
                      </c:pt>
                      <c:pt idx="9467">
                        <c:v>1093.7620837808784</c:v>
                      </c:pt>
                      <c:pt idx="9468">
                        <c:v>1094.0762620837786</c:v>
                      </c:pt>
                      <c:pt idx="9469">
                        <c:v>1101.2540279269579</c:v>
                      </c:pt>
                      <c:pt idx="9470">
                        <c:v>1110.3544575725005</c:v>
                      </c:pt>
                      <c:pt idx="9471">
                        <c:v>1102.3979591836712</c:v>
                      </c:pt>
                      <c:pt idx="9472">
                        <c:v>1124.2481203007494</c:v>
                      </c:pt>
                      <c:pt idx="9473">
                        <c:v>1124.2481203007494</c:v>
                      </c:pt>
                      <c:pt idx="9474">
                        <c:v>1124.2481203007494</c:v>
                      </c:pt>
                      <c:pt idx="9475">
                        <c:v>1135.6981740064423</c:v>
                      </c:pt>
                      <c:pt idx="9476">
                        <c:v>1123.9366272824896</c:v>
                      </c:pt>
                      <c:pt idx="9477">
                        <c:v>1118.8372717508032</c:v>
                      </c:pt>
                      <c:pt idx="9478">
                        <c:v>1062.5080558539182</c:v>
                      </c:pt>
                      <c:pt idx="9479">
                        <c:v>1070.3974221267431</c:v>
                      </c:pt>
                      <c:pt idx="9480">
                        <c:v>1070.3974221267431</c:v>
                      </c:pt>
                      <c:pt idx="9481">
                        <c:v>1070.3974221267431</c:v>
                      </c:pt>
                      <c:pt idx="9482">
                        <c:v>1076.2943071965603</c:v>
                      </c:pt>
                      <c:pt idx="9483">
                        <c:v>1092.6718582169685</c:v>
                      </c:pt>
                      <c:pt idx="9484">
                        <c:v>1090.3141783028977</c:v>
                      </c:pt>
                      <c:pt idx="9485">
                        <c:v>1090.1074113856046</c:v>
                      </c:pt>
                      <c:pt idx="9486">
                        <c:v>1082.7685284640149</c:v>
                      </c:pt>
                      <c:pt idx="9487">
                        <c:v>1082.7685284640149</c:v>
                      </c:pt>
                      <c:pt idx="9488">
                        <c:v>1082.7685284640149</c:v>
                      </c:pt>
                      <c:pt idx="9489">
                        <c:v>1086.1385606874305</c:v>
                      </c:pt>
                      <c:pt idx="9490">
                        <c:v>1084.7126745434991</c:v>
                      </c:pt>
                      <c:pt idx="9491">
                        <c:v>1062.6208378088054</c:v>
                      </c:pt>
                      <c:pt idx="9492">
                        <c:v>1072.4624060150352</c:v>
                      </c:pt>
                      <c:pt idx="9493">
                        <c:v>1055.896885069815</c:v>
                      </c:pt>
                      <c:pt idx="9494">
                        <c:v>1055.896885069815</c:v>
                      </c:pt>
                      <c:pt idx="9495">
                        <c:v>1055.896885069815</c:v>
                      </c:pt>
                      <c:pt idx="9496">
                        <c:v>1067.9108485499439</c:v>
                      </c:pt>
                      <c:pt idx="9497">
                        <c:v>1081.4688506981715</c:v>
                      </c:pt>
                      <c:pt idx="9498">
                        <c:v>1086.1412459720705</c:v>
                      </c:pt>
                      <c:pt idx="9499">
                        <c:v>1089.5381310418879</c:v>
                      </c:pt>
                      <c:pt idx="9500">
                        <c:v>1089.5381310418879</c:v>
                      </c:pt>
                      <c:pt idx="9501">
                        <c:v>1089.5381310418879</c:v>
                      </c:pt>
                      <c:pt idx="9502">
                        <c:v>1089.5381310418879</c:v>
                      </c:pt>
                      <c:pt idx="9503">
                        <c:v>1095.4564983888265</c:v>
                      </c:pt>
                      <c:pt idx="9504">
                        <c:v>1087.6450053705664</c:v>
                      </c:pt>
                      <c:pt idx="9505">
                        <c:v>1089.6885069817372</c:v>
                      </c:pt>
                      <c:pt idx="9506">
                        <c:v>1082.2502685284612</c:v>
                      </c:pt>
                      <c:pt idx="9507">
                        <c:v>1091.9146079484397</c:v>
                      </c:pt>
                      <c:pt idx="9508">
                        <c:v>1091.9146079484397</c:v>
                      </c:pt>
                      <c:pt idx="9509">
                        <c:v>1091.9146079484397</c:v>
                      </c:pt>
                      <c:pt idx="9510">
                        <c:v>1083.7164339419951</c:v>
                      </c:pt>
                      <c:pt idx="9511">
                        <c:v>1100.700859291082</c:v>
                      </c:pt>
                      <c:pt idx="9512">
                        <c:v>1109.1944146079456</c:v>
                      </c:pt>
                      <c:pt idx="9513">
                        <c:v>1110.0859291084826</c:v>
                      </c:pt>
                      <c:pt idx="9514">
                        <c:v>1120.6256713211571</c:v>
                      </c:pt>
                      <c:pt idx="9515">
                        <c:v>1120.6256713211571</c:v>
                      </c:pt>
                      <c:pt idx="9516">
                        <c:v>1120.6256713211571</c:v>
                      </c:pt>
                      <c:pt idx="9517">
                        <c:v>1121.4527389903301</c:v>
                      </c:pt>
                      <c:pt idx="9518">
                        <c:v>1123.735230934476</c:v>
                      </c:pt>
                      <c:pt idx="9519">
                        <c:v>1133.95542427497</c:v>
                      </c:pt>
                      <c:pt idx="9520">
                        <c:v>1128.2814178302867</c:v>
                      </c:pt>
                      <c:pt idx="9521">
                        <c:v>1121.4661654135305</c:v>
                      </c:pt>
                      <c:pt idx="9522">
                        <c:v>1121.4661654135305</c:v>
                      </c:pt>
                      <c:pt idx="9523">
                        <c:v>1121.4661654135305</c:v>
                      </c:pt>
                      <c:pt idx="9524">
                        <c:v>1125.3839957035414</c:v>
                      </c:pt>
                      <c:pt idx="9525">
                        <c:v>1123.0585392051526</c:v>
                      </c:pt>
                      <c:pt idx="9526">
                        <c:v>1133.1713211600397</c:v>
                      </c:pt>
                      <c:pt idx="9527">
                        <c:v>1128.2921589688474</c:v>
                      </c:pt>
                      <c:pt idx="9528">
                        <c:v>1129.8200859291051</c:v>
                      </c:pt>
                      <c:pt idx="9529">
                        <c:v>1129.8200859291051</c:v>
                      </c:pt>
                      <c:pt idx="9530">
                        <c:v>1129.8200859291051</c:v>
                      </c:pt>
                      <c:pt idx="9531">
                        <c:v>1131.3211600429611</c:v>
                      </c:pt>
                      <c:pt idx="9532">
                        <c:v>1136.1170784103078</c:v>
                      </c:pt>
                      <c:pt idx="9533">
                        <c:v>1135.0590762620802</c:v>
                      </c:pt>
                      <c:pt idx="9534">
                        <c:v>1138.2169709989223</c:v>
                      </c:pt>
                      <c:pt idx="9535">
                        <c:v>1147.2878625134229</c:v>
                      </c:pt>
                      <c:pt idx="9536">
                        <c:v>1147.2878625134229</c:v>
                      </c:pt>
                      <c:pt idx="9537">
                        <c:v>1147.2878625134229</c:v>
                      </c:pt>
                      <c:pt idx="9538">
                        <c:v>1145.1100966702436</c:v>
                      </c:pt>
                      <c:pt idx="9539">
                        <c:v>1135.2819548872144</c:v>
                      </c:pt>
                      <c:pt idx="9540">
                        <c:v>1146.2593984962368</c:v>
                      </c:pt>
                      <c:pt idx="9541">
                        <c:v>1144.7180451127783</c:v>
                      </c:pt>
                      <c:pt idx="9542">
                        <c:v>1144.1997851772251</c:v>
                      </c:pt>
                      <c:pt idx="9543">
                        <c:v>1144.1997851772251</c:v>
                      </c:pt>
                      <c:pt idx="9544">
                        <c:v>1144.1997851772251</c:v>
                      </c:pt>
                      <c:pt idx="9545">
                        <c:v>1150.0402792695986</c:v>
                      </c:pt>
                      <c:pt idx="9546">
                        <c:v>1150.3974221267413</c:v>
                      </c:pt>
                      <c:pt idx="9547">
                        <c:v>1141.7105263157853</c:v>
                      </c:pt>
                      <c:pt idx="9548">
                        <c:v>1141.1842105263117</c:v>
                      </c:pt>
                      <c:pt idx="9549">
                        <c:v>1140.1530612244858</c:v>
                      </c:pt>
                      <c:pt idx="9550">
                        <c:v>1140.1530612244858</c:v>
                      </c:pt>
                      <c:pt idx="9551">
                        <c:v>1140.1530612244858</c:v>
                      </c:pt>
                      <c:pt idx="9552">
                        <c:v>1147.4892588614352</c:v>
                      </c:pt>
                      <c:pt idx="9553">
                        <c:v>1149.8254564983847</c:v>
                      </c:pt>
                      <c:pt idx="9554">
                        <c:v>1152.8329752953771</c:v>
                      </c:pt>
                      <c:pt idx="9555">
                        <c:v>1157.8195488721765</c:v>
                      </c:pt>
                      <c:pt idx="9556">
                        <c:v>1162.9323308270637</c:v>
                      </c:pt>
                      <c:pt idx="9557">
                        <c:v>1162.9323308270637</c:v>
                      </c:pt>
                      <c:pt idx="9558">
                        <c:v>1162.9323308270637</c:v>
                      </c:pt>
                      <c:pt idx="9559">
                        <c:v>1161.7185821697058</c:v>
                      </c:pt>
                      <c:pt idx="9560">
                        <c:v>1160.3705692803396</c:v>
                      </c:pt>
                      <c:pt idx="9561">
                        <c:v>1182.4758324382342</c:v>
                      </c:pt>
                      <c:pt idx="9562">
                        <c:v>1154.4038668098776</c:v>
                      </c:pt>
                      <c:pt idx="9563">
                        <c:v>1146.7615467239484</c:v>
                      </c:pt>
                      <c:pt idx="9564">
                        <c:v>1146.7615467239484</c:v>
                      </c:pt>
                      <c:pt idx="9565">
                        <c:v>1146.7615467239484</c:v>
                      </c:pt>
                      <c:pt idx="9566">
                        <c:v>1146.7615467239484</c:v>
                      </c:pt>
                      <c:pt idx="9567">
                        <c:v>1128.2760472610055</c:v>
                      </c:pt>
                      <c:pt idx="9568">
                        <c:v>1146.8958109559571</c:v>
                      </c:pt>
                      <c:pt idx="9569">
                        <c:v>1129.6616541353342</c:v>
                      </c:pt>
                      <c:pt idx="9570">
                        <c:v>1133.3646616541309</c:v>
                      </c:pt>
                      <c:pt idx="9571">
                        <c:v>1133.3646616541309</c:v>
                      </c:pt>
                      <c:pt idx="9572">
                        <c:v>1133.3646616541309</c:v>
                      </c:pt>
                      <c:pt idx="9573">
                        <c:v>1149.5622986036476</c:v>
                      </c:pt>
                      <c:pt idx="9574">
                        <c:v>1154.9785177228744</c:v>
                      </c:pt>
                      <c:pt idx="9575">
                        <c:v>1153.6117078410268</c:v>
                      </c:pt>
                      <c:pt idx="9576">
                        <c:v>1147.693340494088</c:v>
                      </c:pt>
                      <c:pt idx="9577">
                        <c:v>1138.4398496240558</c:v>
                      </c:pt>
                      <c:pt idx="9578">
                        <c:v>1138.4398496240558</c:v>
                      </c:pt>
                      <c:pt idx="9579">
                        <c:v>1138.4398496240558</c:v>
                      </c:pt>
                      <c:pt idx="9580">
                        <c:v>1123.6385606874287</c:v>
                      </c:pt>
                      <c:pt idx="9581">
                        <c:v>1131.8313641245927</c:v>
                      </c:pt>
                      <c:pt idx="9582">
                        <c:v>1110.4242749731429</c:v>
                      </c:pt>
                      <c:pt idx="9583">
                        <c:v>1111.9387755101998</c:v>
                      </c:pt>
                      <c:pt idx="9584">
                        <c:v>1126.4312567132074</c:v>
                      </c:pt>
                      <c:pt idx="9585">
                        <c:v>1126.4312567132074</c:v>
                      </c:pt>
                      <c:pt idx="9586">
                        <c:v>1126.4312567132074</c:v>
                      </c:pt>
                      <c:pt idx="9587">
                        <c:v>1139.5730397422085</c:v>
                      </c:pt>
                      <c:pt idx="9588">
                        <c:v>1134.6965628356563</c:v>
                      </c:pt>
                      <c:pt idx="9589">
                        <c:v>1142.2261009666981</c:v>
                      </c:pt>
                      <c:pt idx="9590">
                        <c:v>1146.2030075187927</c:v>
                      </c:pt>
                      <c:pt idx="9591">
                        <c:v>1141.8609022556348</c:v>
                      </c:pt>
                      <c:pt idx="9592">
                        <c:v>1141.8609022556348</c:v>
                      </c:pt>
                      <c:pt idx="9593">
                        <c:v>1141.8609022556348</c:v>
                      </c:pt>
                      <c:pt idx="9594">
                        <c:v>1156.3077336197593</c:v>
                      </c:pt>
                      <c:pt idx="9595">
                        <c:v>1145.2524167561719</c:v>
                      </c:pt>
                      <c:pt idx="9596">
                        <c:v>1158.5553168635831</c:v>
                      </c:pt>
                      <c:pt idx="9597">
                        <c:v>1168.5284640171815</c:v>
                      </c:pt>
                      <c:pt idx="9598">
                        <c:v>1176.1466165413487</c:v>
                      </c:pt>
                      <c:pt idx="9599">
                        <c:v>1176.1466165413487</c:v>
                      </c:pt>
                      <c:pt idx="9600">
                        <c:v>1176.1466165413487</c:v>
                      </c:pt>
                      <c:pt idx="9601">
                        <c:v>1187.0864661654089</c:v>
                      </c:pt>
                      <c:pt idx="9602">
                        <c:v>1179.9436090225518</c:v>
                      </c:pt>
                      <c:pt idx="9603">
                        <c:v>1173.6868958109515</c:v>
                      </c:pt>
                      <c:pt idx="9604">
                        <c:v>1169.0306122448935</c:v>
                      </c:pt>
                      <c:pt idx="9605">
                        <c:v>1170.7545649838839</c:v>
                      </c:pt>
                      <c:pt idx="9606">
                        <c:v>1170.7545649838839</c:v>
                      </c:pt>
                      <c:pt idx="9607">
                        <c:v>1170.7545649838839</c:v>
                      </c:pt>
                      <c:pt idx="9608">
                        <c:v>1152.9242749731427</c:v>
                      </c:pt>
                      <c:pt idx="9609">
                        <c:v>1155.3114930182555</c:v>
                      </c:pt>
                      <c:pt idx="9610">
                        <c:v>1156.1842105263115</c:v>
                      </c:pt>
                      <c:pt idx="9611">
                        <c:v>1159.9812030075145</c:v>
                      </c:pt>
                      <c:pt idx="9612">
                        <c:v>1164.3770139634757</c:v>
                      </c:pt>
                      <c:pt idx="9613">
                        <c:v>1164.3770139634757</c:v>
                      </c:pt>
                      <c:pt idx="9614">
                        <c:v>1164.3770139634757</c:v>
                      </c:pt>
                      <c:pt idx="9615">
                        <c:v>1146.1707841031105</c:v>
                      </c:pt>
                      <c:pt idx="9616">
                        <c:v>1138.6680988184701</c:v>
                      </c:pt>
                      <c:pt idx="9617">
                        <c:v>1104.5273899033255</c:v>
                      </c:pt>
                      <c:pt idx="9618">
                        <c:v>1107.6557465091257</c:v>
                      </c:pt>
                      <c:pt idx="9619">
                        <c:v>1102.6396348012845</c:v>
                      </c:pt>
                      <c:pt idx="9620">
                        <c:v>1102.6396348012845</c:v>
                      </c:pt>
                      <c:pt idx="9621">
                        <c:v>1102.6396348012845</c:v>
                      </c:pt>
                      <c:pt idx="9622">
                        <c:v>1119.3743286788356</c:v>
                      </c:pt>
                      <c:pt idx="9623">
                        <c:v>1138.4264232008547</c:v>
                      </c:pt>
                      <c:pt idx="9624">
                        <c:v>1150.7733619763649</c:v>
                      </c:pt>
                      <c:pt idx="9625">
                        <c:v>1161.2218045112738</c:v>
                      </c:pt>
                      <c:pt idx="9626">
                        <c:v>1165.0671321159998</c:v>
                      </c:pt>
                      <c:pt idx="9627">
                        <c:v>1165.0671321159998</c:v>
                      </c:pt>
                      <c:pt idx="9628">
                        <c:v>1165.0671321159998</c:v>
                      </c:pt>
                      <c:pt idx="9629">
                        <c:v>1182.9189044038621</c:v>
                      </c:pt>
                      <c:pt idx="9630">
                        <c:v>1192.5402792695982</c:v>
                      </c:pt>
                      <c:pt idx="9631">
                        <c:v>1197.1482277121329</c:v>
                      </c:pt>
                      <c:pt idx="9632">
                        <c:v>1185.2067669172886</c:v>
                      </c:pt>
                      <c:pt idx="9633">
                        <c:v>1201.0553168635829</c:v>
                      </c:pt>
                      <c:pt idx="9634">
                        <c:v>1201.0553168635829</c:v>
                      </c:pt>
                      <c:pt idx="9635">
                        <c:v>1201.0553168635829</c:v>
                      </c:pt>
                      <c:pt idx="9636">
                        <c:v>1210.118152524163</c:v>
                      </c:pt>
                      <c:pt idx="9637">
                        <c:v>1202.6933404940878</c:v>
                      </c:pt>
                      <c:pt idx="9638">
                        <c:v>1187.2207303974178</c:v>
                      </c:pt>
                      <c:pt idx="9639">
                        <c:v>1189.1997851772246</c:v>
                      </c:pt>
                      <c:pt idx="9640">
                        <c:v>1183.3968850698134</c:v>
                      </c:pt>
                      <c:pt idx="9641">
                        <c:v>1183.3968850698134</c:v>
                      </c:pt>
                      <c:pt idx="9642">
                        <c:v>1183.3968850698134</c:v>
                      </c:pt>
                      <c:pt idx="9643">
                        <c:v>1184.8791621911882</c:v>
                      </c:pt>
                      <c:pt idx="9644">
                        <c:v>1196.5413533834546</c:v>
                      </c:pt>
                      <c:pt idx="9645">
                        <c:v>1194.2400644468273</c:v>
                      </c:pt>
                      <c:pt idx="9646">
                        <c:v>1194.2400644468273</c:v>
                      </c:pt>
                      <c:pt idx="9647">
                        <c:v>1195.9371643394159</c:v>
                      </c:pt>
                      <c:pt idx="9648">
                        <c:v>1195.9371643394159</c:v>
                      </c:pt>
                      <c:pt idx="9649">
                        <c:v>1195.9371643394159</c:v>
                      </c:pt>
                      <c:pt idx="9650">
                        <c:v>1192.6208378088036</c:v>
                      </c:pt>
                      <c:pt idx="9651">
                        <c:v>1201.8394199785134</c:v>
                      </c:pt>
                      <c:pt idx="9652">
                        <c:v>1197.3281417830249</c:v>
                      </c:pt>
                      <c:pt idx="9653">
                        <c:v>1194.5730397422085</c:v>
                      </c:pt>
                      <c:pt idx="9654">
                        <c:v>1200.9291084854951</c:v>
                      </c:pt>
                      <c:pt idx="9655">
                        <c:v>1200.9291084854951</c:v>
                      </c:pt>
                      <c:pt idx="9656">
                        <c:v>1200.9291084854951</c:v>
                      </c:pt>
                      <c:pt idx="9657">
                        <c:v>1199.7448979591793</c:v>
                      </c:pt>
                      <c:pt idx="9658">
                        <c:v>1203.3404940923692</c:v>
                      </c:pt>
                      <c:pt idx="9659">
                        <c:v>1197.709452201929</c:v>
                      </c:pt>
                      <c:pt idx="9660">
                        <c:v>1192.8920515574607</c:v>
                      </c:pt>
                      <c:pt idx="9661">
                        <c:v>1195.1638023630462</c:v>
                      </c:pt>
                      <c:pt idx="9662">
                        <c:v>1195.1638023630462</c:v>
                      </c:pt>
                      <c:pt idx="9663">
                        <c:v>1195.1638023630462</c:v>
                      </c:pt>
                      <c:pt idx="9664">
                        <c:v>1191.5789473684167</c:v>
                      </c:pt>
                      <c:pt idx="9665">
                        <c:v>1203.737916219115</c:v>
                      </c:pt>
                      <c:pt idx="9666">
                        <c:v>1204.3286788399528</c:v>
                      </c:pt>
                      <c:pt idx="9667">
                        <c:v>1215.9908700322192</c:v>
                      </c:pt>
                      <c:pt idx="9668">
                        <c:v>1215.2953813104145</c:v>
                      </c:pt>
                      <c:pt idx="9669">
                        <c:v>1215.2953813104145</c:v>
                      </c:pt>
                      <c:pt idx="9670">
                        <c:v>1215.2953813104145</c:v>
                      </c:pt>
                      <c:pt idx="9671">
                        <c:v>1205.115467239523</c:v>
                      </c:pt>
                      <c:pt idx="9672">
                        <c:v>1201.8501611170739</c:v>
                      </c:pt>
                      <c:pt idx="9673">
                        <c:v>1200.1396348012845</c:v>
                      </c:pt>
                      <c:pt idx="9674">
                        <c:v>1205.9344790547752</c:v>
                      </c:pt>
                      <c:pt idx="9675">
                        <c:v>1205.9344790547752</c:v>
                      </c:pt>
                      <c:pt idx="9676">
                        <c:v>1205.9344790547752</c:v>
                      </c:pt>
                      <c:pt idx="9677">
                        <c:v>1205.9344790547752</c:v>
                      </c:pt>
                      <c:pt idx="9678">
                        <c:v>1209.6025778732503</c:v>
                      </c:pt>
                      <c:pt idx="9679">
                        <c:v>1207.2690655209408</c:v>
                      </c:pt>
                      <c:pt idx="9680">
                        <c:v>1207.9054779806613</c:v>
                      </c:pt>
                      <c:pt idx="9681">
                        <c:v>1219.6777658431747</c:v>
                      </c:pt>
                      <c:pt idx="9682">
                        <c:v>1219.6777658431747</c:v>
                      </c:pt>
                      <c:pt idx="9683">
                        <c:v>1219.6777658431747</c:v>
                      </c:pt>
                      <c:pt idx="9684">
                        <c:v>1219.6777658431747</c:v>
                      </c:pt>
                      <c:pt idx="9685">
                        <c:v>1202.4221267454304</c:v>
                      </c:pt>
                      <c:pt idx="9686">
                        <c:v>1203.3834586466119</c:v>
                      </c:pt>
                      <c:pt idx="9687">
                        <c:v>1214.1568206229815</c:v>
                      </c:pt>
                      <c:pt idx="9688">
                        <c:v>1221.7803437164291</c:v>
                      </c:pt>
                      <c:pt idx="9689">
                        <c:v>1228.622448979587</c:v>
                      </c:pt>
                      <c:pt idx="9690">
                        <c:v>1228.622448979587</c:v>
                      </c:pt>
                      <c:pt idx="9691">
                        <c:v>1228.622448979587</c:v>
                      </c:pt>
                      <c:pt idx="9692">
                        <c:v>1221.8018259935504</c:v>
                      </c:pt>
                      <c:pt idx="9693">
                        <c:v>1214.1272824919392</c:v>
                      </c:pt>
                      <c:pt idx="9694">
                        <c:v>1214.433404940919</c:v>
                      </c:pt>
                      <c:pt idx="9695">
                        <c:v>1206.8796992481155</c:v>
                      </c:pt>
                      <c:pt idx="9696">
                        <c:v>1209.0870032223368</c:v>
                      </c:pt>
                      <c:pt idx="9697">
                        <c:v>1209.0870032223368</c:v>
                      </c:pt>
                      <c:pt idx="9698">
                        <c:v>1209.0870032223368</c:v>
                      </c:pt>
                      <c:pt idx="9699">
                        <c:v>1209.0870032223368</c:v>
                      </c:pt>
                      <c:pt idx="9700">
                        <c:v>1215.4054779806611</c:v>
                      </c:pt>
                      <c:pt idx="9701">
                        <c:v>1225.9881847475783</c:v>
                      </c:pt>
                      <c:pt idx="9702">
                        <c:v>1219.8979591836685</c:v>
                      </c:pt>
                      <c:pt idx="9703">
                        <c:v>1216.4473684210477</c:v>
                      </c:pt>
                      <c:pt idx="9704">
                        <c:v>1216.4473684210477</c:v>
                      </c:pt>
                      <c:pt idx="9705">
                        <c:v>1216.4473684210477</c:v>
                      </c:pt>
                      <c:pt idx="9706">
                        <c:v>1225.3651987110584</c:v>
                      </c:pt>
                      <c:pt idx="9707">
                        <c:v>1225.093984962401</c:v>
                      </c:pt>
                      <c:pt idx="9708">
                        <c:v>1197.295918367342</c:v>
                      </c:pt>
                      <c:pt idx="9709">
                        <c:v>1202.5912996777608</c:v>
                      </c:pt>
                      <c:pt idx="9710">
                        <c:v>1186.6272824919392</c:v>
                      </c:pt>
                      <c:pt idx="9711">
                        <c:v>1186.6272824919392</c:v>
                      </c:pt>
                      <c:pt idx="9712">
                        <c:v>1186.6272824919392</c:v>
                      </c:pt>
                      <c:pt idx="9713">
                        <c:v>1197.2287862513376</c:v>
                      </c:pt>
                      <c:pt idx="9714">
                        <c:v>1208.6466165413485</c:v>
                      </c:pt>
                      <c:pt idx="9715">
                        <c:v>1201.7346938775463</c:v>
                      </c:pt>
                      <c:pt idx="9716">
                        <c:v>1210.3088077336149</c:v>
                      </c:pt>
                      <c:pt idx="9717">
                        <c:v>1216.758861439308</c:v>
                      </c:pt>
                      <c:pt idx="9718">
                        <c:v>1216.758861439308</c:v>
                      </c:pt>
                      <c:pt idx="9719">
                        <c:v>1216.758861439308</c:v>
                      </c:pt>
                      <c:pt idx="9720">
                        <c:v>1222.1723952738944</c:v>
                      </c:pt>
                      <c:pt idx="9721">
                        <c:v>1222.1509129967731</c:v>
                      </c:pt>
                      <c:pt idx="9722">
                        <c:v>1220.0912996777613</c:v>
                      </c:pt>
                      <c:pt idx="9723">
                        <c:v>1219.7475832438195</c:v>
                      </c:pt>
                      <c:pt idx="9724">
                        <c:v>1221.5064446831323</c:v>
                      </c:pt>
                      <c:pt idx="9725">
                        <c:v>1221.5064446831323</c:v>
                      </c:pt>
                      <c:pt idx="9726">
                        <c:v>1221.5064446831323</c:v>
                      </c:pt>
                      <c:pt idx="9727">
                        <c:v>1221.5064446831323</c:v>
                      </c:pt>
                      <c:pt idx="9728">
                        <c:v>1212.5778732545609</c:v>
                      </c:pt>
                      <c:pt idx="9729">
                        <c:v>1215.8297529538088</c:v>
                      </c:pt>
                      <c:pt idx="9730">
                        <c:v>1216.9951664876435</c:v>
                      </c:pt>
                      <c:pt idx="9731">
                        <c:v>1204.8281417830246</c:v>
                      </c:pt>
                      <c:pt idx="9732">
                        <c:v>1204.8281417830246</c:v>
                      </c:pt>
                      <c:pt idx="9733">
                        <c:v>1204.8281417830246</c:v>
                      </c:pt>
                      <c:pt idx="9734">
                        <c:v>1199.7583243823801</c:v>
                      </c:pt>
                      <c:pt idx="9735">
                        <c:v>1201.799140708911</c:v>
                      </c:pt>
                      <c:pt idx="9736">
                        <c:v>1207.2556390977402</c:v>
                      </c:pt>
                      <c:pt idx="9737">
                        <c:v>1193.2330827067631</c:v>
                      </c:pt>
                      <c:pt idx="9738">
                        <c:v>1181.6648764769027</c:v>
                      </c:pt>
                      <c:pt idx="9739">
                        <c:v>1181.6648764769027</c:v>
                      </c:pt>
                      <c:pt idx="9740">
                        <c:v>1181.6648764769027</c:v>
                      </c:pt>
                      <c:pt idx="9741">
                        <c:v>1200.9317937701358</c:v>
                      </c:pt>
                      <c:pt idx="9742">
                        <c:v>1197.1831364124557</c:v>
                      </c:pt>
                      <c:pt idx="9743">
                        <c:v>1183.1874328678798</c:v>
                      </c:pt>
                      <c:pt idx="9744">
                        <c:v>1170.1262083780841</c:v>
                      </c:pt>
                      <c:pt idx="9745">
                        <c:v>1196.5198711063331</c:v>
                      </c:pt>
                      <c:pt idx="9746">
                        <c:v>1196.5198711063331</c:v>
                      </c:pt>
                      <c:pt idx="9747">
                        <c:v>1196.5198711063331</c:v>
                      </c:pt>
                      <c:pt idx="9748">
                        <c:v>1200.5746509129924</c:v>
                      </c:pt>
                      <c:pt idx="9749">
                        <c:v>1206.8098818474716</c:v>
                      </c:pt>
                      <c:pt idx="9750">
                        <c:v>1214.1487647690612</c:v>
                      </c:pt>
                      <c:pt idx="9751">
                        <c:v>1216.9575725026812</c:v>
                      </c:pt>
                      <c:pt idx="9752">
                        <c:v>1222.5832438238413</c:v>
                      </c:pt>
                      <c:pt idx="9753">
                        <c:v>1222.5832438238413</c:v>
                      </c:pt>
                      <c:pt idx="9754">
                        <c:v>1222.5832438238413</c:v>
                      </c:pt>
                      <c:pt idx="9755">
                        <c:v>1231.4607948442494</c:v>
                      </c:pt>
                      <c:pt idx="9756">
                        <c:v>1233.2841031149262</c:v>
                      </c:pt>
                      <c:pt idx="9757">
                        <c:v>1228.0290010741101</c:v>
                      </c:pt>
                      <c:pt idx="9758">
                        <c:v>1219.8361976369458</c:v>
                      </c:pt>
                      <c:pt idx="9759">
                        <c:v>1216.6192266380197</c:v>
                      </c:pt>
                      <c:pt idx="9760">
                        <c:v>1216.6192266380197</c:v>
                      </c:pt>
                      <c:pt idx="9761">
                        <c:v>1216.6192266380197</c:v>
                      </c:pt>
                      <c:pt idx="9762">
                        <c:v>1227.3952738990292</c:v>
                      </c:pt>
                      <c:pt idx="9763">
                        <c:v>1226.7024704618648</c:v>
                      </c:pt>
                      <c:pt idx="9764">
                        <c:v>1223.8882921589648</c:v>
                      </c:pt>
                      <c:pt idx="9765">
                        <c:v>1230.7867883995664</c:v>
                      </c:pt>
                      <c:pt idx="9766">
                        <c:v>1251.9119226637984</c:v>
                      </c:pt>
                      <c:pt idx="9767">
                        <c:v>1251.9119226637984</c:v>
                      </c:pt>
                      <c:pt idx="9768">
                        <c:v>1251.9119226637984</c:v>
                      </c:pt>
                      <c:pt idx="9769">
                        <c:v>1258.7164339419937</c:v>
                      </c:pt>
                      <c:pt idx="9770">
                        <c:v>1248.0343716433902</c:v>
                      </c:pt>
                      <c:pt idx="9771">
                        <c:v>1246.2406015037552</c:v>
                      </c:pt>
                      <c:pt idx="9772">
                        <c:v>1255.9532760472568</c:v>
                      </c:pt>
                      <c:pt idx="9773">
                        <c:v>1255.9532760472568</c:v>
                      </c:pt>
                      <c:pt idx="9774">
                        <c:v>1255.9532760472568</c:v>
                      </c:pt>
                      <c:pt idx="9775">
                        <c:v>1255.9532760472568</c:v>
                      </c:pt>
                      <c:pt idx="9776">
                        <c:v>1271.0096670247003</c:v>
                      </c:pt>
                      <c:pt idx="9777">
                        <c:v>1270.3705692803394</c:v>
                      </c:pt>
                      <c:pt idx="9778">
                        <c:v>1268.1256713211558</c:v>
                      </c:pt>
                      <c:pt idx="9779">
                        <c:v>1269.6938775510162</c:v>
                      </c:pt>
                      <c:pt idx="9780">
                        <c:v>1274.9785177228744</c:v>
                      </c:pt>
                      <c:pt idx="9781">
                        <c:v>1274.9785177228744</c:v>
                      </c:pt>
                      <c:pt idx="9782">
                        <c:v>1274.9785177228744</c:v>
                      </c:pt>
                      <c:pt idx="9783">
                        <c:v>1275.9371643394156</c:v>
                      </c:pt>
                      <c:pt idx="9784">
                        <c:v>1280.2336197636907</c:v>
                      </c:pt>
                      <c:pt idx="9785">
                        <c:v>1278.1015037593943</c:v>
                      </c:pt>
                      <c:pt idx="9786">
                        <c:v>1293.3646616541309</c:v>
                      </c:pt>
                      <c:pt idx="9787">
                        <c:v>1300.7062298603607</c:v>
                      </c:pt>
                      <c:pt idx="9788">
                        <c:v>1300.7062298603607</c:v>
                      </c:pt>
                      <c:pt idx="9789">
                        <c:v>1300.7062298603607</c:v>
                      </c:pt>
                      <c:pt idx="9790">
                        <c:v>1296.5198711063329</c:v>
                      </c:pt>
                      <c:pt idx="9791">
                        <c:v>1300.5477980665908</c:v>
                      </c:pt>
                      <c:pt idx="9792">
                        <c:v>1305.7867883995659</c:v>
                      </c:pt>
                      <c:pt idx="9793">
                        <c:v>1299.3850698173962</c:v>
                      </c:pt>
                      <c:pt idx="9794">
                        <c:v>1304.865735767987</c:v>
                      </c:pt>
                      <c:pt idx="9795">
                        <c:v>1304.865735767987</c:v>
                      </c:pt>
                      <c:pt idx="9796">
                        <c:v>1304.865735767987</c:v>
                      </c:pt>
                      <c:pt idx="9797">
                        <c:v>1298.8936627282449</c:v>
                      </c:pt>
                      <c:pt idx="9798">
                        <c:v>1295.8378088077293</c:v>
                      </c:pt>
                      <c:pt idx="9799">
                        <c:v>1291.5601503759358</c:v>
                      </c:pt>
                      <c:pt idx="9800">
                        <c:v>1299.1219119226596</c:v>
                      </c:pt>
                      <c:pt idx="9801">
                        <c:v>1296.4419978517681</c:v>
                      </c:pt>
                      <c:pt idx="9802">
                        <c:v>1296.4419978517681</c:v>
                      </c:pt>
                      <c:pt idx="9803">
                        <c:v>1296.4419978517681</c:v>
                      </c:pt>
                      <c:pt idx="9804">
                        <c:v>1303.7003222341525</c:v>
                      </c:pt>
                      <c:pt idx="9805">
                        <c:v>1299.0037593984919</c:v>
                      </c:pt>
                      <c:pt idx="9806">
                        <c:v>1297.4355531686315</c:v>
                      </c:pt>
                      <c:pt idx="9807">
                        <c:v>1307.8141783028957</c:v>
                      </c:pt>
                      <c:pt idx="9808">
                        <c:v>1313.4156820622943</c:v>
                      </c:pt>
                      <c:pt idx="9809">
                        <c:v>1313.4156820622943</c:v>
                      </c:pt>
                      <c:pt idx="9810">
                        <c:v>1313.4156820622943</c:v>
                      </c:pt>
                      <c:pt idx="9811">
                        <c:v>1314.9221267454309</c:v>
                      </c:pt>
                      <c:pt idx="9812">
                        <c:v>1303.2545649838839</c:v>
                      </c:pt>
                      <c:pt idx="9813">
                        <c:v>1281.5843179376971</c:v>
                      </c:pt>
                      <c:pt idx="9814">
                        <c:v>1298.4747583243782</c:v>
                      </c:pt>
                      <c:pt idx="9815">
                        <c:v>1308.1310418904361</c:v>
                      </c:pt>
                      <c:pt idx="9816">
                        <c:v>1308.1310418904361</c:v>
                      </c:pt>
                      <c:pt idx="9817">
                        <c:v>1308.1310418904361</c:v>
                      </c:pt>
                      <c:pt idx="9818">
                        <c:v>1303.6761546723912</c:v>
                      </c:pt>
                      <c:pt idx="9819">
                        <c:v>1297.529538131038</c:v>
                      </c:pt>
                      <c:pt idx="9820">
                        <c:v>1292.5778732545612</c:v>
                      </c:pt>
                      <c:pt idx="9821">
                        <c:v>1306.9146079484383</c:v>
                      </c:pt>
                      <c:pt idx="9822">
                        <c:v>1305.612244897955</c:v>
                      </c:pt>
                      <c:pt idx="9823">
                        <c:v>1305.612244897955</c:v>
                      </c:pt>
                      <c:pt idx="9824">
                        <c:v>1305.612244897955</c:v>
                      </c:pt>
                      <c:pt idx="9825">
                        <c:v>1309.0145005370528</c:v>
                      </c:pt>
                      <c:pt idx="9826">
                        <c:v>1304.5300751879656</c:v>
                      </c:pt>
                      <c:pt idx="9827">
                        <c:v>1303.1525241675574</c:v>
                      </c:pt>
                      <c:pt idx="9828">
                        <c:v>1302.9457572502643</c:v>
                      </c:pt>
                      <c:pt idx="9829">
                        <c:v>1306.6756176154631</c:v>
                      </c:pt>
                      <c:pt idx="9830">
                        <c:v>1306.6756176154631</c:v>
                      </c:pt>
                      <c:pt idx="9831">
                        <c:v>1306.6756176154631</c:v>
                      </c:pt>
                      <c:pt idx="9832">
                        <c:v>1306.6756176154631</c:v>
                      </c:pt>
                      <c:pt idx="9833">
                        <c:v>1300.1047261009626</c:v>
                      </c:pt>
                      <c:pt idx="9834">
                        <c:v>1303.6868958109519</c:v>
                      </c:pt>
                      <c:pt idx="9835">
                        <c:v>1303.5982814178262</c:v>
                      </c:pt>
                      <c:pt idx="9836">
                        <c:v>1312.9001074113812</c:v>
                      </c:pt>
                      <c:pt idx="9837">
                        <c:v>1312.9001074113812</c:v>
                      </c:pt>
                      <c:pt idx="9838">
                        <c:v>1312.9001074113812</c:v>
                      </c:pt>
                      <c:pt idx="9839">
                        <c:v>1312.4033297529495</c:v>
                      </c:pt>
                      <c:pt idx="9840">
                        <c:v>1311.1573576799096</c:v>
                      </c:pt>
                      <c:pt idx="9841">
                        <c:v>1313.2491944146034</c:v>
                      </c:pt>
                      <c:pt idx="9842">
                        <c:v>1324.2454350161072</c:v>
                      </c:pt>
                      <c:pt idx="9843">
                        <c:v>1323.4908700322189</c:v>
                      </c:pt>
                      <c:pt idx="9844">
                        <c:v>1323.4908700322189</c:v>
                      </c:pt>
                      <c:pt idx="9845">
                        <c:v>1323.4908700322189</c:v>
                      </c:pt>
                      <c:pt idx="9846">
                        <c:v>1324.5300751879654</c:v>
                      </c:pt>
                      <c:pt idx="9847">
                        <c:v>1320.1718582169665</c:v>
                      </c:pt>
                      <c:pt idx="9848">
                        <c:v>1309.4011815252372</c:v>
                      </c:pt>
                      <c:pt idx="9849">
                        <c:v>1313.1390977443564</c:v>
                      </c:pt>
                      <c:pt idx="9850">
                        <c:v>1298.023630504829</c:v>
                      </c:pt>
                      <c:pt idx="9851">
                        <c:v>1298.023630504829</c:v>
                      </c:pt>
                      <c:pt idx="9852">
                        <c:v>1298.023630504829</c:v>
                      </c:pt>
                      <c:pt idx="9853">
                        <c:v>1314.3394199785132</c:v>
                      </c:pt>
                      <c:pt idx="9854">
                        <c:v>1318.4640171858171</c:v>
                      </c:pt>
                      <c:pt idx="9855">
                        <c:v>1311.7508055853873</c:v>
                      </c:pt>
                      <c:pt idx="9856">
                        <c:v>1319.5864661654089</c:v>
                      </c:pt>
                      <c:pt idx="9857">
                        <c:v>1328.3002148227665</c:v>
                      </c:pt>
                      <c:pt idx="9858">
                        <c:v>1328.3002148227665</c:v>
                      </c:pt>
                      <c:pt idx="9859">
                        <c:v>1328.3002148227665</c:v>
                      </c:pt>
                      <c:pt idx="9860">
                        <c:v>1330.8619763694905</c:v>
                      </c:pt>
                      <c:pt idx="9861">
                        <c:v>1330.870032223411</c:v>
                      </c:pt>
                      <c:pt idx="9862">
                        <c:v>1329.9221267454304</c:v>
                      </c:pt>
                      <c:pt idx="9863">
                        <c:v>1337.3200859291039</c:v>
                      </c:pt>
                      <c:pt idx="9864">
                        <c:v>1345.6095596133146</c:v>
                      </c:pt>
                      <c:pt idx="9865">
                        <c:v>1345.6095596133146</c:v>
                      </c:pt>
                      <c:pt idx="9866">
                        <c:v>1345.6095596133146</c:v>
                      </c:pt>
                      <c:pt idx="9867">
                        <c:v>1345.612244897955</c:v>
                      </c:pt>
                      <c:pt idx="9868">
                        <c:v>1346.2379162191148</c:v>
                      </c:pt>
                      <c:pt idx="9869">
                        <c:v>1353.598281417826</c:v>
                      </c:pt>
                      <c:pt idx="9870">
                        <c:v>1345.0725026852804</c:v>
                      </c:pt>
                      <c:pt idx="9871">
                        <c:v>1354.0279269602534</c:v>
                      </c:pt>
                      <c:pt idx="9872">
                        <c:v>1354.0279269602534</c:v>
                      </c:pt>
                      <c:pt idx="9873">
                        <c:v>1354.0279269602534</c:v>
                      </c:pt>
                      <c:pt idx="9874">
                        <c:v>1354.2669172932285</c:v>
                      </c:pt>
                      <c:pt idx="9875">
                        <c:v>1351.8931256713165</c:v>
                      </c:pt>
                      <c:pt idx="9876">
                        <c:v>1356.1466165413487</c:v>
                      </c:pt>
                      <c:pt idx="9877">
                        <c:v>1358.1444683136365</c:v>
                      </c:pt>
                      <c:pt idx="9878">
                        <c:v>1359.3045112781908</c:v>
                      </c:pt>
                      <c:pt idx="9879">
                        <c:v>1359.3045112781908</c:v>
                      </c:pt>
                      <c:pt idx="9880">
                        <c:v>1359.3045112781908</c:v>
                      </c:pt>
                      <c:pt idx="9881">
                        <c:v>1346.5037593984916</c:v>
                      </c:pt>
                      <c:pt idx="9882">
                        <c:v>1357.4462943071919</c:v>
                      </c:pt>
                      <c:pt idx="9883">
                        <c:v>1359.038668098814</c:v>
                      </c:pt>
                      <c:pt idx="9884">
                        <c:v>1362.897422126741</c:v>
                      </c:pt>
                      <c:pt idx="9885">
                        <c:v>1376.7937701396302</c:v>
                      </c:pt>
                      <c:pt idx="9886">
                        <c:v>1376.7937701396302</c:v>
                      </c:pt>
                      <c:pt idx="9887">
                        <c:v>1376.7937701396302</c:v>
                      </c:pt>
                      <c:pt idx="9888">
                        <c:v>1375.0993555316816</c:v>
                      </c:pt>
                      <c:pt idx="9889">
                        <c:v>1376.4070891514452</c:v>
                      </c:pt>
                      <c:pt idx="9890">
                        <c:v>1373.2089151450007</c:v>
                      </c:pt>
                      <c:pt idx="9891">
                        <c:v>1376.5306122448933</c:v>
                      </c:pt>
                      <c:pt idx="9892">
                        <c:v>1375.9317937701351</c:v>
                      </c:pt>
                      <c:pt idx="9893">
                        <c:v>1375.9317937701351</c:v>
                      </c:pt>
                      <c:pt idx="9894">
                        <c:v>1375.9317937701351</c:v>
                      </c:pt>
                      <c:pt idx="9895">
                        <c:v>1373.7701396347966</c:v>
                      </c:pt>
                      <c:pt idx="9896">
                        <c:v>1382.3200859291039</c:v>
                      </c:pt>
                      <c:pt idx="9897">
                        <c:v>1377.7712137486526</c:v>
                      </c:pt>
                      <c:pt idx="9898">
                        <c:v>1381.7722878625088</c:v>
                      </c:pt>
                      <c:pt idx="9899">
                        <c:v>1381.0418904403821</c:v>
                      </c:pt>
                      <c:pt idx="9900">
                        <c:v>1381.0418904403821</c:v>
                      </c:pt>
                      <c:pt idx="9901">
                        <c:v>1381.0418904403821</c:v>
                      </c:pt>
                      <c:pt idx="9902">
                        <c:v>1382.4838882921545</c:v>
                      </c:pt>
                      <c:pt idx="9903">
                        <c:v>1381.6621911922621</c:v>
                      </c:pt>
                      <c:pt idx="9904">
                        <c:v>1383.2169709989214</c:v>
                      </c:pt>
                      <c:pt idx="9905">
                        <c:v>1386.1976369495121</c:v>
                      </c:pt>
                      <c:pt idx="9906">
                        <c:v>1391.5735767991364</c:v>
                      </c:pt>
                      <c:pt idx="9907">
                        <c:v>1391.5735767991364</c:v>
                      </c:pt>
                      <c:pt idx="9908">
                        <c:v>1391.5735767991364</c:v>
                      </c:pt>
                      <c:pt idx="9909">
                        <c:v>1398.9876476906506</c:v>
                      </c:pt>
                      <c:pt idx="9910">
                        <c:v>1400.8029001074069</c:v>
                      </c:pt>
                      <c:pt idx="9911">
                        <c:v>1384.5703544575681</c:v>
                      </c:pt>
                      <c:pt idx="9912">
                        <c:v>1390.9210526315744</c:v>
                      </c:pt>
                      <c:pt idx="9913">
                        <c:v>1400.7572502685239</c:v>
                      </c:pt>
                      <c:pt idx="9914">
                        <c:v>1400.7572502685239</c:v>
                      </c:pt>
                      <c:pt idx="9915">
                        <c:v>1400.7572502685239</c:v>
                      </c:pt>
                      <c:pt idx="9916">
                        <c:v>1403.4103114930138</c:v>
                      </c:pt>
                      <c:pt idx="9917">
                        <c:v>1399.4387755101995</c:v>
                      </c:pt>
                      <c:pt idx="9918">
                        <c:v>1398.8533834586419</c:v>
                      </c:pt>
                      <c:pt idx="9919">
                        <c:v>1392.0569280343673</c:v>
                      </c:pt>
                      <c:pt idx="9920">
                        <c:v>1398.2975295381264</c:v>
                      </c:pt>
                      <c:pt idx="9921">
                        <c:v>1398.2975295381264</c:v>
                      </c:pt>
                      <c:pt idx="9922">
                        <c:v>1398.2975295381264</c:v>
                      </c:pt>
                      <c:pt idx="9923">
                        <c:v>1403.4908700322187</c:v>
                      </c:pt>
                      <c:pt idx="9924">
                        <c:v>1402.2448979591788</c:v>
                      </c:pt>
                      <c:pt idx="9925">
                        <c:v>1406.8018259935504</c:v>
                      </c:pt>
                      <c:pt idx="9926">
                        <c:v>1412.9591836734642</c:v>
                      </c:pt>
                      <c:pt idx="9927">
                        <c:v>1412.406015037589</c:v>
                      </c:pt>
                      <c:pt idx="9928">
                        <c:v>1412.406015037589</c:v>
                      </c:pt>
                      <c:pt idx="9929">
                        <c:v>1412.406015037589</c:v>
                      </c:pt>
                      <c:pt idx="9930">
                        <c:v>1412.406015037589</c:v>
                      </c:pt>
                      <c:pt idx="9931">
                        <c:v>1397.8410311492969</c:v>
                      </c:pt>
                      <c:pt idx="9932">
                        <c:v>1404.731471535978</c:v>
                      </c:pt>
                      <c:pt idx="9933">
                        <c:v>1395.2443609022509</c:v>
                      </c:pt>
                      <c:pt idx="9934">
                        <c:v>1387.6262083780834</c:v>
                      </c:pt>
                      <c:pt idx="9935">
                        <c:v>1387.6262083780834</c:v>
                      </c:pt>
                      <c:pt idx="9936">
                        <c:v>1387.6262083780834</c:v>
                      </c:pt>
                      <c:pt idx="9937">
                        <c:v>1383.9742212674496</c:v>
                      </c:pt>
                      <c:pt idx="9938">
                        <c:v>1377.8034371643346</c:v>
                      </c:pt>
                      <c:pt idx="9939">
                        <c:v>1383.7083780880725</c:v>
                      </c:pt>
                      <c:pt idx="9940">
                        <c:v>1380.9693877550972</c:v>
                      </c:pt>
                      <c:pt idx="9941">
                        <c:v>1370.5504833512307</c:v>
                      </c:pt>
                      <c:pt idx="9942">
                        <c:v>1370.5504833512307</c:v>
                      </c:pt>
                      <c:pt idx="9943">
                        <c:v>1370.5504833512307</c:v>
                      </c:pt>
                      <c:pt idx="9944">
                        <c:v>1357.0649838882875</c:v>
                      </c:pt>
                      <c:pt idx="9945">
                        <c:v>1356.4742212674498</c:v>
                      </c:pt>
                      <c:pt idx="9946">
                        <c:v>1362.5483351235184</c:v>
                      </c:pt>
                      <c:pt idx="9947">
                        <c:v>1372.4892588614346</c:v>
                      </c:pt>
                      <c:pt idx="9948">
                        <c:v>1370.9747583243779</c:v>
                      </c:pt>
                      <c:pt idx="9949">
                        <c:v>1370.9747583243779</c:v>
                      </c:pt>
                      <c:pt idx="9950">
                        <c:v>1370.9747583243779</c:v>
                      </c:pt>
                      <c:pt idx="9951">
                        <c:v>1357.8625134264189</c:v>
                      </c:pt>
                      <c:pt idx="9952">
                        <c:v>1336.3426423200817</c:v>
                      </c:pt>
                      <c:pt idx="9953">
                        <c:v>1345.3625134264189</c:v>
                      </c:pt>
                      <c:pt idx="9954">
                        <c:v>1331.9172932330785</c:v>
                      </c:pt>
                      <c:pt idx="9955">
                        <c:v>1338.692266380232</c:v>
                      </c:pt>
                      <c:pt idx="9956">
                        <c:v>1338.692266380232</c:v>
                      </c:pt>
                      <c:pt idx="9957">
                        <c:v>1338.692266380232</c:v>
                      </c:pt>
                      <c:pt idx="9958">
                        <c:v>1327.0784103114888</c:v>
                      </c:pt>
                      <c:pt idx="9959">
                        <c:v>1335.8270676691686</c:v>
                      </c:pt>
                      <c:pt idx="9960">
                        <c:v>1342.2744360902211</c:v>
                      </c:pt>
                      <c:pt idx="9961">
                        <c:v>1353.4828141782982</c:v>
                      </c:pt>
                      <c:pt idx="9962">
                        <c:v>1348.8641245972026</c:v>
                      </c:pt>
                      <c:pt idx="9963">
                        <c:v>1348.8641245972026</c:v>
                      </c:pt>
                      <c:pt idx="9964">
                        <c:v>1348.8641245972026</c:v>
                      </c:pt>
                      <c:pt idx="9965">
                        <c:v>1341.01235230934</c:v>
                      </c:pt>
                      <c:pt idx="9966">
                        <c:v>1341.1331901181477</c:v>
                      </c:pt>
                      <c:pt idx="9967">
                        <c:v>1348.8802363050434</c:v>
                      </c:pt>
                      <c:pt idx="9968">
                        <c:v>1368.9044038668051</c:v>
                      </c:pt>
                      <c:pt idx="9969">
                        <c:v>1372.0730397422078</c:v>
                      </c:pt>
                      <c:pt idx="9970">
                        <c:v>1372.0730397422078</c:v>
                      </c:pt>
                      <c:pt idx="9971">
                        <c:v>1372.0730397422078</c:v>
                      </c:pt>
                      <c:pt idx="9972">
                        <c:v>1373.1256713211553</c:v>
                      </c:pt>
                      <c:pt idx="9973">
                        <c:v>1384.0198711063324</c:v>
                      </c:pt>
                      <c:pt idx="9974">
                        <c:v>1391.7857142857094</c:v>
                      </c:pt>
                      <c:pt idx="9975">
                        <c:v>1398.1901181525193</c:v>
                      </c:pt>
                      <c:pt idx="9976">
                        <c:v>1403.8694951664829</c:v>
                      </c:pt>
                      <c:pt idx="9977">
                        <c:v>1403.8694951664829</c:v>
                      </c:pt>
                      <c:pt idx="9978">
                        <c:v>1403.8694951664829</c:v>
                      </c:pt>
                      <c:pt idx="9979">
                        <c:v>1405.2658431793723</c:v>
                      </c:pt>
                      <c:pt idx="9980">
                        <c:v>1405.6149301825947</c:v>
                      </c:pt>
                      <c:pt idx="9981">
                        <c:v>1390.8136412459676</c:v>
                      </c:pt>
                      <c:pt idx="9982">
                        <c:v>1400.7384532760427</c:v>
                      </c:pt>
                      <c:pt idx="9983">
                        <c:v>1404.3984962405966</c:v>
                      </c:pt>
                      <c:pt idx="9984">
                        <c:v>1404.3984962405966</c:v>
                      </c:pt>
                      <c:pt idx="9985">
                        <c:v>1404.3984962405966</c:v>
                      </c:pt>
                      <c:pt idx="9986">
                        <c:v>1402.7255639097698</c:v>
                      </c:pt>
                      <c:pt idx="9987">
                        <c:v>1409.6670247046141</c:v>
                      </c:pt>
                      <c:pt idx="9988">
                        <c:v>1413.9339419978471</c:v>
                      </c:pt>
                      <c:pt idx="9989">
                        <c:v>1415.464554242745</c:v>
                      </c:pt>
                      <c:pt idx="9990">
                        <c:v>1408.5580021482233</c:v>
                      </c:pt>
                      <c:pt idx="9991">
                        <c:v>1408.5580021482233</c:v>
                      </c:pt>
                      <c:pt idx="9992">
                        <c:v>1408.5580021482233</c:v>
                      </c:pt>
                      <c:pt idx="9993">
                        <c:v>1409.8899033297484</c:v>
                      </c:pt>
                      <c:pt idx="9994">
                        <c:v>1409.6643394199741</c:v>
                      </c:pt>
                      <c:pt idx="9995">
                        <c:v>1408.4935553168591</c:v>
                      </c:pt>
                      <c:pt idx="9996">
                        <c:v>1406.4957035445714</c:v>
                      </c:pt>
                      <c:pt idx="9997">
                        <c:v>1415.2148227712094</c:v>
                      </c:pt>
                      <c:pt idx="9998">
                        <c:v>1415.2148227712094</c:v>
                      </c:pt>
                      <c:pt idx="9999">
                        <c:v>1415.2148227712094</c:v>
                      </c:pt>
                      <c:pt idx="10000">
                        <c:v>1416.2916219119184</c:v>
                      </c:pt>
                      <c:pt idx="10001">
                        <c:v>1420.0134264231963</c:v>
                      </c:pt>
                      <c:pt idx="10002">
                        <c:v>1415.682062298599</c:v>
                      </c:pt>
                      <c:pt idx="10003">
                        <c:v>1412.6906552094474</c:v>
                      </c:pt>
                      <c:pt idx="10004">
                        <c:v>1410.6337271750758</c:v>
                      </c:pt>
                      <c:pt idx="10005">
                        <c:v>1410.6337271750758</c:v>
                      </c:pt>
                      <c:pt idx="10006">
                        <c:v>1410.6337271750758</c:v>
                      </c:pt>
                      <c:pt idx="10007">
                        <c:v>1405.2336197636903</c:v>
                      </c:pt>
                      <c:pt idx="10008">
                        <c:v>1407.4838882921542</c:v>
                      </c:pt>
                      <c:pt idx="10009">
                        <c:v>1410.6954887217996</c:v>
                      </c:pt>
                      <c:pt idx="10010">
                        <c:v>1410.6954887217996</c:v>
                      </c:pt>
                      <c:pt idx="10011">
                        <c:v>1393.8050483351185</c:v>
                      </c:pt>
                      <c:pt idx="10012">
                        <c:v>1393.8050483351185</c:v>
                      </c:pt>
                      <c:pt idx="10013">
                        <c:v>1393.8050483351185</c:v>
                      </c:pt>
                      <c:pt idx="10014">
                        <c:v>1406.0311493018212</c:v>
                      </c:pt>
                      <c:pt idx="10015">
                        <c:v>1376.1331901181479</c:v>
                      </c:pt>
                      <c:pt idx="10016">
                        <c:v>1366.7481203007474</c:v>
                      </c:pt>
                      <c:pt idx="10017">
                        <c:v>1388.5096670247001</c:v>
                      </c:pt>
                      <c:pt idx="10018">
                        <c:v>1387.3442534908654</c:v>
                      </c:pt>
                      <c:pt idx="10019">
                        <c:v>1387.3442534908654</c:v>
                      </c:pt>
                      <c:pt idx="10020">
                        <c:v>1387.3442534908654</c:v>
                      </c:pt>
                      <c:pt idx="10021">
                        <c:v>1398.1041890440338</c:v>
                      </c:pt>
                      <c:pt idx="10022">
                        <c:v>1413.4586466165365</c:v>
                      </c:pt>
                      <c:pt idx="10023">
                        <c:v>1415.808270676687</c:v>
                      </c:pt>
                      <c:pt idx="10024">
                        <c:v>1409.6428571428523</c:v>
                      </c:pt>
                      <c:pt idx="10025">
                        <c:v>1424.387755102036</c:v>
                      </c:pt>
                      <c:pt idx="10026">
                        <c:v>1424.387755102036</c:v>
                      </c:pt>
                      <c:pt idx="10027">
                        <c:v>1424.387755102036</c:v>
                      </c:pt>
                      <c:pt idx="10028">
                        <c:v>1430.3007518796942</c:v>
                      </c:pt>
                      <c:pt idx="10029">
                        <c:v>1420.998925886139</c:v>
                      </c:pt>
                      <c:pt idx="10030">
                        <c:v>1440.8136412459671</c:v>
                      </c:pt>
                      <c:pt idx="10031">
                        <c:v>1444.3233082706715</c:v>
                      </c:pt>
                      <c:pt idx="10032">
                        <c:v>1428.2572502685234</c:v>
                      </c:pt>
                      <c:pt idx="10033">
                        <c:v>1428.2572502685234</c:v>
                      </c:pt>
                      <c:pt idx="10034">
                        <c:v>1428.2572502685234</c:v>
                      </c:pt>
                      <c:pt idx="10035">
                        <c:v>1421.0204081632603</c:v>
                      </c:pt>
                      <c:pt idx="10036">
                        <c:v>1430.316863587535</c:v>
                      </c:pt>
                      <c:pt idx="10037">
                        <c:v>1441.0123523093393</c:v>
                      </c:pt>
                      <c:pt idx="10038">
                        <c:v>1446.5520945220139</c:v>
                      </c:pt>
                      <c:pt idx="10039">
                        <c:v>1446.5520945220139</c:v>
                      </c:pt>
                      <c:pt idx="10040">
                        <c:v>1446.5520945220139</c:v>
                      </c:pt>
                      <c:pt idx="10041">
                        <c:v>1446.5520945220139</c:v>
                      </c:pt>
                      <c:pt idx="10042">
                        <c:v>1462.7040816326476</c:v>
                      </c:pt>
                      <c:pt idx="10043">
                        <c:v>1465.6552094521967</c:v>
                      </c:pt>
                      <c:pt idx="10044">
                        <c:v>1471.4312567132063</c:v>
                      </c:pt>
                      <c:pt idx="10045">
                        <c:v>1470.4484425349035</c:v>
                      </c:pt>
                      <c:pt idx="10046">
                        <c:v>1468.8668098818423</c:v>
                      </c:pt>
                      <c:pt idx="10047">
                        <c:v>1468.8668098818423</c:v>
                      </c:pt>
                      <c:pt idx="10048">
                        <c:v>1468.8668098818423</c:v>
                      </c:pt>
                      <c:pt idx="10049">
                        <c:v>1459.8147153598229</c:v>
                      </c:pt>
                      <c:pt idx="10050">
                        <c:v>1454.8523093447852</c:v>
                      </c:pt>
                      <c:pt idx="10051">
                        <c:v>1436.9038668098767</c:v>
                      </c:pt>
                      <c:pt idx="10052">
                        <c:v>1432.0220193340444</c:v>
                      </c:pt>
                      <c:pt idx="10053">
                        <c:v>1425.8566058002098</c:v>
                      </c:pt>
                      <c:pt idx="10054">
                        <c:v>1425.8566058002098</c:v>
                      </c:pt>
                      <c:pt idx="10055">
                        <c:v>1425.8566058002098</c:v>
                      </c:pt>
                      <c:pt idx="10056">
                        <c:v>1422.7685284640122</c:v>
                      </c:pt>
                      <c:pt idx="10057">
                        <c:v>1427.2395273898983</c:v>
                      </c:pt>
                      <c:pt idx="10058">
                        <c:v>1428.6949516648715</c:v>
                      </c:pt>
                      <c:pt idx="10059">
                        <c:v>1414.6348012889318</c:v>
                      </c:pt>
                      <c:pt idx="10060">
                        <c:v>1409.3259935553119</c:v>
                      </c:pt>
                      <c:pt idx="10061">
                        <c:v>1409.3259935553119</c:v>
                      </c:pt>
                      <c:pt idx="10062">
                        <c:v>1409.3259935553119</c:v>
                      </c:pt>
                      <c:pt idx="10063">
                        <c:v>1409.3259935553119</c:v>
                      </c:pt>
                      <c:pt idx="10064">
                        <c:v>1394.2400644468264</c:v>
                      </c:pt>
                      <c:pt idx="10065">
                        <c:v>1392.8732545649791</c:v>
                      </c:pt>
                      <c:pt idx="10066">
                        <c:v>1380.0859291084805</c:v>
                      </c:pt>
                      <c:pt idx="10067">
                        <c:v>1366.0392051557417</c:v>
                      </c:pt>
                      <c:pt idx="10068">
                        <c:v>1366.0392051557417</c:v>
                      </c:pt>
                      <c:pt idx="10069">
                        <c:v>1366.0392051557417</c:v>
                      </c:pt>
                      <c:pt idx="10070">
                        <c:v>1370.6793770139586</c:v>
                      </c:pt>
                      <c:pt idx="10071">
                        <c:v>1349.401181525237</c:v>
                      </c:pt>
                      <c:pt idx="10072">
                        <c:v>1334.2266380236258</c:v>
                      </c:pt>
                      <c:pt idx="10073">
                        <c:v>1333.3351235230889</c:v>
                      </c:pt>
                      <c:pt idx="10074">
                        <c:v>1364.1970998925842</c:v>
                      </c:pt>
                      <c:pt idx="10075">
                        <c:v>1364.1970998925842</c:v>
                      </c:pt>
                      <c:pt idx="10076">
                        <c:v>1364.1970998925842</c:v>
                      </c:pt>
                      <c:pt idx="10077">
                        <c:v>1381.8179377013919</c:v>
                      </c:pt>
                      <c:pt idx="10078">
                        <c:v>1383.7218045112734</c:v>
                      </c:pt>
                      <c:pt idx="10079">
                        <c:v>1396.839419978513</c:v>
                      </c:pt>
                      <c:pt idx="10080">
                        <c:v>1381.0445757250222</c:v>
                      </c:pt>
                      <c:pt idx="10081">
                        <c:v>1376.8931256713165</c:v>
                      </c:pt>
                      <c:pt idx="10082">
                        <c:v>1376.8931256713165</c:v>
                      </c:pt>
                      <c:pt idx="10083">
                        <c:v>1376.8931256713165</c:v>
                      </c:pt>
                      <c:pt idx="10084">
                        <c:v>1373.9419978517676</c:v>
                      </c:pt>
                      <c:pt idx="10085">
                        <c:v>1378.182062298599</c:v>
                      </c:pt>
                      <c:pt idx="10086">
                        <c:v>1394.4065520945173</c:v>
                      </c:pt>
                      <c:pt idx="10087">
                        <c:v>1367.0166487647643</c:v>
                      </c:pt>
                      <c:pt idx="10088">
                        <c:v>1353.7943071965581</c:v>
                      </c:pt>
                      <c:pt idx="10089">
                        <c:v>1353.7943071965581</c:v>
                      </c:pt>
                      <c:pt idx="10090">
                        <c:v>1353.7943071965581</c:v>
                      </c:pt>
                      <c:pt idx="10091">
                        <c:v>1346.1976369495119</c:v>
                      </c:pt>
                      <c:pt idx="10092">
                        <c:v>1355.400107411381</c:v>
                      </c:pt>
                      <c:pt idx="10093">
                        <c:v>1351.0821697099848</c:v>
                      </c:pt>
                      <c:pt idx="10094">
                        <c:v>1335.7841031149258</c:v>
                      </c:pt>
                      <c:pt idx="10095">
                        <c:v>1332.271750805581</c:v>
                      </c:pt>
                      <c:pt idx="10096">
                        <c:v>1332.271750805581</c:v>
                      </c:pt>
                      <c:pt idx="10097">
                        <c:v>1332.271750805581</c:v>
                      </c:pt>
                      <c:pt idx="10098">
                        <c:v>1332.271750805581</c:v>
                      </c:pt>
                      <c:pt idx="10099">
                        <c:v>1322.6691729323263</c:v>
                      </c:pt>
                      <c:pt idx="10100">
                        <c:v>1304.9865735767949</c:v>
                      </c:pt>
                      <c:pt idx="10101">
                        <c:v>1318.6922663802318</c:v>
                      </c:pt>
                      <c:pt idx="10102">
                        <c:v>1347.6691729323261</c:v>
                      </c:pt>
                      <c:pt idx="10103">
                        <c:v>1347.6691729323261</c:v>
                      </c:pt>
                      <c:pt idx="10104">
                        <c:v>1347.6691729323261</c:v>
                      </c:pt>
                      <c:pt idx="10105">
                        <c:v>1339.1272824919392</c:v>
                      </c:pt>
                      <c:pt idx="10106">
                        <c:v>1333.6251342642272</c:v>
                      </c:pt>
                      <c:pt idx="10107">
                        <c:v>1352.4033297529488</c:v>
                      </c:pt>
                      <c:pt idx="10108">
                        <c:v>1357.3174006444633</c:v>
                      </c:pt>
                      <c:pt idx="10109">
                        <c:v>1365.668635875398</c:v>
                      </c:pt>
                      <c:pt idx="10110">
                        <c:v>1365.668635875398</c:v>
                      </c:pt>
                      <c:pt idx="10111">
                        <c:v>1365.668635875398</c:v>
                      </c:pt>
                      <c:pt idx="10112">
                        <c:v>1345.2336197636901</c:v>
                      </c:pt>
                      <c:pt idx="10113">
                        <c:v>1320.1503759398449</c:v>
                      </c:pt>
                      <c:pt idx="10114">
                        <c:v>1340.3410311492971</c:v>
                      </c:pt>
                      <c:pt idx="10115">
                        <c:v>1339.1541353383411</c:v>
                      </c:pt>
                      <c:pt idx="10116">
                        <c:v>1329.2588614393078</c:v>
                      </c:pt>
                      <c:pt idx="10117">
                        <c:v>1329.2588614393078</c:v>
                      </c:pt>
                      <c:pt idx="10118">
                        <c:v>1329.2588614393078</c:v>
                      </c:pt>
                      <c:pt idx="10119">
                        <c:v>1327.3200859291037</c:v>
                      </c:pt>
                      <c:pt idx="10120">
                        <c:v>1350.5504833512305</c:v>
                      </c:pt>
                      <c:pt idx="10121">
                        <c:v>1365.4779806659458</c:v>
                      </c:pt>
                      <c:pt idx="10122">
                        <c:v>1380.4242749731425</c:v>
                      </c:pt>
                      <c:pt idx="10123">
                        <c:v>1389.1997851772242</c:v>
                      </c:pt>
                      <c:pt idx="10124">
                        <c:v>1389.1997851772242</c:v>
                      </c:pt>
                      <c:pt idx="10125">
                        <c:v>1389.1997851772242</c:v>
                      </c:pt>
                      <c:pt idx="10126">
                        <c:v>1387.0461868958062</c:v>
                      </c:pt>
                      <c:pt idx="10127">
                        <c:v>1393.6009667024659</c:v>
                      </c:pt>
                      <c:pt idx="10128">
                        <c:v>1377.7685284640129</c:v>
                      </c:pt>
                      <c:pt idx="10129">
                        <c:v>1390.2175080558493</c:v>
                      </c:pt>
                      <c:pt idx="10130">
                        <c:v>1398.4908700322187</c:v>
                      </c:pt>
                      <c:pt idx="10131">
                        <c:v>1398.4908700322187</c:v>
                      </c:pt>
                      <c:pt idx="10132">
                        <c:v>1398.4908700322187</c:v>
                      </c:pt>
                      <c:pt idx="10133">
                        <c:v>1409.180988184743</c:v>
                      </c:pt>
                      <c:pt idx="10134">
                        <c:v>1424.91944146079</c:v>
                      </c:pt>
                      <c:pt idx="10135">
                        <c:v>1424.2669172932285</c:v>
                      </c:pt>
                      <c:pt idx="10136">
                        <c:v>1411.9897959183627</c:v>
                      </c:pt>
                      <c:pt idx="10137">
                        <c:v>1422.3737916219072</c:v>
                      </c:pt>
                      <c:pt idx="10138">
                        <c:v>1422.3737916219072</c:v>
                      </c:pt>
                      <c:pt idx="10139">
                        <c:v>1422.3737916219072</c:v>
                      </c:pt>
                      <c:pt idx="10140">
                        <c:v>1424.3098818474712</c:v>
                      </c:pt>
                      <c:pt idx="10141">
                        <c:v>1420.759935553164</c:v>
                      </c:pt>
                      <c:pt idx="10142">
                        <c:v>1427.0784103114884</c:v>
                      </c:pt>
                      <c:pt idx="10143">
                        <c:v>1436.9522019334004</c:v>
                      </c:pt>
                      <c:pt idx="10144">
                        <c:v>1440.1342642320039</c:v>
                      </c:pt>
                      <c:pt idx="10145">
                        <c:v>1440.1342642320039</c:v>
                      </c:pt>
                      <c:pt idx="10146">
                        <c:v>1440.1342642320039</c:v>
                      </c:pt>
                      <c:pt idx="10147">
                        <c:v>1422.9887218045064</c:v>
                      </c:pt>
                      <c:pt idx="10148">
                        <c:v>1415.4323308270627</c:v>
                      </c:pt>
                      <c:pt idx="10149">
                        <c:v>1425.3544575724979</c:v>
                      </c:pt>
                      <c:pt idx="10150">
                        <c:v>1416.6568206229813</c:v>
                      </c:pt>
                      <c:pt idx="10151">
                        <c:v>1416.6568206229813</c:v>
                      </c:pt>
                      <c:pt idx="10152">
                        <c:v>1416.6568206229813</c:v>
                      </c:pt>
                      <c:pt idx="10153">
                        <c:v>1416.6568206229813</c:v>
                      </c:pt>
                      <c:pt idx="10154">
                        <c:v>1406.7508055853873</c:v>
                      </c:pt>
                      <c:pt idx="10155">
                        <c:v>1423.2679914070845</c:v>
                      </c:pt>
                      <c:pt idx="10156">
                        <c:v>1429.1004296455378</c:v>
                      </c:pt>
                      <c:pt idx="10157">
                        <c:v>1415.3464017185775</c:v>
                      </c:pt>
                      <c:pt idx="10158">
                        <c:v>1381.2379162191146</c:v>
                      </c:pt>
                      <c:pt idx="10159">
                        <c:v>1381.2379162191146</c:v>
                      </c:pt>
                      <c:pt idx="10160">
                        <c:v>1381.2379162191146</c:v>
                      </c:pt>
                      <c:pt idx="10161">
                        <c:v>1386.9763694951621</c:v>
                      </c:pt>
                      <c:pt idx="10162">
                        <c:v>1359.164876476902</c:v>
                      </c:pt>
                      <c:pt idx="10163">
                        <c:v>1361.3775510204039</c:v>
                      </c:pt>
                      <c:pt idx="10164">
                        <c:v>1382.8571428571383</c:v>
                      </c:pt>
                      <c:pt idx="10165">
                        <c:v>1337.4060150375897</c:v>
                      </c:pt>
                      <c:pt idx="10166">
                        <c:v>1337.4060150375897</c:v>
                      </c:pt>
                      <c:pt idx="10167">
                        <c:v>1337.4060150375897</c:v>
                      </c:pt>
                      <c:pt idx="10168">
                        <c:v>1333.5150375939807</c:v>
                      </c:pt>
                      <c:pt idx="10169">
                        <c:v>1337.5510204081588</c:v>
                      </c:pt>
                      <c:pt idx="10170">
                        <c:v>1367.1079484425302</c:v>
                      </c:pt>
                      <c:pt idx="10171">
                        <c:v>1332.0810955961288</c:v>
                      </c:pt>
                      <c:pt idx="10172">
                        <c:v>1324.8952738990288</c:v>
                      </c:pt>
                      <c:pt idx="10173">
                        <c:v>1324.8952738990288</c:v>
                      </c:pt>
                      <c:pt idx="10174">
                        <c:v>1324.8952738990288</c:v>
                      </c:pt>
                      <c:pt idx="10175">
                        <c:v>1298.3378088077293</c:v>
                      </c:pt>
                      <c:pt idx="10176">
                        <c:v>1298.8050483351192</c:v>
                      </c:pt>
                      <c:pt idx="10177">
                        <c:v>1288.802363050479</c:v>
                      </c:pt>
                      <c:pt idx="10178">
                        <c:v>1293.2948442534864</c:v>
                      </c:pt>
                      <c:pt idx="10179">
                        <c:v>1314.0171858216927</c:v>
                      </c:pt>
                      <c:pt idx="10180">
                        <c:v>1314.0171858216927</c:v>
                      </c:pt>
                      <c:pt idx="10181">
                        <c:v>1314.0171858216927</c:v>
                      </c:pt>
                      <c:pt idx="10182">
                        <c:v>1314.1514500537012</c:v>
                      </c:pt>
                      <c:pt idx="10183">
                        <c:v>1326.6219119226594</c:v>
                      </c:pt>
                      <c:pt idx="10184">
                        <c:v>1276.9065520945178</c:v>
                      </c:pt>
                      <c:pt idx="10185">
                        <c:v>1272.3227712137445</c:v>
                      </c:pt>
                      <c:pt idx="10186">
                        <c:v>1280.6149301825953</c:v>
                      </c:pt>
                      <c:pt idx="10187">
                        <c:v>1280.6149301825953</c:v>
                      </c:pt>
                      <c:pt idx="10188">
                        <c:v>1280.6149301825953</c:v>
                      </c:pt>
                      <c:pt idx="10189">
                        <c:v>1298.920515574647</c:v>
                      </c:pt>
                      <c:pt idx="10190">
                        <c:v>1305.0214822771172</c:v>
                      </c:pt>
                      <c:pt idx="10191">
                        <c:v>1309.0010741138519</c:v>
                      </c:pt>
                      <c:pt idx="10192">
                        <c:v>1325.5612244897918</c:v>
                      </c:pt>
                      <c:pt idx="10193">
                        <c:v>1350.4618689581055</c:v>
                      </c:pt>
                      <c:pt idx="10194">
                        <c:v>1350.4618689581055</c:v>
                      </c:pt>
                      <c:pt idx="10195">
                        <c:v>1350.4618689581055</c:v>
                      </c:pt>
                      <c:pt idx="10196">
                        <c:v>1350.4618689581055</c:v>
                      </c:pt>
                      <c:pt idx="10197">
                        <c:v>1336.5682062298563</c:v>
                      </c:pt>
                      <c:pt idx="10198">
                        <c:v>1326.5762620837768</c:v>
                      </c:pt>
                      <c:pt idx="10199">
                        <c:v>1341.9548872180408</c:v>
                      </c:pt>
                      <c:pt idx="10200">
                        <c:v>1330.7545649838839</c:v>
                      </c:pt>
                      <c:pt idx="10201">
                        <c:v>1330.7545649838839</c:v>
                      </c:pt>
                      <c:pt idx="10202">
                        <c:v>1330.7545649838839</c:v>
                      </c:pt>
                      <c:pt idx="10203">
                        <c:v>1330.8539205155705</c:v>
                      </c:pt>
                      <c:pt idx="10204">
                        <c:v>1341.4661654135296</c:v>
                      </c:pt>
                      <c:pt idx="10205">
                        <c:v>1324.6052631578905</c:v>
                      </c:pt>
                      <c:pt idx="10206">
                        <c:v>1298.5553168635831</c:v>
                      </c:pt>
                      <c:pt idx="10207">
                        <c:v>1278.2572502685241</c:v>
                      </c:pt>
                      <c:pt idx="10208">
                        <c:v>1278.2572502685241</c:v>
                      </c:pt>
                      <c:pt idx="10209">
                        <c:v>1278.2572502685241</c:v>
                      </c:pt>
                      <c:pt idx="10210">
                        <c:v>1241.987110633723</c:v>
                      </c:pt>
                      <c:pt idx="10211">
                        <c:v>1233.5902255639057</c:v>
                      </c:pt>
                      <c:pt idx="10212">
                        <c:v>1242.7201933404899</c:v>
                      </c:pt>
                      <c:pt idx="10213">
                        <c:v>1218.0021482277079</c:v>
                      </c:pt>
                      <c:pt idx="10214">
                        <c:v>1221.600429645538</c:v>
                      </c:pt>
                      <c:pt idx="10215">
                        <c:v>1221.600429645538</c:v>
                      </c:pt>
                      <c:pt idx="10216">
                        <c:v>1221.600429645538</c:v>
                      </c:pt>
                      <c:pt idx="10217">
                        <c:v>1221.600429645538</c:v>
                      </c:pt>
                      <c:pt idx="10218">
                        <c:v>1249.2615467239482</c:v>
                      </c:pt>
                      <c:pt idx="10219">
                        <c:v>1254.7583243823799</c:v>
                      </c:pt>
                      <c:pt idx="10220">
                        <c:v>1273.98496240601</c:v>
                      </c:pt>
                      <c:pt idx="10221">
                        <c:v>1303.6358754027876</c:v>
                      </c:pt>
                      <c:pt idx="10222">
                        <c:v>1303.6358754027876</c:v>
                      </c:pt>
                      <c:pt idx="10223">
                        <c:v>1303.6358754027876</c:v>
                      </c:pt>
                      <c:pt idx="10224">
                        <c:v>1301.9441460794794</c:v>
                      </c:pt>
                      <c:pt idx="10225">
                        <c:v>1279.6938775510155</c:v>
                      </c:pt>
                      <c:pt idx="10226">
                        <c:v>1284.8925886143882</c:v>
                      </c:pt>
                      <c:pt idx="10227">
                        <c:v>1281.138560687428</c:v>
                      </c:pt>
                      <c:pt idx="10228">
                        <c:v>1297.2878625134215</c:v>
                      </c:pt>
                      <c:pt idx="10229">
                        <c:v>1297.2878625134215</c:v>
                      </c:pt>
                      <c:pt idx="10230">
                        <c:v>1297.2878625134215</c:v>
                      </c:pt>
                      <c:pt idx="10231">
                        <c:v>1297.2878625134215</c:v>
                      </c:pt>
                      <c:pt idx="10232">
                        <c:v>1292.2046186895761</c:v>
                      </c:pt>
                      <c:pt idx="10233">
                        <c:v>1300.2336197636898</c:v>
                      </c:pt>
                      <c:pt idx="10234">
                        <c:v>1306.5306122448931</c:v>
                      </c:pt>
                      <c:pt idx="10235">
                        <c:v>1303.6976369495119</c:v>
                      </c:pt>
                      <c:pt idx="10236">
                        <c:v>1303.6976369495119</c:v>
                      </c:pt>
                      <c:pt idx="10237">
                        <c:v>1303.6976369495119</c:v>
                      </c:pt>
                      <c:pt idx="10238">
                        <c:v>1298.9634801288889</c:v>
                      </c:pt>
                      <c:pt idx="10239">
                        <c:v>1287.6288936627236</c:v>
                      </c:pt>
                      <c:pt idx="10240">
                        <c:v>1283.8856068743239</c:v>
                      </c:pt>
                      <c:pt idx="10241">
                        <c:v>1280.620300751875</c:v>
                      </c:pt>
                      <c:pt idx="10242">
                        <c:v>1296.9522019334004</c:v>
                      </c:pt>
                      <c:pt idx="10243">
                        <c:v>1296.9522019334004</c:v>
                      </c:pt>
                      <c:pt idx="10244">
                        <c:v>1296.9522019334004</c:v>
                      </c:pt>
                      <c:pt idx="10245">
                        <c:v>1280.3276047260963</c:v>
                      </c:pt>
                      <c:pt idx="10246">
                        <c:v>1305.0510204081588</c:v>
                      </c:pt>
                      <c:pt idx="10247">
                        <c:v>1302.3254564983843</c:v>
                      </c:pt>
                      <c:pt idx="10248">
                        <c:v>1311.8018259935507</c:v>
                      </c:pt>
                      <c:pt idx="10249">
                        <c:v>1307.6235230934433</c:v>
                      </c:pt>
                      <c:pt idx="10250">
                        <c:v>1307.6235230934433</c:v>
                      </c:pt>
                      <c:pt idx="10251">
                        <c:v>1307.6235230934433</c:v>
                      </c:pt>
                      <c:pt idx="10252">
                        <c:v>1307.8383458646572</c:v>
                      </c:pt>
                      <c:pt idx="10253">
                        <c:v>1304.9489795918323</c:v>
                      </c:pt>
                      <c:pt idx="10254">
                        <c:v>1320.9076262083736</c:v>
                      </c:pt>
                      <c:pt idx="10255">
                        <c:v>1339.1890440386635</c:v>
                      </c:pt>
                      <c:pt idx="10256">
                        <c:v>1345.8834586466119</c:v>
                      </c:pt>
                      <c:pt idx="10257">
                        <c:v>1345.8834586466119</c:v>
                      </c:pt>
                      <c:pt idx="10258">
                        <c:v>1345.8834586466119</c:v>
                      </c:pt>
                      <c:pt idx="10259">
                        <c:v>1341.9978517722834</c:v>
                      </c:pt>
                      <c:pt idx="10260">
                        <c:v>1333.7325456498343</c:v>
                      </c:pt>
                      <c:pt idx="10261">
                        <c:v>1348.0477980665905</c:v>
                      </c:pt>
                      <c:pt idx="10262">
                        <c:v>1347.4785177228741</c:v>
                      </c:pt>
                      <c:pt idx="10263">
                        <c:v>1350.3249194414561</c:v>
                      </c:pt>
                      <c:pt idx="10264">
                        <c:v>1350.3249194414561</c:v>
                      </c:pt>
                      <c:pt idx="10265">
                        <c:v>1350.3249194414561</c:v>
                      </c:pt>
                      <c:pt idx="10266">
                        <c:v>1353.8104189043995</c:v>
                      </c:pt>
                      <c:pt idx="10267">
                        <c:v>1353.1686358753984</c:v>
                      </c:pt>
                      <c:pt idx="10268">
                        <c:v>1368.754027926956</c:v>
                      </c:pt>
                      <c:pt idx="10269">
                        <c:v>1362.3281417830249</c:v>
                      </c:pt>
                      <c:pt idx="10270">
                        <c:v>1381.6944146079441</c:v>
                      </c:pt>
                      <c:pt idx="10271">
                        <c:v>1381.6944146079441</c:v>
                      </c:pt>
                      <c:pt idx="10272">
                        <c:v>1381.6944146079441</c:v>
                      </c:pt>
                      <c:pt idx="10273">
                        <c:v>1391.0096670247001</c:v>
                      </c:pt>
                      <c:pt idx="10274">
                        <c:v>1397.2261009666981</c:v>
                      </c:pt>
                      <c:pt idx="10275">
                        <c:v>1389.0467239527345</c:v>
                      </c:pt>
                      <c:pt idx="10276">
                        <c:v>1391.6809881847428</c:v>
                      </c:pt>
                      <c:pt idx="10277">
                        <c:v>1383.9957035445709</c:v>
                      </c:pt>
                      <c:pt idx="10278">
                        <c:v>1383.9957035445709</c:v>
                      </c:pt>
                      <c:pt idx="10279">
                        <c:v>1383.9957035445709</c:v>
                      </c:pt>
                      <c:pt idx="10280">
                        <c:v>1363.7835660579972</c:v>
                      </c:pt>
                      <c:pt idx="10281">
                        <c:v>1353.7271750805537</c:v>
                      </c:pt>
                      <c:pt idx="10282">
                        <c:v>1355.5290010741091</c:v>
                      </c:pt>
                      <c:pt idx="10283">
                        <c:v>1366.4957035445709</c:v>
                      </c:pt>
                      <c:pt idx="10284">
                        <c:v>1330.759935553164</c:v>
                      </c:pt>
                      <c:pt idx="10285">
                        <c:v>1330.759935553164</c:v>
                      </c:pt>
                      <c:pt idx="10286">
                        <c:v>1330.759935553164</c:v>
                      </c:pt>
                      <c:pt idx="10287">
                        <c:v>1323.8909774436045</c:v>
                      </c:pt>
                      <c:pt idx="10288">
                        <c:v>1312.475832438234</c:v>
                      </c:pt>
                      <c:pt idx="10289">
                        <c:v>1304.1809881847432</c:v>
                      </c:pt>
                      <c:pt idx="10290">
                        <c:v>1316.3882921589643</c:v>
                      </c:pt>
                      <c:pt idx="10291">
                        <c:v>1299.7529538130998</c:v>
                      </c:pt>
                      <c:pt idx="10292">
                        <c:v>1299.7529538130998</c:v>
                      </c:pt>
                      <c:pt idx="10293">
                        <c:v>1299.7529538130998</c:v>
                      </c:pt>
                      <c:pt idx="10294">
                        <c:v>1299.7529538130998</c:v>
                      </c:pt>
                      <c:pt idx="10295">
                        <c:v>1297.0622986036478</c:v>
                      </c:pt>
                      <c:pt idx="10296">
                        <c:v>1322.5537056927992</c:v>
                      </c:pt>
                      <c:pt idx="10297">
                        <c:v>1329.0091299677724</c:v>
                      </c:pt>
                      <c:pt idx="10298">
                        <c:v>1341.7105263157855</c:v>
                      </c:pt>
                      <c:pt idx="10299">
                        <c:v>1341.7105263157855</c:v>
                      </c:pt>
                      <c:pt idx="10300">
                        <c:v>1341.7105263157855</c:v>
                      </c:pt>
                      <c:pt idx="10301">
                        <c:v>1349.4307196562795</c:v>
                      </c:pt>
                      <c:pt idx="10302">
                        <c:v>1305.6015037593947</c:v>
                      </c:pt>
                      <c:pt idx="10303">
                        <c:v>1305.9559613318975</c:v>
                      </c:pt>
                      <c:pt idx="10304">
                        <c:v>1291.0284640171822</c:v>
                      </c:pt>
                      <c:pt idx="10305">
                        <c:v>1287.5375939849587</c:v>
                      </c:pt>
                      <c:pt idx="10306">
                        <c:v>1287.5375939849587</c:v>
                      </c:pt>
                      <c:pt idx="10307">
                        <c:v>1287.5375939849587</c:v>
                      </c:pt>
                      <c:pt idx="10308">
                        <c:v>1292.8061224489759</c:v>
                      </c:pt>
                      <c:pt idx="10309">
                        <c:v>1277.7846401718548</c:v>
                      </c:pt>
                      <c:pt idx="10310">
                        <c:v>1260.6686358753991</c:v>
                      </c:pt>
                      <c:pt idx="10311">
                        <c:v>1256.6407089151414</c:v>
                      </c:pt>
                      <c:pt idx="10312">
                        <c:v>1244.6240601503723</c:v>
                      </c:pt>
                      <c:pt idx="10313">
                        <c:v>1244.6240601503723</c:v>
                      </c:pt>
                      <c:pt idx="10314">
                        <c:v>1244.6240601503723</c:v>
                      </c:pt>
                      <c:pt idx="10315">
                        <c:v>1231.2593984962371</c:v>
                      </c:pt>
                      <c:pt idx="10316">
                        <c:v>1224.1299677765808</c:v>
                      </c:pt>
                      <c:pt idx="10317">
                        <c:v>1245.4726100966666</c:v>
                      </c:pt>
                      <c:pt idx="10318">
                        <c:v>1225.4484425349049</c:v>
                      </c:pt>
                      <c:pt idx="10319">
                        <c:v>1210.0537056927997</c:v>
                      </c:pt>
                      <c:pt idx="10320">
                        <c:v>1210.0537056927997</c:v>
                      </c:pt>
                      <c:pt idx="10321">
                        <c:v>1210.0537056927997</c:v>
                      </c:pt>
                      <c:pt idx="10322">
                        <c:v>1240.6820622985997</c:v>
                      </c:pt>
                      <c:pt idx="10323">
                        <c:v>1267.3039742212632</c:v>
                      </c:pt>
                      <c:pt idx="10324">
                        <c:v>1262.4140708915102</c:v>
                      </c:pt>
                      <c:pt idx="10325">
                        <c:v>1243.0021482277079</c:v>
                      </c:pt>
                      <c:pt idx="10326">
                        <c:v>1215.5585392051516</c:v>
                      </c:pt>
                      <c:pt idx="10327">
                        <c:v>1215.5585392051516</c:v>
                      </c:pt>
                      <c:pt idx="10328">
                        <c:v>1215.5585392051516</c:v>
                      </c:pt>
                      <c:pt idx="10329">
                        <c:v>1214.28302900107</c:v>
                      </c:pt>
                      <c:pt idx="10330">
                        <c:v>1212.8061224489754</c:v>
                      </c:pt>
                      <c:pt idx="10331">
                        <c:v>1204.360902255635</c:v>
                      </c:pt>
                      <c:pt idx="10332">
                        <c:v>1229.6509129967735</c:v>
                      </c:pt>
                      <c:pt idx="10333">
                        <c:v>1207.2798066595017</c:v>
                      </c:pt>
                      <c:pt idx="10334">
                        <c:v>1207.2798066595017</c:v>
                      </c:pt>
                      <c:pt idx="10335">
                        <c:v>1207.2798066595017</c:v>
                      </c:pt>
                      <c:pt idx="10336">
                        <c:v>1230.547798066591</c:v>
                      </c:pt>
                      <c:pt idx="10337">
                        <c:v>1244.895273899029</c:v>
                      </c:pt>
                      <c:pt idx="10338">
                        <c:v>1234.1111707840989</c:v>
                      </c:pt>
                      <c:pt idx="10339">
                        <c:v>1224.1433941997811</c:v>
                      </c:pt>
                      <c:pt idx="10340">
                        <c:v>1245.563909774432</c:v>
                      </c:pt>
                      <c:pt idx="10341">
                        <c:v>1245.563909774432</c:v>
                      </c:pt>
                      <c:pt idx="10342">
                        <c:v>1245.563909774432</c:v>
                      </c:pt>
                      <c:pt idx="10343">
                        <c:v>1261.9656283566019</c:v>
                      </c:pt>
                      <c:pt idx="10344">
                        <c:v>1277.2099892588574</c:v>
                      </c:pt>
                      <c:pt idx="10345">
                        <c:v>1277.9001074113814</c:v>
                      </c:pt>
                      <c:pt idx="10346">
                        <c:v>1277.1294307196522</c:v>
                      </c:pt>
                      <c:pt idx="10347">
                        <c:v>1312.2073039742172</c:v>
                      </c:pt>
                      <c:pt idx="10348">
                        <c:v>1312.2073039742172</c:v>
                      </c:pt>
                      <c:pt idx="10349">
                        <c:v>1312.2073039742172</c:v>
                      </c:pt>
                      <c:pt idx="10350">
                        <c:v>1304.1917293233043</c:v>
                      </c:pt>
                      <c:pt idx="10351">
                        <c:v>1302.87593984962</c:v>
                      </c:pt>
                      <c:pt idx="10352">
                        <c:v>1277.0676691729284</c:v>
                      </c:pt>
                      <c:pt idx="10353">
                        <c:v>1267.9296455424235</c:v>
                      </c:pt>
                      <c:pt idx="10354">
                        <c:v>1278.2599355531645</c:v>
                      </c:pt>
                      <c:pt idx="10355">
                        <c:v>1278.2599355531645</c:v>
                      </c:pt>
                      <c:pt idx="10356">
                        <c:v>1278.2599355531645</c:v>
                      </c:pt>
                      <c:pt idx="10357">
                        <c:v>1288.063909774432</c:v>
                      </c:pt>
                      <c:pt idx="10358">
                        <c:v>1297.3818474758282</c:v>
                      </c:pt>
                      <c:pt idx="10359">
                        <c:v>1282.8544575724986</c:v>
                      </c:pt>
                      <c:pt idx="10360">
                        <c:v>1327.8839957035404</c:v>
                      </c:pt>
                      <c:pt idx="10361">
                        <c:v>1320.7250268528423</c:v>
                      </c:pt>
                      <c:pt idx="10362">
                        <c:v>1320.7250268528423</c:v>
                      </c:pt>
                      <c:pt idx="10363">
                        <c:v>1320.7250268528423</c:v>
                      </c:pt>
                      <c:pt idx="10364">
                        <c:v>1316.2137486573536</c:v>
                      </c:pt>
                      <c:pt idx="10365">
                        <c:v>1323.5204081632612</c:v>
                      </c:pt>
                      <c:pt idx="10366">
                        <c:v>1322.4785177228744</c:v>
                      </c:pt>
                      <c:pt idx="10367">
                        <c:v>1322.5349087003178</c:v>
                      </c:pt>
                      <c:pt idx="10368">
                        <c:v>1334.6858216970954</c:v>
                      </c:pt>
                      <c:pt idx="10369">
                        <c:v>1334.6858216970954</c:v>
                      </c:pt>
                      <c:pt idx="10370">
                        <c:v>1334.6858216970954</c:v>
                      </c:pt>
                      <c:pt idx="10371">
                        <c:v>1340.1181525241634</c:v>
                      </c:pt>
                      <c:pt idx="10372">
                        <c:v>1352.3039742212632</c:v>
                      </c:pt>
                      <c:pt idx="10373">
                        <c:v>1357.0488721804468</c:v>
                      </c:pt>
                      <c:pt idx="10374">
                        <c:v>1357.0488721804468</c:v>
                      </c:pt>
                      <c:pt idx="10375">
                        <c:v>1361.0230934479011</c:v>
                      </c:pt>
                      <c:pt idx="10376">
                        <c:v>1361.0230934479011</c:v>
                      </c:pt>
                      <c:pt idx="10377">
                        <c:v>1361.0230934479011</c:v>
                      </c:pt>
                      <c:pt idx="10378">
                        <c:v>1347.2314715359787</c:v>
                      </c:pt>
                      <c:pt idx="10379">
                        <c:v>1345.2470461868916</c:v>
                      </c:pt>
                      <c:pt idx="10380">
                        <c:v>1378.8829215896842</c:v>
                      </c:pt>
                      <c:pt idx="10381">
                        <c:v>1379.4522019334008</c:v>
                      </c:pt>
                      <c:pt idx="10382">
                        <c:v>1382.1106337271708</c:v>
                      </c:pt>
                      <c:pt idx="10383">
                        <c:v>1382.1106337271708</c:v>
                      </c:pt>
                      <c:pt idx="10384">
                        <c:v>1382.1106337271708</c:v>
                      </c:pt>
                      <c:pt idx="10385">
                        <c:v>1363.2760472610057</c:v>
                      </c:pt>
                      <c:pt idx="10386">
                        <c:v>1352.4382384532719</c:v>
                      </c:pt>
                      <c:pt idx="10387">
                        <c:v>1353.5660580021442</c:v>
                      </c:pt>
                      <c:pt idx="10388">
                        <c:v>1361.8958109559571</c:v>
                      </c:pt>
                      <c:pt idx="10389">
                        <c:v>1349.4253490869992</c:v>
                      </c:pt>
                      <c:pt idx="10390">
                        <c:v>1349.4253490869992</c:v>
                      </c:pt>
                      <c:pt idx="10391">
                        <c:v>1349.4253490869992</c:v>
                      </c:pt>
                      <c:pt idx="10392">
                        <c:v>1369.140708915141</c:v>
                      </c:pt>
                      <c:pt idx="10393">
                        <c:v>1369.3394199785134</c:v>
                      </c:pt>
                      <c:pt idx="10394">
                        <c:v>1364.5139634801246</c:v>
                      </c:pt>
                      <c:pt idx="10395">
                        <c:v>1338.4264232008552</c:v>
                      </c:pt>
                      <c:pt idx="10396">
                        <c:v>1325.5988184747541</c:v>
                      </c:pt>
                      <c:pt idx="10397">
                        <c:v>1325.5988184747541</c:v>
                      </c:pt>
                      <c:pt idx="10398">
                        <c:v>1325.5988184747541</c:v>
                      </c:pt>
                      <c:pt idx="10399">
                        <c:v>1317.8947368421011</c:v>
                      </c:pt>
                      <c:pt idx="10400">
                        <c:v>1318.4398496240558</c:v>
                      </c:pt>
                      <c:pt idx="10401">
                        <c:v>1333.4881847475788</c:v>
                      </c:pt>
                      <c:pt idx="10402">
                        <c:v>1324.3501611170741</c:v>
                      </c:pt>
                      <c:pt idx="10403">
                        <c:v>1331.47422126745</c:v>
                      </c:pt>
                      <c:pt idx="10404">
                        <c:v>1331.47422126745</c:v>
                      </c:pt>
                      <c:pt idx="10405">
                        <c:v>1331.47422126745</c:v>
                      </c:pt>
                      <c:pt idx="10406">
                        <c:v>1331.47422126745</c:v>
                      </c:pt>
                      <c:pt idx="10407">
                        <c:v>1333.0773361976326</c:v>
                      </c:pt>
                      <c:pt idx="10408">
                        <c:v>1319.2534908700277</c:v>
                      </c:pt>
                      <c:pt idx="10409">
                        <c:v>1332.994092373787</c:v>
                      </c:pt>
                      <c:pt idx="10410">
                        <c:v>1326.8018259935509</c:v>
                      </c:pt>
                      <c:pt idx="10411">
                        <c:v>1326.8018259935509</c:v>
                      </c:pt>
                      <c:pt idx="10412">
                        <c:v>1326.8018259935509</c:v>
                      </c:pt>
                      <c:pt idx="10413">
                        <c:v>1326.8018259935509</c:v>
                      </c:pt>
                      <c:pt idx="10414">
                        <c:v>1327.2314715359785</c:v>
                      </c:pt>
                      <c:pt idx="10415">
                        <c:v>1335.4511278195448</c:v>
                      </c:pt>
                      <c:pt idx="10416">
                        <c:v>1322.6664876476864</c:v>
                      </c:pt>
                      <c:pt idx="10417">
                        <c:v>1350.6283566057959</c:v>
                      </c:pt>
                      <c:pt idx="10418">
                        <c:v>1350.6283566057959</c:v>
                      </c:pt>
                      <c:pt idx="10419">
                        <c:v>1350.6283566057959</c:v>
                      </c:pt>
                      <c:pt idx="10420">
                        <c:v>1341.47422126745</c:v>
                      </c:pt>
                      <c:pt idx="10421">
                        <c:v>1345.5021482277077</c:v>
                      </c:pt>
                      <c:pt idx="10422">
                        <c:v>1356.4930182599312</c:v>
                      </c:pt>
                      <c:pt idx="10423">
                        <c:v>1352.317400644464</c:v>
                      </c:pt>
                      <c:pt idx="10424">
                        <c:v>1354.8979591836694</c:v>
                      </c:pt>
                      <c:pt idx="10425">
                        <c:v>1354.8979591836694</c:v>
                      </c:pt>
                      <c:pt idx="10426">
                        <c:v>1354.8979591836694</c:v>
                      </c:pt>
                      <c:pt idx="10427">
                        <c:v>1354.8979591836694</c:v>
                      </c:pt>
                      <c:pt idx="10428">
                        <c:v>1347.8651987110591</c:v>
                      </c:pt>
                      <c:pt idx="10429">
                        <c:v>1325.0537056927992</c:v>
                      </c:pt>
                      <c:pt idx="10430">
                        <c:v>1316.8689581095555</c:v>
                      </c:pt>
                      <c:pt idx="10431">
                        <c:v>1330.2980665950547</c:v>
                      </c:pt>
                      <c:pt idx="10432">
                        <c:v>1330.2980665950547</c:v>
                      </c:pt>
                      <c:pt idx="10433">
                        <c:v>1330.2980665950547</c:v>
                      </c:pt>
                      <c:pt idx="10434">
                        <c:v>1336.5789473684167</c:v>
                      </c:pt>
                      <c:pt idx="10435">
                        <c:v>1336.7937701396306</c:v>
                      </c:pt>
                      <c:pt idx="10436">
                        <c:v>1338.8265306122407</c:v>
                      </c:pt>
                      <c:pt idx="10437">
                        <c:v>1340.3678839956992</c:v>
                      </c:pt>
                      <c:pt idx="10438">
                        <c:v>1336.3775510204041</c:v>
                      </c:pt>
                      <c:pt idx="10439">
                        <c:v>1336.3775510204041</c:v>
                      </c:pt>
                      <c:pt idx="10440">
                        <c:v>1336.3775510204041</c:v>
                      </c:pt>
                      <c:pt idx="10441">
                        <c:v>1330.3141783028962</c:v>
                      </c:pt>
                      <c:pt idx="10442">
                        <c:v>1345.8109559613281</c:v>
                      </c:pt>
                      <c:pt idx="10443">
                        <c:v>1353.5257787325415</c:v>
                      </c:pt>
                      <c:pt idx="10444">
                        <c:v>1352.6825993555278</c:v>
                      </c:pt>
                      <c:pt idx="10445">
                        <c:v>1342.354994629427</c:v>
                      </c:pt>
                      <c:pt idx="10446">
                        <c:v>1342.354994629427</c:v>
                      </c:pt>
                      <c:pt idx="10447">
                        <c:v>1342.354994629427</c:v>
                      </c:pt>
                      <c:pt idx="10448">
                        <c:v>1339.3045112781915</c:v>
                      </c:pt>
                      <c:pt idx="10449">
                        <c:v>1344.8576799140669</c:v>
                      </c:pt>
                      <c:pt idx="10450">
                        <c:v>1332.2556390977404</c:v>
                      </c:pt>
                      <c:pt idx="10451">
                        <c:v>1324.154135338342</c:v>
                      </c:pt>
                      <c:pt idx="10452">
                        <c:v>1335.9962406014999</c:v>
                      </c:pt>
                      <c:pt idx="10453">
                        <c:v>1335.9962406014999</c:v>
                      </c:pt>
                      <c:pt idx="10454">
                        <c:v>1335.9962406014999</c:v>
                      </c:pt>
                      <c:pt idx="10455">
                        <c:v>1346.8984962405978</c:v>
                      </c:pt>
                      <c:pt idx="10456">
                        <c:v>1336.8447905477942</c:v>
                      </c:pt>
                      <c:pt idx="10457">
                        <c:v>1339.9865735767953</c:v>
                      </c:pt>
                      <c:pt idx="10458">
                        <c:v>1332.3630504833477</c:v>
                      </c:pt>
                      <c:pt idx="10459">
                        <c:v>1338.775510204078</c:v>
                      </c:pt>
                      <c:pt idx="10460">
                        <c:v>1338.775510204078</c:v>
                      </c:pt>
                      <c:pt idx="10461">
                        <c:v>1338.775510204078</c:v>
                      </c:pt>
                      <c:pt idx="10462">
                        <c:v>1338.775510204078</c:v>
                      </c:pt>
                      <c:pt idx="10463">
                        <c:v>1321.8179377013928</c:v>
                      </c:pt>
                      <c:pt idx="10464">
                        <c:v>1316.8098818474723</c:v>
                      </c:pt>
                      <c:pt idx="10465">
                        <c:v>1316.6245972073002</c:v>
                      </c:pt>
                      <c:pt idx="10466">
                        <c:v>1306.8394199785141</c:v>
                      </c:pt>
                      <c:pt idx="10467">
                        <c:v>1306.8394199785141</c:v>
                      </c:pt>
                      <c:pt idx="10468">
                        <c:v>1306.8394199785141</c:v>
                      </c:pt>
                      <c:pt idx="10469">
                        <c:v>1306.7615467239491</c:v>
                      </c:pt>
                      <c:pt idx="10470">
                        <c:v>1298.8829215896849</c:v>
                      </c:pt>
                      <c:pt idx="10471">
                        <c:v>1291.4070891514464</c:v>
                      </c:pt>
                      <c:pt idx="10472">
                        <c:v>1302.730934479051</c:v>
                      </c:pt>
                      <c:pt idx="10473">
                        <c:v>1313.8882921589652</c:v>
                      </c:pt>
                      <c:pt idx="10474">
                        <c:v>1313.8882921589652</c:v>
                      </c:pt>
                      <c:pt idx="10475">
                        <c:v>1313.8882921589652</c:v>
                      </c:pt>
                      <c:pt idx="10476">
                        <c:v>1314.9543501611133</c:v>
                      </c:pt>
                      <c:pt idx="10477">
                        <c:v>1299.0520945220155</c:v>
                      </c:pt>
                      <c:pt idx="10478">
                        <c:v>1299.140708915141</c:v>
                      </c:pt>
                      <c:pt idx="10479">
                        <c:v>1284.5059076262044</c:v>
                      </c:pt>
                      <c:pt idx="10480">
                        <c:v>1270.1799140708874</c:v>
                      </c:pt>
                      <c:pt idx="10481">
                        <c:v>1270.1799140708874</c:v>
                      </c:pt>
                      <c:pt idx="10482">
                        <c:v>1270.1799140708874</c:v>
                      </c:pt>
                      <c:pt idx="10483">
                        <c:v>1274.1111707840992</c:v>
                      </c:pt>
                      <c:pt idx="10484">
                        <c:v>1285.9049409237339</c:v>
                      </c:pt>
                      <c:pt idx="10485">
                        <c:v>1284.1192266380197</c:v>
                      </c:pt>
                      <c:pt idx="10486">
                        <c:v>1297.0381310418863</c:v>
                      </c:pt>
                      <c:pt idx="10487">
                        <c:v>1284.7126745434975</c:v>
                      </c:pt>
                      <c:pt idx="10488">
                        <c:v>1284.7126745434975</c:v>
                      </c:pt>
                      <c:pt idx="10489">
                        <c:v>1284.7126745434975</c:v>
                      </c:pt>
                      <c:pt idx="10490">
                        <c:v>1299.9140708915104</c:v>
                      </c:pt>
                      <c:pt idx="10491">
                        <c:v>1302.2502685284596</c:v>
                      </c:pt>
                      <c:pt idx="10492">
                        <c:v>1283.834586466161</c:v>
                      </c:pt>
                      <c:pt idx="10493">
                        <c:v>1286.2701396347968</c:v>
                      </c:pt>
                      <c:pt idx="10494">
                        <c:v>1303.3002148227665</c:v>
                      </c:pt>
                      <c:pt idx="10495">
                        <c:v>1303.3002148227665</c:v>
                      </c:pt>
                      <c:pt idx="10496">
                        <c:v>1303.3002148227665</c:v>
                      </c:pt>
                      <c:pt idx="10497">
                        <c:v>1307.9914070891468</c:v>
                      </c:pt>
                      <c:pt idx="10498">
                        <c:v>1309.2749731471488</c:v>
                      </c:pt>
                      <c:pt idx="10499">
                        <c:v>1321.0687432867837</c:v>
                      </c:pt>
                      <c:pt idx="10500">
                        <c:v>1327.0032223415637</c:v>
                      </c:pt>
                      <c:pt idx="10501">
                        <c:v>1342.0139634801242</c:v>
                      </c:pt>
                      <c:pt idx="10502">
                        <c:v>1342.0139634801242</c:v>
                      </c:pt>
                      <c:pt idx="10503">
                        <c:v>1342.0139634801242</c:v>
                      </c:pt>
                      <c:pt idx="10504">
                        <c:v>1347.2207303974176</c:v>
                      </c:pt>
                      <c:pt idx="10505">
                        <c:v>1344.1621911922616</c:v>
                      </c:pt>
                      <c:pt idx="10506">
                        <c:v>1351.852846401714</c:v>
                      </c:pt>
                      <c:pt idx="10507">
                        <c:v>1356.3802363050436</c:v>
                      </c:pt>
                      <c:pt idx="10508">
                        <c:v>1356.3802363050436</c:v>
                      </c:pt>
                      <c:pt idx="10509">
                        <c:v>1356.3802363050436</c:v>
                      </c:pt>
                      <c:pt idx="10510">
                        <c:v>1356.3802363050436</c:v>
                      </c:pt>
                      <c:pt idx="10511">
                        <c:v>1355.794844253486</c:v>
                      </c:pt>
                      <c:pt idx="10512">
                        <c:v>1358.4398496240553</c:v>
                      </c:pt>
                      <c:pt idx="10513">
                        <c:v>1357.7551020408116</c:v>
                      </c:pt>
                      <c:pt idx="10514">
                        <c:v>1367.1294307196515</c:v>
                      </c:pt>
                      <c:pt idx="10515">
                        <c:v>1359.180988184743</c:v>
                      </c:pt>
                      <c:pt idx="10516">
                        <c:v>1359.180988184743</c:v>
                      </c:pt>
                      <c:pt idx="10517">
                        <c:v>1359.180988184743</c:v>
                      </c:pt>
                      <c:pt idx="10518">
                        <c:v>1364.5810955961285</c:v>
                      </c:pt>
                      <c:pt idx="10519">
                        <c:v>1362.3120300751834</c:v>
                      </c:pt>
                      <c:pt idx="10520">
                        <c:v>1359.4280343716389</c:v>
                      </c:pt>
                      <c:pt idx="10521">
                        <c:v>1356.8958109559567</c:v>
                      </c:pt>
                      <c:pt idx="10522">
                        <c:v>1361.0096670247001</c:v>
                      </c:pt>
                      <c:pt idx="10523">
                        <c:v>1361.0096670247001</c:v>
                      </c:pt>
                      <c:pt idx="10524">
                        <c:v>1361.0096670247001</c:v>
                      </c:pt>
                      <c:pt idx="10525">
                        <c:v>1363.3673469387711</c:v>
                      </c:pt>
                      <c:pt idx="10526">
                        <c:v>1353.1390977443564</c:v>
                      </c:pt>
                      <c:pt idx="10527">
                        <c:v>1336.1842105263113</c:v>
                      </c:pt>
                      <c:pt idx="10528">
                        <c:v>1353.5392051557419</c:v>
                      </c:pt>
                      <c:pt idx="10529">
                        <c:v>1361.6621911922616</c:v>
                      </c:pt>
                      <c:pt idx="10530">
                        <c:v>1361.6621911922616</c:v>
                      </c:pt>
                      <c:pt idx="10531">
                        <c:v>1361.6621911922616</c:v>
                      </c:pt>
                      <c:pt idx="10532">
                        <c:v>1366.3184747583198</c:v>
                      </c:pt>
                      <c:pt idx="10533">
                        <c:v>1354.7502685284594</c:v>
                      </c:pt>
                      <c:pt idx="10534">
                        <c:v>1350.0886143931209</c:v>
                      </c:pt>
                      <c:pt idx="10535">
                        <c:v>1342.647690655205</c:v>
                      </c:pt>
                      <c:pt idx="10536">
                        <c:v>1357.2099892588567</c:v>
                      </c:pt>
                      <c:pt idx="10537">
                        <c:v>1357.2099892588567</c:v>
                      </c:pt>
                      <c:pt idx="10538">
                        <c:v>1357.2099892588567</c:v>
                      </c:pt>
                      <c:pt idx="10539">
                        <c:v>1355.3893662728203</c:v>
                      </c:pt>
                      <c:pt idx="10540">
                        <c:v>1351.7158968850651</c:v>
                      </c:pt>
                      <c:pt idx="10541">
                        <c:v>1357.2153598281373</c:v>
                      </c:pt>
                      <c:pt idx="10542">
                        <c:v>1353.4103114930138</c:v>
                      </c:pt>
                      <c:pt idx="10543">
                        <c:v>1355.2148227712091</c:v>
                      </c:pt>
                      <c:pt idx="10544">
                        <c:v>1355.2148227712091</c:v>
                      </c:pt>
                      <c:pt idx="10545">
                        <c:v>1355.2148227712091</c:v>
                      </c:pt>
                      <c:pt idx="10546">
                        <c:v>1353.8641245972028</c:v>
                      </c:pt>
                      <c:pt idx="10547">
                        <c:v>1339.0923737916173</c:v>
                      </c:pt>
                      <c:pt idx="10548">
                        <c:v>1344.5139634801244</c:v>
                      </c:pt>
                      <c:pt idx="10549">
                        <c:v>1346.697099892584</c:v>
                      </c:pt>
                      <c:pt idx="10550">
                        <c:v>1348.3136412459673</c:v>
                      </c:pt>
                      <c:pt idx="10551">
                        <c:v>1348.3136412459673</c:v>
                      </c:pt>
                      <c:pt idx="10552">
                        <c:v>1348.3136412459673</c:v>
                      </c:pt>
                      <c:pt idx="10553">
                        <c:v>1345.4887218045067</c:v>
                      </c:pt>
                      <c:pt idx="10554">
                        <c:v>1332.2610096670201</c:v>
                      </c:pt>
                      <c:pt idx="10555">
                        <c:v>1322.618152524163</c:v>
                      </c:pt>
                      <c:pt idx="10556">
                        <c:v>1318.0155746509083</c:v>
                      </c:pt>
                      <c:pt idx="10557">
                        <c:v>1323.2706766917247</c:v>
                      </c:pt>
                      <c:pt idx="10558">
                        <c:v>1323.2706766917247</c:v>
                      </c:pt>
                      <c:pt idx="10559">
                        <c:v>1323.2706766917247</c:v>
                      </c:pt>
                      <c:pt idx="10560">
                        <c:v>1323.2706766917247</c:v>
                      </c:pt>
                      <c:pt idx="10561">
                        <c:v>1318.5848549946249</c:v>
                      </c:pt>
                      <c:pt idx="10562">
                        <c:v>1316.6621911922618</c:v>
                      </c:pt>
                      <c:pt idx="10563">
                        <c:v>1321.3399570354411</c:v>
                      </c:pt>
                      <c:pt idx="10564">
                        <c:v>1337.2878625134219</c:v>
                      </c:pt>
                      <c:pt idx="10565">
                        <c:v>1337.2878625134219</c:v>
                      </c:pt>
                      <c:pt idx="10566">
                        <c:v>1337.2878625134219</c:v>
                      </c:pt>
                      <c:pt idx="10567">
                        <c:v>1334.3501611170736</c:v>
                      </c:pt>
                      <c:pt idx="10568">
                        <c:v>1329.5327604726053</c:v>
                      </c:pt>
                      <c:pt idx="10569">
                        <c:v>1330.2443609022507</c:v>
                      </c:pt>
                      <c:pt idx="10570">
                        <c:v>1338.0477980665901</c:v>
                      </c:pt>
                      <c:pt idx="10571">
                        <c:v>1338.1793770139584</c:v>
                      </c:pt>
                      <c:pt idx="10572">
                        <c:v>1338.1793770139584</c:v>
                      </c:pt>
                      <c:pt idx="10573">
                        <c:v>1338.1793770139584</c:v>
                      </c:pt>
                      <c:pt idx="10574">
                        <c:v>1345.0644468313592</c:v>
                      </c:pt>
                      <c:pt idx="10575">
                        <c:v>1349.6025778732494</c:v>
                      </c:pt>
                      <c:pt idx="10576">
                        <c:v>1349.5596133190065</c:v>
                      </c:pt>
                      <c:pt idx="10577">
                        <c:v>1367.556390977438</c:v>
                      </c:pt>
                      <c:pt idx="10578">
                        <c:v>1367.6503759398443</c:v>
                      </c:pt>
                      <c:pt idx="10579">
                        <c:v>1367.6503759398443</c:v>
                      </c:pt>
                      <c:pt idx="10580">
                        <c:v>1367.6503759398443</c:v>
                      </c:pt>
                      <c:pt idx="10581">
                        <c:v>1367.6503759398443</c:v>
                      </c:pt>
                      <c:pt idx="10582">
                        <c:v>1357.491944146074</c:v>
                      </c:pt>
                      <c:pt idx="10583">
                        <c:v>1357.1697099892535</c:v>
                      </c:pt>
                      <c:pt idx="10584">
                        <c:v>1358.5338345864609</c:v>
                      </c:pt>
                      <c:pt idx="10585">
                        <c:v>1347.7900107411333</c:v>
                      </c:pt>
                      <c:pt idx="10586">
                        <c:v>1347.7900107411333</c:v>
                      </c:pt>
                      <c:pt idx="10587">
                        <c:v>1347.7900107411333</c:v>
                      </c:pt>
                      <c:pt idx="10588">
                        <c:v>1350.3114930182546</c:v>
                      </c:pt>
                      <c:pt idx="10589">
                        <c:v>1359.1219119226582</c:v>
                      </c:pt>
                      <c:pt idx="10590">
                        <c:v>1351.9978517722825</c:v>
                      </c:pt>
                      <c:pt idx="10591">
                        <c:v>1361.5252416756123</c:v>
                      </c:pt>
                      <c:pt idx="10592">
                        <c:v>1375.598818474753</c:v>
                      </c:pt>
                      <c:pt idx="10593">
                        <c:v>1375.598818474753</c:v>
                      </c:pt>
                      <c:pt idx="10594">
                        <c:v>1375.598818474753</c:v>
                      </c:pt>
                      <c:pt idx="10595">
                        <c:v>1374.6589688506929</c:v>
                      </c:pt>
                      <c:pt idx="10596">
                        <c:v>1374.6589688506929</c:v>
                      </c:pt>
                      <c:pt idx="10597">
                        <c:v>1372.2099892588562</c:v>
                      </c:pt>
                      <c:pt idx="10598">
                        <c:v>1364.8630504833461</c:v>
                      </c:pt>
                      <c:pt idx="10599">
                        <c:v>1356.0042964554193</c:v>
                      </c:pt>
                      <c:pt idx="10600">
                        <c:v>1356.0042964554193</c:v>
                      </c:pt>
                      <c:pt idx="10601">
                        <c:v>1356.0042964554193</c:v>
                      </c:pt>
                      <c:pt idx="10602">
                        <c:v>1361.8447905477931</c:v>
                      </c:pt>
                      <c:pt idx="10603">
                        <c:v>1371.611170784098</c:v>
                      </c:pt>
                      <c:pt idx="10604">
                        <c:v>1373.7728249194363</c:v>
                      </c:pt>
                      <c:pt idx="10605">
                        <c:v>1375.692803437159</c:v>
                      </c:pt>
                      <c:pt idx="10606">
                        <c:v>1375.3088077336142</c:v>
                      </c:pt>
                      <c:pt idx="10607">
                        <c:v>1375.3088077336142</c:v>
                      </c:pt>
                      <c:pt idx="10608">
                        <c:v>1375.3088077336142</c:v>
                      </c:pt>
                      <c:pt idx="10609">
                        <c:v>1375.8324382384478</c:v>
                      </c:pt>
                      <c:pt idx="10610">
                        <c:v>1379.1084854994576</c:v>
                      </c:pt>
                      <c:pt idx="10611">
                        <c:v>1385.8673469387704</c:v>
                      </c:pt>
                      <c:pt idx="10612">
                        <c:v>1394.983888292154</c:v>
                      </c:pt>
                      <c:pt idx="10613">
                        <c:v>1402.1106337271699</c:v>
                      </c:pt>
                      <c:pt idx="10614">
                        <c:v>1402.1106337271699</c:v>
                      </c:pt>
                      <c:pt idx="10615">
                        <c:v>1402.1106337271699</c:v>
                      </c:pt>
                      <c:pt idx="10616">
                        <c:v>1404.4978517722827</c:v>
                      </c:pt>
                      <c:pt idx="10617">
                        <c:v>1406.6783029001024</c:v>
                      </c:pt>
                      <c:pt idx="10618">
                        <c:v>1402.8490870032174</c:v>
                      </c:pt>
                      <c:pt idx="10619">
                        <c:v>1392.5644468313592</c:v>
                      </c:pt>
                      <c:pt idx="10620">
                        <c:v>1395.0322234156772</c:v>
                      </c:pt>
                      <c:pt idx="10621">
                        <c:v>1395.0322234156772</c:v>
                      </c:pt>
                      <c:pt idx="10622">
                        <c:v>1395.0322234156772</c:v>
                      </c:pt>
                      <c:pt idx="10623">
                        <c:v>1393.6519871106289</c:v>
                      </c:pt>
                      <c:pt idx="10624">
                        <c:v>1391.3909774436042</c:v>
                      </c:pt>
                      <c:pt idx="10625">
                        <c:v>1387.5859291084807</c:v>
                      </c:pt>
                      <c:pt idx="10626">
                        <c:v>1382.8544575724979</c:v>
                      </c:pt>
                      <c:pt idx="10627">
                        <c:v>1374.6133190118105</c:v>
                      </c:pt>
                      <c:pt idx="10628">
                        <c:v>1374.6133190118105</c:v>
                      </c:pt>
                      <c:pt idx="10629">
                        <c:v>1374.6133190118105</c:v>
                      </c:pt>
                      <c:pt idx="10630">
                        <c:v>1387.1401718582122</c:v>
                      </c:pt>
                      <c:pt idx="10631">
                        <c:v>1383.5526315789427</c:v>
                      </c:pt>
                      <c:pt idx="10632">
                        <c:v>1385.5504833512307</c:v>
                      </c:pt>
                      <c:pt idx="10633">
                        <c:v>1384.5837808807687</c:v>
                      </c:pt>
                      <c:pt idx="10634">
                        <c:v>1389.975832438234</c:v>
                      </c:pt>
                      <c:pt idx="10635">
                        <c:v>1389.975832438234</c:v>
                      </c:pt>
                      <c:pt idx="10636">
                        <c:v>1389.975832438234</c:v>
                      </c:pt>
                      <c:pt idx="10637">
                        <c:v>1391.493018259931</c:v>
                      </c:pt>
                      <c:pt idx="10638">
                        <c:v>1378.9983888292113</c:v>
                      </c:pt>
                      <c:pt idx="10639">
                        <c:v>1375.1557465091253</c:v>
                      </c:pt>
                      <c:pt idx="10640">
                        <c:v>1366.7320085929061</c:v>
                      </c:pt>
                      <c:pt idx="10641">
                        <c:v>1368.3834586466116</c:v>
                      </c:pt>
                      <c:pt idx="10642">
                        <c:v>1368.3834586466116</c:v>
                      </c:pt>
                      <c:pt idx="10643">
                        <c:v>1368.3834586466116</c:v>
                      </c:pt>
                      <c:pt idx="10644">
                        <c:v>1369.3689581095548</c:v>
                      </c:pt>
                      <c:pt idx="10645">
                        <c:v>1366.6299677765796</c:v>
                      </c:pt>
                      <c:pt idx="10646">
                        <c:v>1374.7475832438192</c:v>
                      </c:pt>
                      <c:pt idx="10647">
                        <c:v>1365.6605800214777</c:v>
                      </c:pt>
                      <c:pt idx="10648">
                        <c:v>1374.9624060150329</c:v>
                      </c:pt>
                      <c:pt idx="10649">
                        <c:v>1374.9624060150329</c:v>
                      </c:pt>
                      <c:pt idx="10650">
                        <c:v>1374.9624060150329</c:v>
                      </c:pt>
                      <c:pt idx="10651">
                        <c:v>1380.6122448979543</c:v>
                      </c:pt>
                      <c:pt idx="10652">
                        <c:v>1390.3356605800168</c:v>
                      </c:pt>
                      <c:pt idx="10653">
                        <c:v>1392.2287862513379</c:v>
                      </c:pt>
                      <c:pt idx="10654">
                        <c:v>1384.9973147153551</c:v>
                      </c:pt>
                      <c:pt idx="10655">
                        <c:v>1387.4865735767946</c:v>
                      </c:pt>
                      <c:pt idx="10656">
                        <c:v>1387.4865735767946</c:v>
                      </c:pt>
                      <c:pt idx="10657">
                        <c:v>1387.4865735767946</c:v>
                      </c:pt>
                      <c:pt idx="10658">
                        <c:v>1387.4865735767946</c:v>
                      </c:pt>
                      <c:pt idx="10659">
                        <c:v>1377.2744360902211</c:v>
                      </c:pt>
                      <c:pt idx="10660">
                        <c:v>1373.1525241675572</c:v>
                      </c:pt>
                      <c:pt idx="10661">
                        <c:v>1377.2529538130996</c:v>
                      </c:pt>
                      <c:pt idx="10662">
                        <c:v>1381.1519871106291</c:v>
                      </c:pt>
                      <c:pt idx="10663">
                        <c:v>1381.1519871106291</c:v>
                      </c:pt>
                      <c:pt idx="10664">
                        <c:v>1381.1519871106291</c:v>
                      </c:pt>
                      <c:pt idx="10665">
                        <c:v>1386.4070891514452</c:v>
                      </c:pt>
                      <c:pt idx="10666">
                        <c:v>1380.7223415682017</c:v>
                      </c:pt>
                      <c:pt idx="10667">
                        <c:v>1383.6976369495121</c:v>
                      </c:pt>
                      <c:pt idx="10668">
                        <c:v>1394.4951664876432</c:v>
                      </c:pt>
                      <c:pt idx="10669">
                        <c:v>1384.2534908700277</c:v>
                      </c:pt>
                      <c:pt idx="10670">
                        <c:v>1384.2534908700277</c:v>
                      </c:pt>
                      <c:pt idx="10671">
                        <c:v>1384.2534908700277</c:v>
                      </c:pt>
                      <c:pt idx="10672">
                        <c:v>1385.6122448979547</c:v>
                      </c:pt>
                      <c:pt idx="10673">
                        <c:v>1386.2593984962361</c:v>
                      </c:pt>
                      <c:pt idx="10674">
                        <c:v>1387.2341568206184</c:v>
                      </c:pt>
                      <c:pt idx="10675">
                        <c:v>1370.6740064446785</c:v>
                      </c:pt>
                      <c:pt idx="10676">
                        <c:v>1370.1450053705646</c:v>
                      </c:pt>
                      <c:pt idx="10677">
                        <c:v>1370.1450053705646</c:v>
                      </c:pt>
                      <c:pt idx="10678">
                        <c:v>1370.1450053705646</c:v>
                      </c:pt>
                      <c:pt idx="10679">
                        <c:v>1370.872717508051</c:v>
                      </c:pt>
                      <c:pt idx="10680">
                        <c:v>1355.3490870032174</c:v>
                      </c:pt>
                      <c:pt idx="10681">
                        <c:v>1350.4994629430671</c:v>
                      </c:pt>
                      <c:pt idx="10682">
                        <c:v>1353.0370569280294</c:v>
                      </c:pt>
                      <c:pt idx="10683">
                        <c:v>1345.4752953813056</c:v>
                      </c:pt>
                      <c:pt idx="10684">
                        <c:v>1345.4752953813056</c:v>
                      </c:pt>
                      <c:pt idx="10685">
                        <c:v>1345.4752953813056</c:v>
                      </c:pt>
                      <c:pt idx="10686">
                        <c:v>1336.0042964554193</c:v>
                      </c:pt>
                      <c:pt idx="10687">
                        <c:v>1328.294844253486</c:v>
                      </c:pt>
                      <c:pt idx="10688">
                        <c:v>1336.5870032223365</c:v>
                      </c:pt>
                      <c:pt idx="10689">
                        <c:v>1334.1809881847425</c:v>
                      </c:pt>
                      <c:pt idx="10690">
                        <c:v>1342.1052631578896</c:v>
                      </c:pt>
                      <c:pt idx="10691">
                        <c:v>1342.1052631578896</c:v>
                      </c:pt>
                      <c:pt idx="10692">
                        <c:v>1342.1052631578896</c:v>
                      </c:pt>
                      <c:pt idx="10693">
                        <c:v>1353.0102040816273</c:v>
                      </c:pt>
                      <c:pt idx="10694">
                        <c:v>1358.5955961331847</c:v>
                      </c:pt>
                      <c:pt idx="10695">
                        <c:v>1360.945220193335</c:v>
                      </c:pt>
                      <c:pt idx="10696">
                        <c:v>1351.1895810955907</c:v>
                      </c:pt>
                      <c:pt idx="10697">
                        <c:v>1355.5021482277068</c:v>
                      </c:pt>
                      <c:pt idx="10698">
                        <c:v>1355.5021482277068</c:v>
                      </c:pt>
                      <c:pt idx="10699">
                        <c:v>1355.5021482277068</c:v>
                      </c:pt>
                      <c:pt idx="10700">
                        <c:v>1367.7228786251289</c:v>
                      </c:pt>
                      <c:pt idx="10701">
                        <c:v>1367.6745435016062</c:v>
                      </c:pt>
                      <c:pt idx="10702">
                        <c:v>1357.8786251342592</c:v>
                      </c:pt>
                      <c:pt idx="10703">
                        <c:v>1343.5848549946245</c:v>
                      </c:pt>
                      <c:pt idx="10704">
                        <c:v>1333.0370569280294</c:v>
                      </c:pt>
                      <c:pt idx="10705">
                        <c:v>1333.0370569280294</c:v>
                      </c:pt>
                      <c:pt idx="10706">
                        <c:v>1333.0370569280294</c:v>
                      </c:pt>
                      <c:pt idx="10707">
                        <c:v>1325.461868958105</c:v>
                      </c:pt>
                      <c:pt idx="10708">
                        <c:v>1335.1852846401671</c:v>
                      </c:pt>
                      <c:pt idx="10709">
                        <c:v>1332.4489795918321</c:v>
                      </c:pt>
                      <c:pt idx="10710">
                        <c:v>1326.8125671321113</c:v>
                      </c:pt>
                      <c:pt idx="10711">
                        <c:v>1311.3560687432821</c:v>
                      </c:pt>
                      <c:pt idx="10712">
                        <c:v>1311.3560687432821</c:v>
                      </c:pt>
                      <c:pt idx="10713">
                        <c:v>1311.3560687432821</c:v>
                      </c:pt>
                      <c:pt idx="10714">
                        <c:v>1324.0870032223368</c:v>
                      </c:pt>
                      <c:pt idx="10715">
                        <c:v>1333.4344790547752</c:v>
                      </c:pt>
                      <c:pt idx="10716">
                        <c:v>1341.1922663802318</c:v>
                      </c:pt>
                      <c:pt idx="10717">
                        <c:v>1359.3474758324335</c:v>
                      </c:pt>
                      <c:pt idx="10718">
                        <c:v>1369.4871106337225</c:v>
                      </c:pt>
                      <c:pt idx="10719">
                        <c:v>1369.4871106337225</c:v>
                      </c:pt>
                      <c:pt idx="10720">
                        <c:v>1369.4871106337225</c:v>
                      </c:pt>
                      <c:pt idx="10721">
                        <c:v>1371.7883995703498</c:v>
                      </c:pt>
                      <c:pt idx="10722">
                        <c:v>1371.4285714285668</c:v>
                      </c:pt>
                      <c:pt idx="10723">
                        <c:v>1372.0596133190072</c:v>
                      </c:pt>
                      <c:pt idx="10724">
                        <c:v>1361.8555316863542</c:v>
                      </c:pt>
                      <c:pt idx="10725">
                        <c:v>1373.5553168635829</c:v>
                      </c:pt>
                      <c:pt idx="10726">
                        <c:v>1373.5553168635829</c:v>
                      </c:pt>
                      <c:pt idx="10727">
                        <c:v>1373.5553168635829</c:v>
                      </c:pt>
                      <c:pt idx="10728">
                        <c:v>1373.4908700322189</c:v>
                      </c:pt>
                      <c:pt idx="10729">
                        <c:v>1388.8345864661608</c:v>
                      </c:pt>
                      <c:pt idx="10730">
                        <c:v>1388.0531686358706</c:v>
                      </c:pt>
                      <c:pt idx="10731">
                        <c:v>1388.1498388829168</c:v>
                      </c:pt>
                      <c:pt idx="10732">
                        <c:v>1388.0451127819501</c:v>
                      </c:pt>
                      <c:pt idx="10733">
                        <c:v>1388.0451127819501</c:v>
                      </c:pt>
                      <c:pt idx="10734">
                        <c:v>1388.0451127819501</c:v>
                      </c:pt>
                      <c:pt idx="10735">
                        <c:v>1392.3630504833463</c:v>
                      </c:pt>
                      <c:pt idx="10736">
                        <c:v>1392.7013963480078</c:v>
                      </c:pt>
                      <c:pt idx="10737">
                        <c:v>1399.2508055853871</c:v>
                      </c:pt>
                      <c:pt idx="10738">
                        <c:v>1399.2508055853871</c:v>
                      </c:pt>
                      <c:pt idx="10739">
                        <c:v>1403.3539205155698</c:v>
                      </c:pt>
                      <c:pt idx="10740">
                        <c:v>1403.3539205155698</c:v>
                      </c:pt>
                      <c:pt idx="10741">
                        <c:v>1403.3539205155698</c:v>
                      </c:pt>
                      <c:pt idx="10742">
                        <c:v>1399.2588614393078</c:v>
                      </c:pt>
                      <c:pt idx="10743">
                        <c:v>1397.7900107411338</c:v>
                      </c:pt>
                      <c:pt idx="10744">
                        <c:v>1396.0472610096622</c:v>
                      </c:pt>
                      <c:pt idx="10745">
                        <c:v>1410.3464017185772</c:v>
                      </c:pt>
                      <c:pt idx="10746">
                        <c:v>1419.7261009666975</c:v>
                      </c:pt>
                      <c:pt idx="10747">
                        <c:v>1419.7261009666975</c:v>
                      </c:pt>
                      <c:pt idx="10748">
                        <c:v>1419.7261009666975</c:v>
                      </c:pt>
                      <c:pt idx="10749">
                        <c:v>1419.6885069817349</c:v>
                      </c:pt>
                      <c:pt idx="10750">
                        <c:v>1414.6025778732494</c:v>
                      </c:pt>
                      <c:pt idx="10751">
                        <c:v>1413.0800214822723</c:v>
                      </c:pt>
                      <c:pt idx="10752">
                        <c:v>1414.0467239527338</c:v>
                      </c:pt>
                      <c:pt idx="10753">
                        <c:v>1413.9822771213696</c:v>
                      </c:pt>
                      <c:pt idx="10754">
                        <c:v>1413.9822771213696</c:v>
                      </c:pt>
                      <c:pt idx="10755">
                        <c:v>1413.9822771213696</c:v>
                      </c:pt>
                      <c:pt idx="10756">
                        <c:v>1427.7094522019281</c:v>
                      </c:pt>
                      <c:pt idx="10757">
                        <c:v>1434.4307196562781</c:v>
                      </c:pt>
                      <c:pt idx="10758">
                        <c:v>1452.5671321159989</c:v>
                      </c:pt>
                      <c:pt idx="10759">
                        <c:v>1436.925349086998</c:v>
                      </c:pt>
                      <c:pt idx="10760">
                        <c:v>1428.9688506981688</c:v>
                      </c:pt>
                      <c:pt idx="10761">
                        <c:v>1428.9688506981688</c:v>
                      </c:pt>
                      <c:pt idx="10762">
                        <c:v>1428.9688506981688</c:v>
                      </c:pt>
                      <c:pt idx="10763">
                        <c:v>1437.2448979591788</c:v>
                      </c:pt>
                      <c:pt idx="10764">
                        <c:v>1439.9382384532712</c:v>
                      </c:pt>
                      <c:pt idx="10765">
                        <c:v>1420.9452201933359</c:v>
                      </c:pt>
                      <c:pt idx="10766">
                        <c:v>1430.996240601499</c:v>
                      </c:pt>
                      <c:pt idx="10767">
                        <c:v>1437.9323308270627</c:v>
                      </c:pt>
                      <c:pt idx="10768">
                        <c:v>1437.9323308270627</c:v>
                      </c:pt>
                      <c:pt idx="10769">
                        <c:v>1437.9323308270627</c:v>
                      </c:pt>
                      <c:pt idx="10770">
                        <c:v>1437.9323308270627</c:v>
                      </c:pt>
                      <c:pt idx="10771">
                        <c:v>1441.1627282491895</c:v>
                      </c:pt>
                      <c:pt idx="10772">
                        <c:v>1443.0665950590712</c:v>
                      </c:pt>
                      <c:pt idx="10773">
                        <c:v>1446.2567132115953</c:v>
                      </c:pt>
                      <c:pt idx="10774">
                        <c:v>1448.0102040816275</c:v>
                      </c:pt>
                      <c:pt idx="10775">
                        <c:v>1448.0102040816275</c:v>
                      </c:pt>
                      <c:pt idx="10776">
                        <c:v>1448.0102040816275</c:v>
                      </c:pt>
                      <c:pt idx="10777">
                        <c:v>1448.0102040816275</c:v>
                      </c:pt>
                      <c:pt idx="10778">
                        <c:v>1454.6804511278142</c:v>
                      </c:pt>
                      <c:pt idx="10779">
                        <c:v>1450.8566058002095</c:v>
                      </c:pt>
                      <c:pt idx="10780">
                        <c:v>1448.5499462943019</c:v>
                      </c:pt>
                      <c:pt idx="10781">
                        <c:v>1445.8673469387704</c:v>
                      </c:pt>
                      <c:pt idx="10782">
                        <c:v>1445.8673469387704</c:v>
                      </c:pt>
                      <c:pt idx="10783">
                        <c:v>1445.8673469387704</c:v>
                      </c:pt>
                      <c:pt idx="10784">
                        <c:v>1456.423200859286</c:v>
                      </c:pt>
                      <c:pt idx="10785">
                        <c:v>1454.2239527389852</c:v>
                      </c:pt>
                      <c:pt idx="10786">
                        <c:v>1457.57787325456</c:v>
                      </c:pt>
                      <c:pt idx="10787">
                        <c:v>1456.0741138560636</c:v>
                      </c:pt>
                      <c:pt idx="10788">
                        <c:v>1462.8974221267404</c:v>
                      </c:pt>
                      <c:pt idx="10789">
                        <c:v>1462.8974221267404</c:v>
                      </c:pt>
                      <c:pt idx="10790">
                        <c:v>1462.8974221267404</c:v>
                      </c:pt>
                      <c:pt idx="10791">
                        <c:v>1462.8974221267404</c:v>
                      </c:pt>
                      <c:pt idx="10792">
                        <c:v>1459.2615467239477</c:v>
                      </c:pt>
                      <c:pt idx="10793">
                        <c:v>1456.2218045112734</c:v>
                      </c:pt>
                      <c:pt idx="10794">
                        <c:v>1463.4076262083731</c:v>
                      </c:pt>
                      <c:pt idx="10795">
                        <c:v>1473.9070891514452</c:v>
                      </c:pt>
                      <c:pt idx="10796">
                        <c:v>1473.9070891514452</c:v>
                      </c:pt>
                      <c:pt idx="10797">
                        <c:v>1473.9070891514452</c:v>
                      </c:pt>
                      <c:pt idx="10798">
                        <c:v>1475.7223415682015</c:v>
                      </c:pt>
                      <c:pt idx="10799">
                        <c:v>1482.9108485499414</c:v>
                      </c:pt>
                      <c:pt idx="10800">
                        <c:v>1476.2030075187922</c:v>
                      </c:pt>
                      <c:pt idx="10801">
                        <c:v>1483.6197636949469</c:v>
                      </c:pt>
                      <c:pt idx="10802">
                        <c:v>1484.527389903325</c:v>
                      </c:pt>
                      <c:pt idx="10803">
                        <c:v>1484.527389903325</c:v>
                      </c:pt>
                      <c:pt idx="10804">
                        <c:v>1484.527389903325</c:v>
                      </c:pt>
                      <c:pt idx="10805">
                        <c:v>1488.5257787325411</c:v>
                      </c:pt>
                      <c:pt idx="10806">
                        <c:v>1493.7567132115958</c:v>
                      </c:pt>
                      <c:pt idx="10807">
                        <c:v>1479.9892588614346</c:v>
                      </c:pt>
                      <c:pt idx="10808">
                        <c:v>1496.3426423200813</c:v>
                      </c:pt>
                      <c:pt idx="10809">
                        <c:v>1492.1321160042917</c:v>
                      </c:pt>
                      <c:pt idx="10810">
                        <c:v>1492.1321160042917</c:v>
                      </c:pt>
                      <c:pt idx="10811">
                        <c:v>1492.1321160042917</c:v>
                      </c:pt>
                      <c:pt idx="10812">
                        <c:v>1483.4693877550972</c:v>
                      </c:pt>
                      <c:pt idx="10813">
                        <c:v>1485.9640171858168</c:v>
                      </c:pt>
                      <c:pt idx="10814">
                        <c:v>1491.6433941997805</c:v>
                      </c:pt>
                      <c:pt idx="10815">
                        <c:v>1490.0483351235182</c:v>
                      </c:pt>
                      <c:pt idx="10816">
                        <c:v>1491.2271750805537</c:v>
                      </c:pt>
                      <c:pt idx="10817">
                        <c:v>1491.2271750805537</c:v>
                      </c:pt>
                      <c:pt idx="10818">
                        <c:v>1491.2271750805537</c:v>
                      </c:pt>
                      <c:pt idx="10819">
                        <c:v>1489.8335123523048</c:v>
                      </c:pt>
                      <c:pt idx="10820">
                        <c:v>1480.3732545649791</c:v>
                      </c:pt>
                      <c:pt idx="10821">
                        <c:v>1486.5359828141734</c:v>
                      </c:pt>
                      <c:pt idx="10822">
                        <c:v>1497.3093447905428</c:v>
                      </c:pt>
                      <c:pt idx="10823">
                        <c:v>1493.4264232008545</c:v>
                      </c:pt>
                      <c:pt idx="10824">
                        <c:v>1493.4264232008545</c:v>
                      </c:pt>
                      <c:pt idx="10825">
                        <c:v>1493.4264232008545</c:v>
                      </c:pt>
                      <c:pt idx="10826">
                        <c:v>1493.4264232008545</c:v>
                      </c:pt>
                      <c:pt idx="10827">
                        <c:v>1492.1267454350113</c:v>
                      </c:pt>
                      <c:pt idx="10828">
                        <c:v>1497.26369495166</c:v>
                      </c:pt>
                      <c:pt idx="10829">
                        <c:v>1512.2153598281366</c:v>
                      </c:pt>
                      <c:pt idx="10830">
                        <c:v>1518.1874328678787</c:v>
                      </c:pt>
                      <c:pt idx="10831">
                        <c:v>1518.1874328678787</c:v>
                      </c:pt>
                      <c:pt idx="10832">
                        <c:v>1518.1874328678787</c:v>
                      </c:pt>
                      <c:pt idx="10833">
                        <c:v>1511.1117078410259</c:v>
                      </c:pt>
                      <c:pt idx="10834">
                        <c:v>1511.6380236304994</c:v>
                      </c:pt>
                      <c:pt idx="10835">
                        <c:v>1511.7105263157839</c:v>
                      </c:pt>
                      <c:pt idx="10836">
                        <c:v>1510.0295381310366</c:v>
                      </c:pt>
                      <c:pt idx="10837">
                        <c:v>1517.1025778732489</c:v>
                      </c:pt>
                      <c:pt idx="10838">
                        <c:v>1517.1025778732489</c:v>
                      </c:pt>
                      <c:pt idx="10839">
                        <c:v>1517.1025778732489</c:v>
                      </c:pt>
                      <c:pt idx="10840">
                        <c:v>1519.0870032223361</c:v>
                      </c:pt>
                      <c:pt idx="10841">
                        <c:v>1510.0778732545596</c:v>
                      </c:pt>
                      <c:pt idx="10842">
                        <c:v>1519.7690655209399</c:v>
                      </c:pt>
                      <c:pt idx="10843">
                        <c:v>1525.9398496240549</c:v>
                      </c:pt>
                      <c:pt idx="10844">
                        <c:v>1523.114930182594</c:v>
                      </c:pt>
                      <c:pt idx="10845">
                        <c:v>1523.114930182594</c:v>
                      </c:pt>
                      <c:pt idx="10846">
                        <c:v>1523.114930182594</c:v>
                      </c:pt>
                      <c:pt idx="10847">
                        <c:v>1529.1595059076208</c:v>
                      </c:pt>
                      <c:pt idx="10848">
                        <c:v>1534.6965628356552</c:v>
                      </c:pt>
                      <c:pt idx="10849">
                        <c:v>1533.6627282491891</c:v>
                      </c:pt>
                      <c:pt idx="10850">
                        <c:v>1527.6208378088024</c:v>
                      </c:pt>
                      <c:pt idx="10851">
                        <c:v>1524.7046186895759</c:v>
                      </c:pt>
                      <c:pt idx="10852">
                        <c:v>1524.7046186895759</c:v>
                      </c:pt>
                      <c:pt idx="10853">
                        <c:v>1524.7046186895759</c:v>
                      </c:pt>
                      <c:pt idx="10854">
                        <c:v>1527.6369495166437</c:v>
                      </c:pt>
                      <c:pt idx="10855">
                        <c:v>1536.9441460794792</c:v>
                      </c:pt>
                      <c:pt idx="10856">
                        <c:v>1541.8045112781904</c:v>
                      </c:pt>
                      <c:pt idx="10857">
                        <c:v>1544.4280343716382</c:v>
                      </c:pt>
                      <c:pt idx="10858">
                        <c:v>1540.2604726100917</c:v>
                      </c:pt>
                      <c:pt idx="10859">
                        <c:v>1540.2604726100917</c:v>
                      </c:pt>
                      <c:pt idx="10860">
                        <c:v>1540.2604726100917</c:v>
                      </c:pt>
                      <c:pt idx="10861">
                        <c:v>1535.6444683136363</c:v>
                      </c:pt>
                      <c:pt idx="10862">
                        <c:v>1534.5703544575674</c:v>
                      </c:pt>
                      <c:pt idx="10863">
                        <c:v>1552.674543501606</c:v>
                      </c:pt>
                      <c:pt idx="10864">
                        <c:v>1557.1267454350109</c:v>
                      </c:pt>
                      <c:pt idx="10865">
                        <c:v>1557.1267454350109</c:v>
                      </c:pt>
                      <c:pt idx="10866">
                        <c:v>1557.1267454350109</c:v>
                      </c:pt>
                      <c:pt idx="10867">
                        <c:v>1557.1267454350109</c:v>
                      </c:pt>
                      <c:pt idx="10868">
                        <c:v>1551.4178302900054</c:v>
                      </c:pt>
                      <c:pt idx="10869">
                        <c:v>1542.8329752953762</c:v>
                      </c:pt>
                      <c:pt idx="10870">
                        <c:v>1539.9167561761494</c:v>
                      </c:pt>
                      <c:pt idx="10871">
                        <c:v>1525.9801288936576</c:v>
                      </c:pt>
                      <c:pt idx="10872">
                        <c:v>1534.3071965628303</c:v>
                      </c:pt>
                      <c:pt idx="10873">
                        <c:v>1534.3071965628303</c:v>
                      </c:pt>
                      <c:pt idx="10874">
                        <c:v>1534.3071965628303</c:v>
                      </c:pt>
                      <c:pt idx="10875">
                        <c:v>1532.1831364124544</c:v>
                      </c:pt>
                      <c:pt idx="10876">
                        <c:v>1532.5349087003167</c:v>
                      </c:pt>
                      <c:pt idx="10877">
                        <c:v>1518.6224489795866</c:v>
                      </c:pt>
                      <c:pt idx="10878">
                        <c:v>1515.631041890435</c:v>
                      </c:pt>
                      <c:pt idx="10879">
                        <c:v>1498.7728249194361</c:v>
                      </c:pt>
                      <c:pt idx="10880">
                        <c:v>1498.7728249194361</c:v>
                      </c:pt>
                      <c:pt idx="10881">
                        <c:v>1498.7728249194361</c:v>
                      </c:pt>
                      <c:pt idx="10882">
                        <c:v>1490.1047261009612</c:v>
                      </c:pt>
                      <c:pt idx="10883">
                        <c:v>1488.3082706766863</c:v>
                      </c:pt>
                      <c:pt idx="10884">
                        <c:v>1488.4156820622929</c:v>
                      </c:pt>
                      <c:pt idx="10885">
                        <c:v>1490.5155746509074</c:v>
                      </c:pt>
                      <c:pt idx="10886">
                        <c:v>1499.0064446831307</c:v>
                      </c:pt>
                      <c:pt idx="10887">
                        <c:v>1499.0064446831307</c:v>
                      </c:pt>
                      <c:pt idx="10888">
                        <c:v>1499.0064446831307</c:v>
                      </c:pt>
                      <c:pt idx="10889">
                        <c:v>1505.6283566057944</c:v>
                      </c:pt>
                      <c:pt idx="10890">
                        <c:v>1512.0247046186837</c:v>
                      </c:pt>
                      <c:pt idx="10891">
                        <c:v>1514.8630504833454</c:v>
                      </c:pt>
                      <c:pt idx="10892">
                        <c:v>1512.5698174006386</c:v>
                      </c:pt>
                      <c:pt idx="10893">
                        <c:v>1507.046186895805</c:v>
                      </c:pt>
                      <c:pt idx="10894">
                        <c:v>1507.046186895805</c:v>
                      </c:pt>
                      <c:pt idx="10895">
                        <c:v>1507.046186895805</c:v>
                      </c:pt>
                      <c:pt idx="10896">
                        <c:v>1513.4532760472553</c:v>
                      </c:pt>
                      <c:pt idx="10897">
                        <c:v>1499.044038668093</c:v>
                      </c:pt>
                      <c:pt idx="10898">
                        <c:v>1497.0891514500479</c:v>
                      </c:pt>
                      <c:pt idx="10899">
                        <c:v>1501.8635875402736</c:v>
                      </c:pt>
                      <c:pt idx="10900">
                        <c:v>1510.2336197636891</c:v>
                      </c:pt>
                      <c:pt idx="10901">
                        <c:v>1510.2336197636891</c:v>
                      </c:pt>
                      <c:pt idx="10902">
                        <c:v>1510.2336197636891</c:v>
                      </c:pt>
                      <c:pt idx="10903">
                        <c:v>1520.1342642320028</c:v>
                      </c:pt>
                      <c:pt idx="10904">
                        <c:v>1529.1648764769009</c:v>
                      </c:pt>
                      <c:pt idx="10905">
                        <c:v>1530.3490870032169</c:v>
                      </c:pt>
                      <c:pt idx="10906">
                        <c:v>1537.9484425349031</c:v>
                      </c:pt>
                      <c:pt idx="10907">
                        <c:v>1543.8668098818418</c:v>
                      </c:pt>
                      <c:pt idx="10908">
                        <c:v>1543.8668098818418</c:v>
                      </c:pt>
                      <c:pt idx="10909">
                        <c:v>1543.8668098818418</c:v>
                      </c:pt>
                      <c:pt idx="10910">
                        <c:v>1543.4935553168582</c:v>
                      </c:pt>
                      <c:pt idx="10911">
                        <c:v>1545.2953813104136</c:v>
                      </c:pt>
                      <c:pt idx="10912">
                        <c:v>1555.1987110633677</c:v>
                      </c:pt>
                      <c:pt idx="10913">
                        <c:v>1561.6890440386628</c:v>
                      </c:pt>
                      <c:pt idx="10914">
                        <c:v>1565.4108485499412</c:v>
                      </c:pt>
                      <c:pt idx="10915">
                        <c:v>1565.4108485499412</c:v>
                      </c:pt>
                      <c:pt idx="10916">
                        <c:v>1565.4108485499412</c:v>
                      </c:pt>
                      <c:pt idx="10917">
                        <c:v>1562.2663802362999</c:v>
                      </c:pt>
                      <c:pt idx="10918">
                        <c:v>1561.1358754027876</c:v>
                      </c:pt>
                      <c:pt idx="10919">
                        <c:v>1561.1895810955912</c:v>
                      </c:pt>
                      <c:pt idx="10920">
                        <c:v>1543.3834586466116</c:v>
                      </c:pt>
                      <c:pt idx="10921">
                        <c:v>1545.9962406014988</c:v>
                      </c:pt>
                      <c:pt idx="10922">
                        <c:v>1545.9962406014988</c:v>
                      </c:pt>
                      <c:pt idx="10923">
                        <c:v>1545.9962406014988</c:v>
                      </c:pt>
                      <c:pt idx="10924">
                        <c:v>1545.9962406014988</c:v>
                      </c:pt>
                      <c:pt idx="10925">
                        <c:v>1531.1466165413485</c:v>
                      </c:pt>
                      <c:pt idx="10926">
                        <c:v>1517.7175080558491</c:v>
                      </c:pt>
                      <c:pt idx="10927">
                        <c:v>1521.1143931256665</c:v>
                      </c:pt>
                      <c:pt idx="10928">
                        <c:v>1540.2524167561712</c:v>
                      </c:pt>
                      <c:pt idx="10929">
                        <c:v>1540.2524167561712</c:v>
                      </c:pt>
                      <c:pt idx="10930">
                        <c:v>1540.2524167561712</c:v>
                      </c:pt>
                      <c:pt idx="10931">
                        <c:v>1537.3737916219072</c:v>
                      </c:pt>
                      <c:pt idx="10932">
                        <c:v>1544.4414607948393</c:v>
                      </c:pt>
                      <c:pt idx="10933">
                        <c:v>1548.7271750805535</c:v>
                      </c:pt>
                      <c:pt idx="10934">
                        <c:v>1549.8039742212623</c:v>
                      </c:pt>
                      <c:pt idx="10935">
                        <c:v>1546.8743286788349</c:v>
                      </c:pt>
                      <c:pt idx="10936">
                        <c:v>1546.8743286788349</c:v>
                      </c:pt>
                      <c:pt idx="10937">
                        <c:v>1546.8743286788349</c:v>
                      </c:pt>
                      <c:pt idx="10938">
                        <c:v>1549.3743286788347</c:v>
                      </c:pt>
                      <c:pt idx="10939">
                        <c:v>1548.332438238448</c:v>
                      </c:pt>
                      <c:pt idx="10940">
                        <c:v>1546.4957035445705</c:v>
                      </c:pt>
                      <c:pt idx="10941">
                        <c:v>1547.6530612244846</c:v>
                      </c:pt>
                      <c:pt idx="10942">
                        <c:v>1547.8786251342592</c:v>
                      </c:pt>
                      <c:pt idx="10943">
                        <c:v>1547.8786251342592</c:v>
                      </c:pt>
                      <c:pt idx="10944">
                        <c:v>1547.8786251342592</c:v>
                      </c:pt>
                      <c:pt idx="10945">
                        <c:v>1559.4656283566007</c:v>
                      </c:pt>
                      <c:pt idx="10946">
                        <c:v>1563.002148227707</c:v>
                      </c:pt>
                      <c:pt idx="10947">
                        <c:v>1563.002148227707</c:v>
                      </c:pt>
                      <c:pt idx="10948">
                        <c:v>1570.9022556390926</c:v>
                      </c:pt>
                      <c:pt idx="10949">
                        <c:v>1572.1697099892535</c:v>
                      </c:pt>
                      <c:pt idx="10950">
                        <c:v>1572.1697099892535</c:v>
                      </c:pt>
                      <c:pt idx="10951">
                        <c:v>1572.1697099892535</c:v>
                      </c:pt>
                      <c:pt idx="10952">
                        <c:v>1580.5397422126691</c:v>
                      </c:pt>
                      <c:pt idx="10953">
                        <c:v>1573.5042964554189</c:v>
                      </c:pt>
                      <c:pt idx="10954">
                        <c:v>1567.2368421052579</c:v>
                      </c:pt>
                      <c:pt idx="10955">
                        <c:v>1569.4844253490817</c:v>
                      </c:pt>
                      <c:pt idx="10956">
                        <c:v>1567.2798066595005</c:v>
                      </c:pt>
                      <c:pt idx="10957">
                        <c:v>1567.2798066595005</c:v>
                      </c:pt>
                      <c:pt idx="10958">
                        <c:v>1567.2798066595005</c:v>
                      </c:pt>
                      <c:pt idx="10959">
                        <c:v>1564.1433941997798</c:v>
                      </c:pt>
                      <c:pt idx="10960">
                        <c:v>1568.4989258861385</c:v>
                      </c:pt>
                      <c:pt idx="10961">
                        <c:v>1566.8528464017131</c:v>
                      </c:pt>
                      <c:pt idx="10962">
                        <c:v>1566.8528464017131</c:v>
                      </c:pt>
                      <c:pt idx="10963">
                        <c:v>1570.7250268528412</c:v>
                      </c:pt>
                      <c:pt idx="10964">
                        <c:v>1570.7250268528412</c:v>
                      </c:pt>
                      <c:pt idx="10965">
                        <c:v>1570.7250268528412</c:v>
                      </c:pt>
                      <c:pt idx="10966">
                        <c:v>1571.9468313641194</c:v>
                      </c:pt>
                      <c:pt idx="10967">
                        <c:v>1568.4559613318961</c:v>
                      </c:pt>
                      <c:pt idx="10968">
                        <c:v>1580.8109559613267</c:v>
                      </c:pt>
                      <c:pt idx="10969">
                        <c:v>1587.4570354457521</c:v>
                      </c:pt>
                      <c:pt idx="10970">
                        <c:v>1598.5660580021431</c:v>
                      </c:pt>
                      <c:pt idx="10971">
                        <c:v>1598.5660580021431</c:v>
                      </c:pt>
                      <c:pt idx="10972">
                        <c:v>1598.5660580021431</c:v>
                      </c:pt>
                      <c:pt idx="10973">
                        <c:v>1601.6326530612193</c:v>
                      </c:pt>
                      <c:pt idx="10974">
                        <c:v>1616.7910848549898</c:v>
                      </c:pt>
                      <c:pt idx="10975">
                        <c:v>1621.2459720730349</c:v>
                      </c:pt>
                      <c:pt idx="10976">
                        <c:v>1612.2422126745385</c:v>
                      </c:pt>
                      <c:pt idx="10977">
                        <c:v>1599.5864661654084</c:v>
                      </c:pt>
                      <c:pt idx="10978">
                        <c:v>1599.5864661654084</c:v>
                      </c:pt>
                      <c:pt idx="10979">
                        <c:v>1599.5864661654084</c:v>
                      </c:pt>
                      <c:pt idx="10980">
                        <c:v>1606.3963480128843</c:v>
                      </c:pt>
                      <c:pt idx="10981">
                        <c:v>1599.371643394195</c:v>
                      </c:pt>
                      <c:pt idx="10982">
                        <c:v>1593.3458646616491</c:v>
                      </c:pt>
                      <c:pt idx="10983">
                        <c:v>1595.5558539205106</c:v>
                      </c:pt>
                      <c:pt idx="10984">
                        <c:v>1613.1686358753977</c:v>
                      </c:pt>
                      <c:pt idx="10985">
                        <c:v>1613.1686358753977</c:v>
                      </c:pt>
                      <c:pt idx="10986">
                        <c:v>1613.1686358753977</c:v>
                      </c:pt>
                      <c:pt idx="10987">
                        <c:v>1615.5504833512305</c:v>
                      </c:pt>
                      <c:pt idx="10988">
                        <c:v>1620.0725026852795</c:v>
                      </c:pt>
                      <c:pt idx="10989">
                        <c:v>1625.2175080558491</c:v>
                      </c:pt>
                      <c:pt idx="10990">
                        <c:v>1625.7545649838835</c:v>
                      </c:pt>
                      <c:pt idx="10991">
                        <c:v>1623.3539205155698</c:v>
                      </c:pt>
                      <c:pt idx="10992">
                        <c:v>1623.3539205155698</c:v>
                      </c:pt>
                      <c:pt idx="10993">
                        <c:v>1623.3539205155698</c:v>
                      </c:pt>
                      <c:pt idx="10994">
                        <c:v>1587.0972073039698</c:v>
                      </c:pt>
                      <c:pt idx="10995">
                        <c:v>1598.1525241675572</c:v>
                      </c:pt>
                      <c:pt idx="10996">
                        <c:v>1596.5386680988138</c:v>
                      </c:pt>
                      <c:pt idx="10997">
                        <c:v>1616.8018259935507</c:v>
                      </c:pt>
                      <c:pt idx="10998">
                        <c:v>1621.8152524167515</c:v>
                      </c:pt>
                      <c:pt idx="10999">
                        <c:v>1621.8152524167515</c:v>
                      </c:pt>
                      <c:pt idx="11000">
                        <c:v>1621.8152524167515</c:v>
                      </c:pt>
                      <c:pt idx="11001">
                        <c:v>1618.716433941993</c:v>
                      </c:pt>
                      <c:pt idx="11002">
                        <c:v>1631.8984962405964</c:v>
                      </c:pt>
                      <c:pt idx="11003">
                        <c:v>1643.3566058002095</c:v>
                      </c:pt>
                      <c:pt idx="11004">
                        <c:v>1654.5649838882869</c:v>
                      </c:pt>
                      <c:pt idx="11005">
                        <c:v>1659.2696025778675</c:v>
                      </c:pt>
                      <c:pt idx="11006">
                        <c:v>1659.2696025778675</c:v>
                      </c:pt>
                      <c:pt idx="11007">
                        <c:v>1659.2696025778675</c:v>
                      </c:pt>
                      <c:pt idx="11008">
                        <c:v>1669.6160042964495</c:v>
                      </c:pt>
                      <c:pt idx="11009">
                        <c:v>1670.7465091299619</c:v>
                      </c:pt>
                      <c:pt idx="11010">
                        <c:v>1679.4226638023572</c:v>
                      </c:pt>
                      <c:pt idx="11011">
                        <c:v>1675.3141783028943</c:v>
                      </c:pt>
                      <c:pt idx="11012">
                        <c:v>1684.6777658431733</c:v>
                      </c:pt>
                      <c:pt idx="11013">
                        <c:v>1684.6777658431733</c:v>
                      </c:pt>
                      <c:pt idx="11014">
                        <c:v>1684.6777658431733</c:v>
                      </c:pt>
                      <c:pt idx="11015">
                        <c:v>1685.5639097744302</c:v>
                      </c:pt>
                      <c:pt idx="11016">
                        <c:v>1688.9124597207247</c:v>
                      </c:pt>
                      <c:pt idx="11017">
                        <c:v>1687.0220193340438</c:v>
                      </c:pt>
                      <c:pt idx="11018">
                        <c:v>1692.2932330827011</c:v>
                      </c:pt>
                      <c:pt idx="11019">
                        <c:v>1704.7663802362995</c:v>
                      </c:pt>
                      <c:pt idx="11020">
                        <c:v>1704.7663802362995</c:v>
                      </c:pt>
                      <c:pt idx="11021">
                        <c:v>1704.7663802362995</c:v>
                      </c:pt>
                      <c:pt idx="11022">
                        <c:v>1704.7663802362995</c:v>
                      </c:pt>
                      <c:pt idx="11023">
                        <c:v>1695.1987110633672</c:v>
                      </c:pt>
                      <c:pt idx="11024">
                        <c:v>1697.1186895810899</c:v>
                      </c:pt>
                      <c:pt idx="11025">
                        <c:v>1684.4146079484372</c:v>
                      </c:pt>
                      <c:pt idx="11026">
                        <c:v>1667.1509129967724</c:v>
                      </c:pt>
                      <c:pt idx="11027">
                        <c:v>1667.1509129967724</c:v>
                      </c:pt>
                      <c:pt idx="11028">
                        <c:v>1667.1509129967724</c:v>
                      </c:pt>
                      <c:pt idx="11029">
                        <c:v>1682.8571428571374</c:v>
                      </c:pt>
                      <c:pt idx="11030">
                        <c:v>1686.7803437164284</c:v>
                      </c:pt>
                      <c:pt idx="11031">
                        <c:v>1683.9634801288882</c:v>
                      </c:pt>
                      <c:pt idx="11032">
                        <c:v>1693.4425349086951</c:v>
                      </c:pt>
                      <c:pt idx="11033">
                        <c:v>1704.2696025778678</c:v>
                      </c:pt>
                      <c:pt idx="11034">
                        <c:v>1704.2696025778678</c:v>
                      </c:pt>
                      <c:pt idx="11035">
                        <c:v>1704.2696025778678</c:v>
                      </c:pt>
                      <c:pt idx="11036">
                        <c:v>1713.1256713211544</c:v>
                      </c:pt>
                      <c:pt idx="11037">
                        <c:v>1703.6707841031093</c:v>
                      </c:pt>
                      <c:pt idx="11038">
                        <c:v>1695.6901181525184</c:v>
                      </c:pt>
                      <c:pt idx="11039">
                        <c:v>1703.4344790547741</c:v>
                      </c:pt>
                      <c:pt idx="11040">
                        <c:v>1704.5327604726044</c:v>
                      </c:pt>
                      <c:pt idx="11041">
                        <c:v>1704.5327604726044</c:v>
                      </c:pt>
                      <c:pt idx="11042">
                        <c:v>1704.5327604726044</c:v>
                      </c:pt>
                      <c:pt idx="11043">
                        <c:v>1710.0053705692749</c:v>
                      </c:pt>
                      <c:pt idx="11044">
                        <c:v>1706.1090225563853</c:v>
                      </c:pt>
                      <c:pt idx="11045">
                        <c:v>1700.3866809881788</c:v>
                      </c:pt>
                      <c:pt idx="11046">
                        <c:v>1704.814715359822</c:v>
                      </c:pt>
                      <c:pt idx="11047">
                        <c:v>1706.9817400644408</c:v>
                      </c:pt>
                      <c:pt idx="11048">
                        <c:v>1706.9817400644408</c:v>
                      </c:pt>
                      <c:pt idx="11049">
                        <c:v>1706.9817400644408</c:v>
                      </c:pt>
                      <c:pt idx="11050">
                        <c:v>1711.5870032223354</c:v>
                      </c:pt>
                      <c:pt idx="11051">
                        <c:v>1708.3378088077275</c:v>
                      </c:pt>
                      <c:pt idx="11052">
                        <c:v>1705.9344790547734</c:v>
                      </c:pt>
                      <c:pt idx="11053">
                        <c:v>1700.443071965622</c:v>
                      </c:pt>
                      <c:pt idx="11054">
                        <c:v>1707.6530612244835</c:v>
                      </c:pt>
                      <c:pt idx="11055">
                        <c:v>1707.6530612244835</c:v>
                      </c:pt>
                      <c:pt idx="11056">
                        <c:v>1707.6530612244835</c:v>
                      </c:pt>
                      <c:pt idx="11057">
                        <c:v>1689.4253490869971</c:v>
                      </c:pt>
                      <c:pt idx="11058">
                        <c:v>1703.2384532760411</c:v>
                      </c:pt>
                      <c:pt idx="11059">
                        <c:v>1718.1364124597146</c:v>
                      </c:pt>
                      <c:pt idx="11060">
                        <c:v>1711.7615467239466</c:v>
                      </c:pt>
                      <c:pt idx="11061">
                        <c:v>1724.2615467239464</c:v>
                      </c:pt>
                      <c:pt idx="11062">
                        <c:v>1724.2615467239464</c:v>
                      </c:pt>
                      <c:pt idx="11063">
                        <c:v>1724.2615467239464</c:v>
                      </c:pt>
                      <c:pt idx="11064">
                        <c:v>1734.9113856068682</c:v>
                      </c:pt>
                      <c:pt idx="11065">
                        <c:v>1728.9876476906491</c:v>
                      </c:pt>
                      <c:pt idx="11066">
                        <c:v>1738.0800214822709</c:v>
                      </c:pt>
                      <c:pt idx="11067">
                        <c:v>1739.8737916219056</c:v>
                      </c:pt>
                      <c:pt idx="11068">
                        <c:v>1741.0580021482212</c:v>
                      </c:pt>
                      <c:pt idx="11069">
                        <c:v>1741.0580021482212</c:v>
                      </c:pt>
                      <c:pt idx="11070">
                        <c:v>1741.0580021482212</c:v>
                      </c:pt>
                      <c:pt idx="11071">
                        <c:v>1732.0354457572439</c:v>
                      </c:pt>
                      <c:pt idx="11072">
                        <c:v>1726.4151450053641</c:v>
                      </c:pt>
                      <c:pt idx="11073">
                        <c:v>1722.9377013963417</c:v>
                      </c:pt>
                      <c:pt idx="11074">
                        <c:v>1716.6272824919379</c:v>
                      </c:pt>
                      <c:pt idx="11075">
                        <c:v>1705.5907626208316</c:v>
                      </c:pt>
                      <c:pt idx="11076">
                        <c:v>1705.5907626208316</c:v>
                      </c:pt>
                      <c:pt idx="11077">
                        <c:v>1705.5907626208316</c:v>
                      </c:pt>
                      <c:pt idx="11078">
                        <c:v>1707.2019334049346</c:v>
                      </c:pt>
                      <c:pt idx="11079">
                        <c:v>1705.426960257781</c:v>
                      </c:pt>
                      <c:pt idx="11080">
                        <c:v>1699.1380236304985</c:v>
                      </c:pt>
                      <c:pt idx="11081">
                        <c:v>1686.2191192266316</c:v>
                      </c:pt>
                      <c:pt idx="11082">
                        <c:v>1686.7910848549882</c:v>
                      </c:pt>
                      <c:pt idx="11083">
                        <c:v>1686.7910848549882</c:v>
                      </c:pt>
                      <c:pt idx="11084">
                        <c:v>1686.7910848549882</c:v>
                      </c:pt>
                      <c:pt idx="11085">
                        <c:v>1685.1396348012827</c:v>
                      </c:pt>
                      <c:pt idx="11086">
                        <c:v>1700.4108485499401</c:v>
                      </c:pt>
                      <c:pt idx="11087">
                        <c:v>1732.4812030075125</c:v>
                      </c:pt>
                      <c:pt idx="11088">
                        <c:v>1736.4957035445693</c:v>
                      </c:pt>
                      <c:pt idx="11089">
                        <c:v>1750.7277121374802</c:v>
                      </c:pt>
                      <c:pt idx="11090">
                        <c:v>1750.7277121374802</c:v>
                      </c:pt>
                      <c:pt idx="11091">
                        <c:v>1750.7277121374802</c:v>
                      </c:pt>
                      <c:pt idx="11092">
                        <c:v>1749.5649838882857</c:v>
                      </c:pt>
                      <c:pt idx="11093">
                        <c:v>1745.0026852846338</c:v>
                      </c:pt>
                      <c:pt idx="11094">
                        <c:v>1744.7314715359764</c:v>
                      </c:pt>
                      <c:pt idx="11095">
                        <c:v>1727.0220193340433</c:v>
                      </c:pt>
                      <c:pt idx="11096">
                        <c:v>1708.7110633727114</c:v>
                      </c:pt>
                      <c:pt idx="11097">
                        <c:v>1708.7110633727114</c:v>
                      </c:pt>
                      <c:pt idx="11098">
                        <c:v>1708.7110633727114</c:v>
                      </c:pt>
                      <c:pt idx="11099">
                        <c:v>1714.6348012889307</c:v>
                      </c:pt>
                      <c:pt idx="11100">
                        <c:v>1711.5950590762559</c:v>
                      </c:pt>
                      <c:pt idx="11101">
                        <c:v>1722.4812030075127</c:v>
                      </c:pt>
                      <c:pt idx="11102">
                        <c:v>1741.2755102040755</c:v>
                      </c:pt>
                      <c:pt idx="11103">
                        <c:v>1752.1079484425288</c:v>
                      </c:pt>
                      <c:pt idx="11104">
                        <c:v>1752.1079484425288</c:v>
                      </c:pt>
                      <c:pt idx="11105">
                        <c:v>1752.1079484425288</c:v>
                      </c:pt>
                      <c:pt idx="11106">
                        <c:v>1758.579484425343</c:v>
                      </c:pt>
                      <c:pt idx="11107">
                        <c:v>1770.2201933404881</c:v>
                      </c:pt>
                      <c:pt idx="11108">
                        <c:v>1769.9382384532701</c:v>
                      </c:pt>
                      <c:pt idx="11109">
                        <c:v>1769.9382384532701</c:v>
                      </c:pt>
                      <c:pt idx="11110">
                        <c:v>1770.2792696025722</c:v>
                      </c:pt>
                      <c:pt idx="11111">
                        <c:v>1770.2792696025722</c:v>
                      </c:pt>
                      <c:pt idx="11112">
                        <c:v>1770.2792696025722</c:v>
                      </c:pt>
                      <c:pt idx="11113">
                        <c:v>1763.2572502685227</c:v>
                      </c:pt>
                      <c:pt idx="11114">
                        <c:v>1757.1374865735711</c:v>
                      </c:pt>
                      <c:pt idx="11115">
                        <c:v>1761.6917293233025</c:v>
                      </c:pt>
                      <c:pt idx="11116">
                        <c:v>1757.6450053705637</c:v>
                      </c:pt>
                      <c:pt idx="11117">
                        <c:v>1751.8206229860307</c:v>
                      </c:pt>
                      <c:pt idx="11118">
                        <c:v>1751.8206229860307</c:v>
                      </c:pt>
                      <c:pt idx="11119">
                        <c:v>1751.8206229860307</c:v>
                      </c:pt>
                      <c:pt idx="11120">
                        <c:v>1736.715896885064</c:v>
                      </c:pt>
                      <c:pt idx="11121">
                        <c:v>1731.0365198711006</c:v>
                      </c:pt>
                      <c:pt idx="11122">
                        <c:v>1726.3265306122391</c:v>
                      </c:pt>
                      <c:pt idx="11123">
                        <c:v>1722.5349087003165</c:v>
                      </c:pt>
                      <c:pt idx="11124">
                        <c:v>1717.3630504833454</c:v>
                      </c:pt>
                      <c:pt idx="11125">
                        <c:v>1717.3630504833454</c:v>
                      </c:pt>
                      <c:pt idx="11126">
                        <c:v>1717.3630504833454</c:v>
                      </c:pt>
                      <c:pt idx="11127">
                        <c:v>1708.901718582164</c:v>
                      </c:pt>
                      <c:pt idx="11128">
                        <c:v>1702.8222341568151</c:v>
                      </c:pt>
                      <c:pt idx="11129">
                        <c:v>1667.6530612244844</c:v>
                      </c:pt>
                      <c:pt idx="11130">
                        <c:v>1667.3925886143875</c:v>
                      </c:pt>
                      <c:pt idx="11131">
                        <c:v>1681.479591836729</c:v>
                      </c:pt>
                      <c:pt idx="11132">
                        <c:v>1681.479591836729</c:v>
                      </c:pt>
                      <c:pt idx="11133">
                        <c:v>1681.479591836729</c:v>
                      </c:pt>
                      <c:pt idx="11134">
                        <c:v>1683.1498388829159</c:v>
                      </c:pt>
                      <c:pt idx="11135">
                        <c:v>1695.4001074113796</c:v>
                      </c:pt>
                      <c:pt idx="11136">
                        <c:v>1695.4001074113796</c:v>
                      </c:pt>
                      <c:pt idx="11137">
                        <c:v>1695.9935553168575</c:v>
                      </c:pt>
                      <c:pt idx="11138">
                        <c:v>1686.3480128893602</c:v>
                      </c:pt>
                      <c:pt idx="11139">
                        <c:v>1686.3480128893602</c:v>
                      </c:pt>
                      <c:pt idx="11140">
                        <c:v>1686.3480128893602</c:v>
                      </c:pt>
                      <c:pt idx="11141">
                        <c:v>1669.4736842105203</c:v>
                      </c:pt>
                      <c:pt idx="11142">
                        <c:v>1670.7599355531624</c:v>
                      </c:pt>
                      <c:pt idx="11143">
                        <c:v>1670.7599355531624</c:v>
                      </c:pt>
                      <c:pt idx="11144">
                        <c:v>1667.6127819548808</c:v>
                      </c:pt>
                      <c:pt idx="11145">
                        <c:v>1677.0998925886083</c:v>
                      </c:pt>
                      <c:pt idx="11146">
                        <c:v>1677.0998925886083</c:v>
                      </c:pt>
                      <c:pt idx="11147">
                        <c:v>1677.0998925886083</c:v>
                      </c:pt>
                      <c:pt idx="11148">
                        <c:v>1667.2287862513365</c:v>
                      </c:pt>
                      <c:pt idx="11149">
                        <c:v>1664.6804511278135</c:v>
                      </c:pt>
                      <c:pt idx="11150">
                        <c:v>1674.3877551020348</c:v>
                      </c:pt>
                      <c:pt idx="11151">
                        <c:v>1674.3877551020348</c:v>
                      </c:pt>
                      <c:pt idx="11152">
                        <c:v>1649.9543501611113</c:v>
                      </c:pt>
                      <c:pt idx="11153">
                        <c:v>1649.9543501611113</c:v>
                      </c:pt>
                      <c:pt idx="11154">
                        <c:v>1649.9543501611113</c:v>
                      </c:pt>
                      <c:pt idx="11155">
                        <c:v>1658.9581095596075</c:v>
                      </c:pt>
                      <c:pt idx="11156">
                        <c:v>1666.6272824919386</c:v>
                      </c:pt>
                      <c:pt idx="11157">
                        <c:v>1677.3174006444626</c:v>
                      </c:pt>
                      <c:pt idx="11158">
                        <c:v>1686.5682062298547</c:v>
                      </c:pt>
                      <c:pt idx="11159">
                        <c:v>1690.0456498388771</c:v>
                      </c:pt>
                      <c:pt idx="11160">
                        <c:v>1690.0456498388771</c:v>
                      </c:pt>
                      <c:pt idx="11161">
                        <c:v>1690.0456498388771</c:v>
                      </c:pt>
                      <c:pt idx="11162">
                        <c:v>1690.0456498388771</c:v>
                      </c:pt>
                      <c:pt idx="11163">
                        <c:v>1705.6740064446774</c:v>
                      </c:pt>
                      <c:pt idx="11164">
                        <c:v>1705.5370569280287</c:v>
                      </c:pt>
                      <c:pt idx="11165">
                        <c:v>1711.5628356605744</c:v>
                      </c:pt>
                      <c:pt idx="11166">
                        <c:v>1711.0042964554186</c:v>
                      </c:pt>
                      <c:pt idx="11167">
                        <c:v>1711.0042964554186</c:v>
                      </c:pt>
                      <c:pt idx="11168">
                        <c:v>1711.0042964554186</c:v>
                      </c:pt>
                      <c:pt idx="11169">
                        <c:v>1728.7459720730344</c:v>
                      </c:pt>
                      <c:pt idx="11170">
                        <c:v>1724.334049409232</c:v>
                      </c:pt>
                      <c:pt idx="11171">
                        <c:v>1720.631041890435</c:v>
                      </c:pt>
                      <c:pt idx="11172">
                        <c:v>1738.3458646616486</c:v>
                      </c:pt>
                      <c:pt idx="11173">
                        <c:v>1730.0456498388771</c:v>
                      </c:pt>
                      <c:pt idx="11174">
                        <c:v>1730.0456498388771</c:v>
                      </c:pt>
                      <c:pt idx="11175">
                        <c:v>1730.0456498388771</c:v>
                      </c:pt>
                      <c:pt idx="11176">
                        <c:v>1737.7846401718527</c:v>
                      </c:pt>
                      <c:pt idx="11177">
                        <c:v>1737.5322234156765</c:v>
                      </c:pt>
                      <c:pt idx="11178">
                        <c:v>1752.2771213748601</c:v>
                      </c:pt>
                      <c:pt idx="11179">
                        <c:v>1751.3453276047208</c:v>
                      </c:pt>
                      <c:pt idx="11180">
                        <c:v>1743.971535982809</c:v>
                      </c:pt>
                      <c:pt idx="11181">
                        <c:v>1743.971535982809</c:v>
                      </c:pt>
                      <c:pt idx="11182">
                        <c:v>1743.971535982809</c:v>
                      </c:pt>
                      <c:pt idx="11183">
                        <c:v>1751.3372717508003</c:v>
                      </c:pt>
                      <c:pt idx="11184">
                        <c:v>1753.1041890440335</c:v>
                      </c:pt>
                      <c:pt idx="11185">
                        <c:v>1747.1804511278144</c:v>
                      </c:pt>
                      <c:pt idx="11186">
                        <c:v>1761.7803437164289</c:v>
                      </c:pt>
                      <c:pt idx="11187">
                        <c:v>1748.6895810955912</c:v>
                      </c:pt>
                      <c:pt idx="11188">
                        <c:v>1748.6895810955912</c:v>
                      </c:pt>
                      <c:pt idx="11189">
                        <c:v>1748.6895810955912</c:v>
                      </c:pt>
                      <c:pt idx="11190">
                        <c:v>1748.6895810955912</c:v>
                      </c:pt>
                      <c:pt idx="11191">
                        <c:v>1752.4973147153551</c:v>
                      </c:pt>
                      <c:pt idx="11192">
                        <c:v>1762.2744360902207</c:v>
                      </c:pt>
                      <c:pt idx="11193">
                        <c:v>1762.0220193340444</c:v>
                      </c:pt>
                      <c:pt idx="11194">
                        <c:v>1750.3625134264182</c:v>
                      </c:pt>
                      <c:pt idx="11195">
                        <c:v>1750.3625134264182</c:v>
                      </c:pt>
                      <c:pt idx="11196">
                        <c:v>1750.3625134264182</c:v>
                      </c:pt>
                      <c:pt idx="11197">
                        <c:v>1758.0853920515524</c:v>
                      </c:pt>
                      <c:pt idx="11198">
                        <c:v>1768.3002148227661</c:v>
                      </c:pt>
                      <c:pt idx="11199">
                        <c:v>1755.4806659505857</c:v>
                      </c:pt>
                      <c:pt idx="11200">
                        <c:v>1755.1664876476855</c:v>
                      </c:pt>
                      <c:pt idx="11201">
                        <c:v>1777.781954887213</c:v>
                      </c:pt>
                      <c:pt idx="11202">
                        <c:v>1777.781954887213</c:v>
                      </c:pt>
                      <c:pt idx="11203">
                        <c:v>1777.781954887213</c:v>
                      </c:pt>
                      <c:pt idx="11204">
                        <c:v>1775.1933404940874</c:v>
                      </c:pt>
                      <c:pt idx="11205">
                        <c:v>1754.1675617615419</c:v>
                      </c:pt>
                      <c:pt idx="11206">
                        <c:v>1762.1482277121324</c:v>
                      </c:pt>
                      <c:pt idx="11207">
                        <c:v>1749.8925886143882</c:v>
                      </c:pt>
                      <c:pt idx="11208">
                        <c:v>1763.4049409237327</c:v>
                      </c:pt>
                      <c:pt idx="11209">
                        <c:v>1763.4049409237327</c:v>
                      </c:pt>
                      <c:pt idx="11210">
                        <c:v>1763.4049409237327</c:v>
                      </c:pt>
                      <c:pt idx="11211">
                        <c:v>1750.4779806659453</c:v>
                      </c:pt>
                      <c:pt idx="11212">
                        <c:v>1727.2932330827016</c:v>
                      </c:pt>
                      <c:pt idx="11213">
                        <c:v>1714.6160042964502</c:v>
                      </c:pt>
                      <c:pt idx="11214">
                        <c:v>1710.2953813104141</c:v>
                      </c:pt>
                      <c:pt idx="11215">
                        <c:v>1730.2443609022509</c:v>
                      </c:pt>
                      <c:pt idx="11216">
                        <c:v>1730.2443609022509</c:v>
                      </c:pt>
                      <c:pt idx="11217">
                        <c:v>1730.2443609022509</c:v>
                      </c:pt>
                      <c:pt idx="11218">
                        <c:v>1752.2932330827018</c:v>
                      </c:pt>
                      <c:pt idx="11219">
                        <c:v>1744.0494092373742</c:v>
                      </c:pt>
                      <c:pt idx="11220">
                        <c:v>1751.2889366272773</c:v>
                      </c:pt>
                      <c:pt idx="11221">
                        <c:v>1745.4833512352259</c:v>
                      </c:pt>
                      <c:pt idx="11222">
                        <c:v>1740.8109559613267</c:v>
                      </c:pt>
                      <c:pt idx="11223">
                        <c:v>1740.8109559613267</c:v>
                      </c:pt>
                      <c:pt idx="11224">
                        <c:v>1740.8109559613267</c:v>
                      </c:pt>
                      <c:pt idx="11225">
                        <c:v>1755.3544575724975</c:v>
                      </c:pt>
                      <c:pt idx="11226">
                        <c:v>1752.3630504833463</c:v>
                      </c:pt>
                      <c:pt idx="11227">
                        <c:v>1756.9172932330778</c:v>
                      </c:pt>
                      <c:pt idx="11228">
                        <c:v>1763.2787325456447</c:v>
                      </c:pt>
                      <c:pt idx="11229">
                        <c:v>1750.2094522019283</c:v>
                      </c:pt>
                      <c:pt idx="11230">
                        <c:v>1750.2094522019283</c:v>
                      </c:pt>
                      <c:pt idx="11231">
                        <c:v>1750.2094522019283</c:v>
                      </c:pt>
                      <c:pt idx="11232">
                        <c:v>1766.3990332975245</c:v>
                      </c:pt>
                      <c:pt idx="11233">
                        <c:v>1765.5290010741089</c:v>
                      </c:pt>
                      <c:pt idx="11234">
                        <c:v>1769.3635875402745</c:v>
                      </c:pt>
                      <c:pt idx="11235">
                        <c:v>1748.2894736842059</c:v>
                      </c:pt>
                      <c:pt idx="11236">
                        <c:v>1646.3533834586424</c:v>
                      </c:pt>
                      <c:pt idx="11237">
                        <c:v>1646.3533834586424</c:v>
                      </c:pt>
                      <c:pt idx="11238">
                        <c:v>1646.3533834586424</c:v>
                      </c:pt>
                      <c:pt idx="11239">
                        <c:v>1627.8974221267413</c:v>
                      </c:pt>
                      <c:pt idx="11240">
                        <c:v>1612.2610096670207</c:v>
                      </c:pt>
                      <c:pt idx="11241">
                        <c:v>1694.5622986036476</c:v>
                      </c:pt>
                      <c:pt idx="11242">
                        <c:v>1672.8061224489752</c:v>
                      </c:pt>
                      <c:pt idx="11243">
                        <c:v>1697.3737916219079</c:v>
                      </c:pt>
                      <c:pt idx="11244">
                        <c:v>1697.3737916219079</c:v>
                      </c:pt>
                      <c:pt idx="11245">
                        <c:v>1697.3737916219079</c:v>
                      </c:pt>
                      <c:pt idx="11246">
                        <c:v>1717.4543501611131</c:v>
                      </c:pt>
                      <c:pt idx="11247">
                        <c:v>1713.4640171858175</c:v>
                      </c:pt>
                      <c:pt idx="11248">
                        <c:v>1694.1433941997811</c:v>
                      </c:pt>
                      <c:pt idx="11249">
                        <c:v>1698.109559613315</c:v>
                      </c:pt>
                      <c:pt idx="11250">
                        <c:v>1698.109559613315</c:v>
                      </c:pt>
                      <c:pt idx="11251">
                        <c:v>1698.109559613315</c:v>
                      </c:pt>
                      <c:pt idx="11252">
                        <c:v>1698.109559613315</c:v>
                      </c:pt>
                      <c:pt idx="11253">
                        <c:v>1664.7610096670205</c:v>
                      </c:pt>
                      <c:pt idx="11254">
                        <c:v>1698.0182599355489</c:v>
                      </c:pt>
                      <c:pt idx="11255">
                        <c:v>1706.0472610096626</c:v>
                      </c:pt>
                      <c:pt idx="11256">
                        <c:v>1714.6643394199741</c:v>
                      </c:pt>
                      <c:pt idx="11257">
                        <c:v>1712.6342642320044</c:v>
                      </c:pt>
                      <c:pt idx="11258">
                        <c:v>1712.6342642320044</c:v>
                      </c:pt>
                      <c:pt idx="11259">
                        <c:v>1712.6342642320044</c:v>
                      </c:pt>
                      <c:pt idx="11260">
                        <c:v>1719.062835660576</c:v>
                      </c:pt>
                      <c:pt idx="11261">
                        <c:v>1732.3925886143893</c:v>
                      </c:pt>
                      <c:pt idx="11262">
                        <c:v>1744.8791621911885</c:v>
                      </c:pt>
                      <c:pt idx="11263">
                        <c:v>1734.6697099892549</c:v>
                      </c:pt>
                      <c:pt idx="11264">
                        <c:v>1751.0580021482237</c:v>
                      </c:pt>
                      <c:pt idx="11265">
                        <c:v>1751.0580021482237</c:v>
                      </c:pt>
                      <c:pt idx="11266">
                        <c:v>1751.0580021482237</c:v>
                      </c:pt>
                      <c:pt idx="11267">
                        <c:v>1748.3995703544538</c:v>
                      </c:pt>
                      <c:pt idx="11268">
                        <c:v>1741.8904403866773</c:v>
                      </c:pt>
                      <c:pt idx="11269">
                        <c:v>1750.4672395273863</c:v>
                      </c:pt>
                      <c:pt idx="11270">
                        <c:v>1742.1401718582133</c:v>
                      </c:pt>
                      <c:pt idx="11271">
                        <c:v>1737.228786251339</c:v>
                      </c:pt>
                      <c:pt idx="11272">
                        <c:v>1737.228786251339</c:v>
                      </c:pt>
                      <c:pt idx="11273">
                        <c:v>1737.228786251339</c:v>
                      </c:pt>
                      <c:pt idx="11274">
                        <c:v>1750.2980665950554</c:v>
                      </c:pt>
                      <c:pt idx="11275">
                        <c:v>1739.1138560687398</c:v>
                      </c:pt>
                      <c:pt idx="11276">
                        <c:v>1726.5252416756141</c:v>
                      </c:pt>
                      <c:pt idx="11277">
                        <c:v>1754.5032223415647</c:v>
                      </c:pt>
                      <c:pt idx="11278">
                        <c:v>1771.4312567132081</c:v>
                      </c:pt>
                      <c:pt idx="11279">
                        <c:v>1771.4312567132081</c:v>
                      </c:pt>
                      <c:pt idx="11280">
                        <c:v>1771.4312567132081</c:v>
                      </c:pt>
                      <c:pt idx="11281">
                        <c:v>1779.2508055853882</c:v>
                      </c:pt>
                      <c:pt idx="11282">
                        <c:v>1777.529538131038</c:v>
                      </c:pt>
                      <c:pt idx="11283">
                        <c:v>1755.0805585392011</c:v>
                      </c:pt>
                      <c:pt idx="11284">
                        <c:v>1746.2244897959142</c:v>
                      </c:pt>
                      <c:pt idx="11285">
                        <c:v>1743.0639097744322</c:v>
                      </c:pt>
                      <c:pt idx="11286">
                        <c:v>1743.0639097744322</c:v>
                      </c:pt>
                      <c:pt idx="11287">
                        <c:v>1743.0639097744322</c:v>
                      </c:pt>
                      <c:pt idx="11288">
                        <c:v>1743.0639097744322</c:v>
                      </c:pt>
                      <c:pt idx="11289">
                        <c:v>1759.4951664876437</c:v>
                      </c:pt>
                      <c:pt idx="11290">
                        <c:v>1747.8678839956999</c:v>
                      </c:pt>
                      <c:pt idx="11291">
                        <c:v>1752.6611170784065</c:v>
                      </c:pt>
                      <c:pt idx="11292">
                        <c:v>1763.541890440383</c:v>
                      </c:pt>
                      <c:pt idx="11293">
                        <c:v>1763.541890440383</c:v>
                      </c:pt>
                      <c:pt idx="11294">
                        <c:v>1763.541890440383</c:v>
                      </c:pt>
                      <c:pt idx="11295">
                        <c:v>1766.3211600429609</c:v>
                      </c:pt>
                      <c:pt idx="11296">
                        <c:v>1766.5225563909739</c:v>
                      </c:pt>
                      <c:pt idx="11297">
                        <c:v>1758.3297529538097</c:v>
                      </c:pt>
                      <c:pt idx="11298">
                        <c:v>1756.4742212674507</c:v>
                      </c:pt>
                      <c:pt idx="11299">
                        <c:v>1767.4221267454316</c:v>
                      </c:pt>
                      <c:pt idx="11300">
                        <c:v>1767.4221267454316</c:v>
                      </c:pt>
                      <c:pt idx="11301">
                        <c:v>1767.4221267454316</c:v>
                      </c:pt>
                      <c:pt idx="11302">
                        <c:v>1756.3345864661621</c:v>
                      </c:pt>
                      <c:pt idx="11303">
                        <c:v>1757.9511278195455</c:v>
                      </c:pt>
                      <c:pt idx="11304">
                        <c:v>1753.8533834586435</c:v>
                      </c:pt>
                      <c:pt idx="11305">
                        <c:v>1767.9162191192236</c:v>
                      </c:pt>
                      <c:pt idx="11306">
                        <c:v>1753.8399570354427</c:v>
                      </c:pt>
                      <c:pt idx="11307">
                        <c:v>1753.8399570354427</c:v>
                      </c:pt>
                      <c:pt idx="11308">
                        <c:v>1753.8399570354427</c:v>
                      </c:pt>
                      <c:pt idx="11309">
                        <c:v>1754.3662728249162</c:v>
                      </c:pt>
                      <c:pt idx="11310">
                        <c:v>1742.7497314715326</c:v>
                      </c:pt>
                      <c:pt idx="11311">
                        <c:v>1736.2459720730365</c:v>
                      </c:pt>
                      <c:pt idx="11312">
                        <c:v>1736.2459720730365</c:v>
                      </c:pt>
                      <c:pt idx="11313">
                        <c:v>1736.1546723952706</c:v>
                      </c:pt>
                      <c:pt idx="11314">
                        <c:v>1736.1546723952706</c:v>
                      </c:pt>
                      <c:pt idx="11315">
                        <c:v>1736.1546723952706</c:v>
                      </c:pt>
                      <c:pt idx="11316">
                        <c:v>1752.4946294307165</c:v>
                      </c:pt>
                      <c:pt idx="11317">
                        <c:v>1761.5601503759369</c:v>
                      </c:pt>
                      <c:pt idx="11318">
                        <c:v>1746.9441460794815</c:v>
                      </c:pt>
                      <c:pt idx="11319">
                        <c:v>1752.532223415679</c:v>
                      </c:pt>
                      <c:pt idx="11320">
                        <c:v>1758.8426423200829</c:v>
                      </c:pt>
                      <c:pt idx="11321">
                        <c:v>1758.8426423200829</c:v>
                      </c:pt>
                      <c:pt idx="11322">
                        <c:v>1758.8426423200829</c:v>
                      </c:pt>
                      <c:pt idx="11323">
                        <c:v>1775.2443609022525</c:v>
                      </c:pt>
                      <c:pt idx="11324">
                        <c:v>1782.4597207303941</c:v>
                      </c:pt>
                      <c:pt idx="11325">
                        <c:v>1766.8582169709955</c:v>
                      </c:pt>
                      <c:pt idx="11326">
                        <c:v>1781.3050483351201</c:v>
                      </c:pt>
                      <c:pt idx="11327">
                        <c:v>1781.3050483351201</c:v>
                      </c:pt>
                      <c:pt idx="11328">
                        <c:v>1781.3050483351201</c:v>
                      </c:pt>
                      <c:pt idx="11329">
                        <c:v>1781.3050483351201</c:v>
                      </c:pt>
                      <c:pt idx="11330">
                        <c:v>1774.9999999999968</c:v>
                      </c:pt>
                      <c:pt idx="11331">
                        <c:v>1769.0010741138528</c:v>
                      </c:pt>
                      <c:pt idx="11332">
                        <c:v>1772.612781954884</c:v>
                      </c:pt>
                      <c:pt idx="11333">
                        <c:v>1767.8383458646585</c:v>
                      </c:pt>
                      <c:pt idx="11334">
                        <c:v>1754.9033297529506</c:v>
                      </c:pt>
                      <c:pt idx="11335">
                        <c:v>1754.9033297529506</c:v>
                      </c:pt>
                      <c:pt idx="11336">
                        <c:v>1754.9033297529506</c:v>
                      </c:pt>
                      <c:pt idx="11337">
                        <c:v>1762.3737916219086</c:v>
                      </c:pt>
                      <c:pt idx="11338">
                        <c:v>1744.175617615464</c:v>
                      </c:pt>
                      <c:pt idx="11339">
                        <c:v>1754.1299677765808</c:v>
                      </c:pt>
                      <c:pt idx="11340">
                        <c:v>1758.6842105263122</c:v>
                      </c:pt>
                      <c:pt idx="11341">
                        <c:v>1757.1160042964518</c:v>
                      </c:pt>
                      <c:pt idx="11342">
                        <c:v>1757.1160042964518</c:v>
                      </c:pt>
                      <c:pt idx="11343">
                        <c:v>1757.1160042964518</c:v>
                      </c:pt>
                      <c:pt idx="11344">
                        <c:v>1756.9951664876442</c:v>
                      </c:pt>
                      <c:pt idx="11345">
                        <c:v>1773.5042964554204</c:v>
                      </c:pt>
                      <c:pt idx="11346">
                        <c:v>1776.8152524167524</c:v>
                      </c:pt>
                      <c:pt idx="11347">
                        <c:v>1776.6138560687396</c:v>
                      </c:pt>
                      <c:pt idx="11348">
                        <c:v>1780.9559613318975</c:v>
                      </c:pt>
                      <c:pt idx="11349">
                        <c:v>1780.9559613318975</c:v>
                      </c:pt>
                      <c:pt idx="11350">
                        <c:v>1780.9559613318975</c:v>
                      </c:pt>
                      <c:pt idx="11351">
                        <c:v>1767.0703544575688</c:v>
                      </c:pt>
                      <c:pt idx="11352">
                        <c:v>1772.5134264231972</c:v>
                      </c:pt>
                      <c:pt idx="11353">
                        <c:v>1764.9516648764734</c:v>
                      </c:pt>
                      <c:pt idx="11354">
                        <c:v>1751.5359828141748</c:v>
                      </c:pt>
                      <c:pt idx="11355">
                        <c:v>1746.058002148224</c:v>
                      </c:pt>
                      <c:pt idx="11356">
                        <c:v>1746.058002148224</c:v>
                      </c:pt>
                      <c:pt idx="11357">
                        <c:v>1746.058002148224</c:v>
                      </c:pt>
                      <c:pt idx="11358">
                        <c:v>1764.932867883992</c:v>
                      </c:pt>
                      <c:pt idx="11359">
                        <c:v>1750.773361976366</c:v>
                      </c:pt>
                      <c:pt idx="11360">
                        <c:v>1759.5032223415649</c:v>
                      </c:pt>
                      <c:pt idx="11361">
                        <c:v>1750.961331901178</c:v>
                      </c:pt>
                      <c:pt idx="11362">
                        <c:v>1754.9301825993518</c:v>
                      </c:pt>
                      <c:pt idx="11363">
                        <c:v>1754.9301825993518</c:v>
                      </c:pt>
                      <c:pt idx="11364">
                        <c:v>1754.9301825993518</c:v>
                      </c:pt>
                      <c:pt idx="11365">
                        <c:v>1751.3614393125636</c:v>
                      </c:pt>
                      <c:pt idx="11366">
                        <c:v>1755.0268528463982</c:v>
                      </c:pt>
                      <c:pt idx="11367">
                        <c:v>1768.7835660579985</c:v>
                      </c:pt>
                      <c:pt idx="11368">
                        <c:v>1763.0558539205119</c:v>
                      </c:pt>
                      <c:pt idx="11369">
                        <c:v>1767.6933404940889</c:v>
                      </c:pt>
                      <c:pt idx="11370">
                        <c:v>1767.6933404940889</c:v>
                      </c:pt>
                      <c:pt idx="11371">
                        <c:v>1767.6933404940889</c:v>
                      </c:pt>
                      <c:pt idx="11372">
                        <c:v>1766.8394199785141</c:v>
                      </c:pt>
                      <c:pt idx="11373">
                        <c:v>1778.0424274973113</c:v>
                      </c:pt>
                      <c:pt idx="11374">
                        <c:v>1787.5241675617581</c:v>
                      </c:pt>
                      <c:pt idx="11375">
                        <c:v>1783.6305048335089</c:v>
                      </c:pt>
                      <c:pt idx="11376">
                        <c:v>1787.7175080558507</c:v>
                      </c:pt>
                      <c:pt idx="11377">
                        <c:v>1787.7175080558507</c:v>
                      </c:pt>
                      <c:pt idx="11378">
                        <c:v>1787.7175080558507</c:v>
                      </c:pt>
                      <c:pt idx="11379">
                        <c:v>1771.348012889363</c:v>
                      </c:pt>
                      <c:pt idx="11380">
                        <c:v>1771.173469387752</c:v>
                      </c:pt>
                      <c:pt idx="11381">
                        <c:v>1777.4919441460761</c:v>
                      </c:pt>
                      <c:pt idx="11382">
                        <c:v>1776.895810955958</c:v>
                      </c:pt>
                      <c:pt idx="11383">
                        <c:v>1780.6954887218014</c:v>
                      </c:pt>
                      <c:pt idx="11384">
                        <c:v>1780.6954887218014</c:v>
                      </c:pt>
                      <c:pt idx="11385">
                        <c:v>1780.6954887218014</c:v>
                      </c:pt>
                    </c:numCache>
                  </c:numRef>
                </c:val>
                <c:smooth val="0"/>
                <c:extLst xmlns:c15="http://schemas.microsoft.com/office/drawing/2012/chart">
                  <c:ext xmlns:c16="http://schemas.microsoft.com/office/drawing/2014/chart" uri="{C3380CC4-5D6E-409C-BE32-E72D297353CC}">
                    <c16:uniqueId val="{00000001-78BA-4B95-AECB-AC35AE06982D}"/>
                  </c:ext>
                </c:extLst>
              </c15:ser>
            </c15:filteredLineSeries>
            <c15:filteredLineSeries>
              <c15:ser>
                <c:idx val="4"/>
                <c:order val="2"/>
                <c:tx>
                  <c:strRef>
                    <c:extLst xmlns:c15="http://schemas.microsoft.com/office/drawing/2012/chart">
                      <c:ext xmlns:c15="http://schemas.microsoft.com/office/drawing/2012/chart" uri="{02D57815-91ED-43cb-92C2-25804820EDAC}">
                        <c15:formulaRef>
                          <c15:sqref>'MSCI Momentum vs MSCI USA vs ..'!$N$2</c15:sqref>
                        </c15:formulaRef>
                      </c:ext>
                    </c:extLst>
                    <c:strCache>
                      <c:ptCount val="1"/>
                      <c:pt idx="0">
                        <c:v>MSCI USA Growth</c:v>
                      </c:pt>
                    </c:strCache>
                  </c:strRef>
                </c:tx>
                <c:spPr>
                  <a:ln w="19050" cap="rnd">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..'!$O$3:$O$11388</c15:sqref>
                        </c15:formulaRef>
                      </c:ext>
                    </c:extLst>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103.29648359402566</c:v>
                      </c:pt>
                      <c:pt idx="30">
                        <c:v>103.29648359402566</c:v>
                      </c:pt>
                      <c:pt idx="31">
                        <c:v>103.29648359402566</c:v>
                      </c:pt>
                      <c:pt idx="32">
                        <c:v>103.29648359402566</c:v>
                      </c:pt>
                      <c:pt idx="33">
                        <c:v>103.29648359402566</c:v>
                      </c:pt>
                      <c:pt idx="34">
                        <c:v>103.29648359402566</c:v>
                      </c:pt>
                      <c:pt idx="35">
                        <c:v>103.29648359402566</c:v>
                      </c:pt>
                      <c:pt idx="36">
                        <c:v>103.29648359402566</c:v>
                      </c:pt>
                      <c:pt idx="37">
                        <c:v>103.29648359402566</c:v>
                      </c:pt>
                      <c:pt idx="38">
                        <c:v>103.29648359402566</c:v>
                      </c:pt>
                      <c:pt idx="39">
                        <c:v>103.29648359402566</c:v>
                      </c:pt>
                      <c:pt idx="40">
                        <c:v>103.29648359402566</c:v>
                      </c:pt>
                      <c:pt idx="41">
                        <c:v>103.29648359402566</c:v>
                      </c:pt>
                      <c:pt idx="42">
                        <c:v>103.29648359402566</c:v>
                      </c:pt>
                      <c:pt idx="43">
                        <c:v>103.29648359402566</c:v>
                      </c:pt>
                      <c:pt idx="44">
                        <c:v>103.29648359402566</c:v>
                      </c:pt>
                      <c:pt idx="45">
                        <c:v>103.29648359402566</c:v>
                      </c:pt>
                      <c:pt idx="46">
                        <c:v>103.29648359402566</c:v>
                      </c:pt>
                      <c:pt idx="47">
                        <c:v>103.29648359402566</c:v>
                      </c:pt>
                      <c:pt idx="48">
                        <c:v>103.29648359402566</c:v>
                      </c:pt>
                      <c:pt idx="49">
                        <c:v>103.29648359402566</c:v>
                      </c:pt>
                      <c:pt idx="50">
                        <c:v>103.29648359402566</c:v>
                      </c:pt>
                      <c:pt idx="51">
                        <c:v>103.29648359402566</c:v>
                      </c:pt>
                      <c:pt idx="52">
                        <c:v>103.29648359402566</c:v>
                      </c:pt>
                      <c:pt idx="53">
                        <c:v>103.29648359402566</c:v>
                      </c:pt>
                      <c:pt idx="54">
                        <c:v>103.29648359402566</c:v>
                      </c:pt>
                      <c:pt idx="55">
                        <c:v>103.29648359402566</c:v>
                      </c:pt>
                      <c:pt idx="56">
                        <c:v>103.29648359402566</c:v>
                      </c:pt>
                      <c:pt idx="57">
                        <c:v>103.29648359402566</c:v>
                      </c:pt>
                      <c:pt idx="58">
                        <c:v>103.29648359402566</c:v>
                      </c:pt>
                      <c:pt idx="59">
                        <c:v>103.29648359402566</c:v>
                      </c:pt>
                      <c:pt idx="60">
                        <c:v>103.29648359402566</c:v>
                      </c:pt>
                      <c:pt idx="61">
                        <c:v>103.29648359402566</c:v>
                      </c:pt>
                      <c:pt idx="62">
                        <c:v>108.35705045278138</c:v>
                      </c:pt>
                      <c:pt idx="63">
                        <c:v>108.35705045278138</c:v>
                      </c:pt>
                      <c:pt idx="64">
                        <c:v>108.35705045278138</c:v>
                      </c:pt>
                      <c:pt idx="65">
                        <c:v>108.35705045278138</c:v>
                      </c:pt>
                      <c:pt idx="66">
                        <c:v>108.35705045278138</c:v>
                      </c:pt>
                      <c:pt idx="67">
                        <c:v>108.35705045278138</c:v>
                      </c:pt>
                      <c:pt idx="68">
                        <c:v>108.35705045278138</c:v>
                      </c:pt>
                      <c:pt idx="69">
                        <c:v>108.35705045278138</c:v>
                      </c:pt>
                      <c:pt idx="70">
                        <c:v>108.35705045278138</c:v>
                      </c:pt>
                      <c:pt idx="71">
                        <c:v>108.35705045278138</c:v>
                      </c:pt>
                      <c:pt idx="72">
                        <c:v>108.35705045278138</c:v>
                      </c:pt>
                      <c:pt idx="73">
                        <c:v>108.35705045278138</c:v>
                      </c:pt>
                      <c:pt idx="74">
                        <c:v>108.35705045278138</c:v>
                      </c:pt>
                      <c:pt idx="75">
                        <c:v>108.35705045278138</c:v>
                      </c:pt>
                      <c:pt idx="76">
                        <c:v>108.35705045278138</c:v>
                      </c:pt>
                      <c:pt idx="77">
                        <c:v>108.35705045278138</c:v>
                      </c:pt>
                      <c:pt idx="78">
                        <c:v>108.35705045278138</c:v>
                      </c:pt>
                      <c:pt idx="79">
                        <c:v>108.35705045278138</c:v>
                      </c:pt>
                      <c:pt idx="80">
                        <c:v>108.35705045278138</c:v>
                      </c:pt>
                      <c:pt idx="81">
                        <c:v>108.35705045278138</c:v>
                      </c:pt>
                      <c:pt idx="82">
                        <c:v>108.35705045278138</c:v>
                      </c:pt>
                      <c:pt idx="83">
                        <c:v>108.35705045278138</c:v>
                      </c:pt>
                      <c:pt idx="84">
                        <c:v>108.35705045278138</c:v>
                      </c:pt>
                      <c:pt idx="85">
                        <c:v>108.35705045278138</c:v>
                      </c:pt>
                      <c:pt idx="86">
                        <c:v>108.35705045278138</c:v>
                      </c:pt>
                      <c:pt idx="87">
                        <c:v>108.35705045278138</c:v>
                      </c:pt>
                      <c:pt idx="88">
                        <c:v>108.35705045278138</c:v>
                      </c:pt>
                      <c:pt idx="89">
                        <c:v>108.35705045278138</c:v>
                      </c:pt>
                      <c:pt idx="90">
                        <c:v>108.35705045278138</c:v>
                      </c:pt>
                      <c:pt idx="91">
                        <c:v>108.35705045278138</c:v>
                      </c:pt>
                      <c:pt idx="92">
                        <c:v>107.36916382453254</c:v>
                      </c:pt>
                      <c:pt idx="93">
                        <c:v>107.36916382453254</c:v>
                      </c:pt>
                      <c:pt idx="94">
                        <c:v>107.36916382453254</c:v>
                      </c:pt>
                      <c:pt idx="95">
                        <c:v>107.36916382453254</c:v>
                      </c:pt>
                      <c:pt idx="96">
                        <c:v>107.36916382453254</c:v>
                      </c:pt>
                      <c:pt idx="97">
                        <c:v>107.36916382453254</c:v>
                      </c:pt>
                      <c:pt idx="98">
                        <c:v>107.36916382453254</c:v>
                      </c:pt>
                      <c:pt idx="99">
                        <c:v>107.36916382453254</c:v>
                      </c:pt>
                      <c:pt idx="100">
                        <c:v>107.36916382453254</c:v>
                      </c:pt>
                      <c:pt idx="101">
                        <c:v>107.36916382453254</c:v>
                      </c:pt>
                      <c:pt idx="102">
                        <c:v>107.36916382453254</c:v>
                      </c:pt>
                      <c:pt idx="103">
                        <c:v>107.36916382453254</c:v>
                      </c:pt>
                      <c:pt idx="104">
                        <c:v>107.36916382453254</c:v>
                      </c:pt>
                      <c:pt idx="105">
                        <c:v>107.36916382453254</c:v>
                      </c:pt>
                      <c:pt idx="106">
                        <c:v>107.36916382453254</c:v>
                      </c:pt>
                      <c:pt idx="107">
                        <c:v>107.36916382453254</c:v>
                      </c:pt>
                      <c:pt idx="108">
                        <c:v>107.36916382453254</c:v>
                      </c:pt>
                      <c:pt idx="109">
                        <c:v>107.36916382453254</c:v>
                      </c:pt>
                      <c:pt idx="110">
                        <c:v>107.36916382453254</c:v>
                      </c:pt>
                      <c:pt idx="111">
                        <c:v>107.36916382453254</c:v>
                      </c:pt>
                      <c:pt idx="112">
                        <c:v>107.36916382453254</c:v>
                      </c:pt>
                      <c:pt idx="113">
                        <c:v>107.36916382453254</c:v>
                      </c:pt>
                      <c:pt idx="114">
                        <c:v>107.36916382453254</c:v>
                      </c:pt>
                      <c:pt idx="115">
                        <c:v>107.36916382453254</c:v>
                      </c:pt>
                      <c:pt idx="116">
                        <c:v>107.36916382453254</c:v>
                      </c:pt>
                      <c:pt idx="117">
                        <c:v>107.36916382453254</c:v>
                      </c:pt>
                      <c:pt idx="118">
                        <c:v>107.36916382453254</c:v>
                      </c:pt>
                      <c:pt idx="119">
                        <c:v>107.36916382453254</c:v>
                      </c:pt>
                      <c:pt idx="120">
                        <c:v>107.36916382453254</c:v>
                      </c:pt>
                      <c:pt idx="121">
                        <c:v>107.36916382453254</c:v>
                      </c:pt>
                      <c:pt idx="122">
                        <c:v>107.36916382453254</c:v>
                      </c:pt>
                      <c:pt idx="123">
                        <c:v>109.56368340585678</c:v>
                      </c:pt>
                      <c:pt idx="124">
                        <c:v>109.56368340585678</c:v>
                      </c:pt>
                      <c:pt idx="125">
                        <c:v>109.56368340585678</c:v>
                      </c:pt>
                      <c:pt idx="126">
                        <c:v>109.56368340585678</c:v>
                      </c:pt>
                      <c:pt idx="127">
                        <c:v>109.56368340585678</c:v>
                      </c:pt>
                      <c:pt idx="128">
                        <c:v>109.56368340585678</c:v>
                      </c:pt>
                      <c:pt idx="129">
                        <c:v>109.56368340585678</c:v>
                      </c:pt>
                      <c:pt idx="130">
                        <c:v>109.56368340585678</c:v>
                      </c:pt>
                      <c:pt idx="131">
                        <c:v>109.56368340585678</c:v>
                      </c:pt>
                      <c:pt idx="132">
                        <c:v>109.56368340585678</c:v>
                      </c:pt>
                      <c:pt idx="133">
                        <c:v>109.56368340585678</c:v>
                      </c:pt>
                      <c:pt idx="134">
                        <c:v>109.56368340585678</c:v>
                      </c:pt>
                      <c:pt idx="135">
                        <c:v>109.56368340585678</c:v>
                      </c:pt>
                      <c:pt idx="136">
                        <c:v>109.56368340585678</c:v>
                      </c:pt>
                      <c:pt idx="137">
                        <c:v>109.56368340585678</c:v>
                      </c:pt>
                      <c:pt idx="138">
                        <c:v>109.56368340585678</c:v>
                      </c:pt>
                      <c:pt idx="139">
                        <c:v>109.56368340585678</c:v>
                      </c:pt>
                      <c:pt idx="140">
                        <c:v>109.56368340585678</c:v>
                      </c:pt>
                      <c:pt idx="141">
                        <c:v>109.56368340585678</c:v>
                      </c:pt>
                      <c:pt idx="142">
                        <c:v>109.56368340585678</c:v>
                      </c:pt>
                      <c:pt idx="143">
                        <c:v>109.56368340585678</c:v>
                      </c:pt>
                      <c:pt idx="144">
                        <c:v>109.56368340585678</c:v>
                      </c:pt>
                      <c:pt idx="145">
                        <c:v>109.56368340585678</c:v>
                      </c:pt>
                      <c:pt idx="146">
                        <c:v>109.56368340585678</c:v>
                      </c:pt>
                      <c:pt idx="147">
                        <c:v>109.56368340585678</c:v>
                      </c:pt>
                      <c:pt idx="148">
                        <c:v>109.56368340585678</c:v>
                      </c:pt>
                      <c:pt idx="149">
                        <c:v>109.56368340585678</c:v>
                      </c:pt>
                      <c:pt idx="150">
                        <c:v>109.56368340585678</c:v>
                      </c:pt>
                      <c:pt idx="151">
                        <c:v>109.56368340585678</c:v>
                      </c:pt>
                      <c:pt idx="152">
                        <c:v>109.56368340585678</c:v>
                      </c:pt>
                      <c:pt idx="153">
                        <c:v>106.30600964365519</c:v>
                      </c:pt>
                      <c:pt idx="154">
                        <c:v>106.30600964365519</c:v>
                      </c:pt>
                      <c:pt idx="155">
                        <c:v>106.30600964365519</c:v>
                      </c:pt>
                      <c:pt idx="156">
                        <c:v>106.30600964365519</c:v>
                      </c:pt>
                      <c:pt idx="157">
                        <c:v>106.30600964365519</c:v>
                      </c:pt>
                      <c:pt idx="158">
                        <c:v>106.30600964365519</c:v>
                      </c:pt>
                      <c:pt idx="159">
                        <c:v>106.30600964365519</c:v>
                      </c:pt>
                      <c:pt idx="160">
                        <c:v>106.30600964365519</c:v>
                      </c:pt>
                      <c:pt idx="161">
                        <c:v>106.30600964365519</c:v>
                      </c:pt>
                      <c:pt idx="162">
                        <c:v>106.30600964365519</c:v>
                      </c:pt>
                      <c:pt idx="163">
                        <c:v>106.30600964365519</c:v>
                      </c:pt>
                      <c:pt idx="164">
                        <c:v>106.30600964365519</c:v>
                      </c:pt>
                      <c:pt idx="165">
                        <c:v>106.30600964365519</c:v>
                      </c:pt>
                      <c:pt idx="166">
                        <c:v>106.30600964365519</c:v>
                      </c:pt>
                      <c:pt idx="167">
                        <c:v>106.30600964365519</c:v>
                      </c:pt>
                      <c:pt idx="168">
                        <c:v>106.30600964365519</c:v>
                      </c:pt>
                      <c:pt idx="169">
                        <c:v>106.30600964365519</c:v>
                      </c:pt>
                      <c:pt idx="170">
                        <c:v>106.30600964365519</c:v>
                      </c:pt>
                      <c:pt idx="171">
                        <c:v>106.30600964365519</c:v>
                      </c:pt>
                      <c:pt idx="172">
                        <c:v>106.30600964365519</c:v>
                      </c:pt>
                      <c:pt idx="173">
                        <c:v>106.30600964365519</c:v>
                      </c:pt>
                      <c:pt idx="174">
                        <c:v>106.30600964365519</c:v>
                      </c:pt>
                      <c:pt idx="175">
                        <c:v>106.30600964365519</c:v>
                      </c:pt>
                      <c:pt idx="176">
                        <c:v>106.30600964365519</c:v>
                      </c:pt>
                      <c:pt idx="177">
                        <c:v>106.30600964365519</c:v>
                      </c:pt>
                      <c:pt idx="178">
                        <c:v>106.30600964365519</c:v>
                      </c:pt>
                      <c:pt idx="179">
                        <c:v>106.30600964365519</c:v>
                      </c:pt>
                      <c:pt idx="180">
                        <c:v>106.30600964365519</c:v>
                      </c:pt>
                      <c:pt idx="181">
                        <c:v>106.30600964365519</c:v>
                      </c:pt>
                      <c:pt idx="182">
                        <c:v>106.30600964365519</c:v>
                      </c:pt>
                      <c:pt idx="183">
                        <c:v>108.11360696224864</c:v>
                      </c:pt>
                      <c:pt idx="184">
                        <c:v>108.11360696224864</c:v>
                      </c:pt>
                      <c:pt idx="185">
                        <c:v>108.11360696224864</c:v>
                      </c:pt>
                      <c:pt idx="186">
                        <c:v>108.11360696224864</c:v>
                      </c:pt>
                      <c:pt idx="187">
                        <c:v>108.11360696224864</c:v>
                      </c:pt>
                      <c:pt idx="188">
                        <c:v>108.11360696224864</c:v>
                      </c:pt>
                      <c:pt idx="189">
                        <c:v>108.11360696224864</c:v>
                      </c:pt>
                      <c:pt idx="190">
                        <c:v>108.11360696224864</c:v>
                      </c:pt>
                      <c:pt idx="191">
                        <c:v>108.11360696224864</c:v>
                      </c:pt>
                      <c:pt idx="192">
                        <c:v>108.11360696224864</c:v>
                      </c:pt>
                      <c:pt idx="193">
                        <c:v>108.11360696224864</c:v>
                      </c:pt>
                      <c:pt idx="194">
                        <c:v>108.11360696224864</c:v>
                      </c:pt>
                      <c:pt idx="195">
                        <c:v>108.11360696224864</c:v>
                      </c:pt>
                      <c:pt idx="196">
                        <c:v>108.11360696224864</c:v>
                      </c:pt>
                      <c:pt idx="197">
                        <c:v>108.11360696224864</c:v>
                      </c:pt>
                      <c:pt idx="198">
                        <c:v>108.11360696224864</c:v>
                      </c:pt>
                      <c:pt idx="199">
                        <c:v>108.11360696224864</c:v>
                      </c:pt>
                      <c:pt idx="200">
                        <c:v>108.11360696224864</c:v>
                      </c:pt>
                      <c:pt idx="201">
                        <c:v>108.11360696224864</c:v>
                      </c:pt>
                      <c:pt idx="202">
                        <c:v>108.11360696224864</c:v>
                      </c:pt>
                      <c:pt idx="203">
                        <c:v>108.11360696224864</c:v>
                      </c:pt>
                      <c:pt idx="204">
                        <c:v>108.11360696224864</c:v>
                      </c:pt>
                      <c:pt idx="205">
                        <c:v>108.11360696224864</c:v>
                      </c:pt>
                      <c:pt idx="206">
                        <c:v>108.11360696224864</c:v>
                      </c:pt>
                      <c:pt idx="207">
                        <c:v>108.11360696224864</c:v>
                      </c:pt>
                      <c:pt idx="208">
                        <c:v>108.11360696224864</c:v>
                      </c:pt>
                      <c:pt idx="209">
                        <c:v>108.11360696224864</c:v>
                      </c:pt>
                      <c:pt idx="210">
                        <c:v>108.11360696224864</c:v>
                      </c:pt>
                      <c:pt idx="211">
                        <c:v>108.11360696224864</c:v>
                      </c:pt>
                      <c:pt idx="212">
                        <c:v>108.11360696224864</c:v>
                      </c:pt>
                      <c:pt idx="213">
                        <c:v>108.11360696224864</c:v>
                      </c:pt>
                      <c:pt idx="214">
                        <c:v>108.11360696224864</c:v>
                      </c:pt>
                      <c:pt idx="215">
                        <c:v>110.85028813359993</c:v>
                      </c:pt>
                      <c:pt idx="216">
                        <c:v>110.85028813359993</c:v>
                      </c:pt>
                      <c:pt idx="217">
                        <c:v>110.85028813359993</c:v>
                      </c:pt>
                      <c:pt idx="218">
                        <c:v>110.85028813359993</c:v>
                      </c:pt>
                      <c:pt idx="219">
                        <c:v>110.85028813359993</c:v>
                      </c:pt>
                      <c:pt idx="220">
                        <c:v>110.85028813359993</c:v>
                      </c:pt>
                      <c:pt idx="221">
                        <c:v>110.85028813359993</c:v>
                      </c:pt>
                      <c:pt idx="222">
                        <c:v>110.85028813359993</c:v>
                      </c:pt>
                      <c:pt idx="223">
                        <c:v>110.85028813359993</c:v>
                      </c:pt>
                      <c:pt idx="224">
                        <c:v>110.85028813359993</c:v>
                      </c:pt>
                      <c:pt idx="225">
                        <c:v>110.85028813359993</c:v>
                      </c:pt>
                      <c:pt idx="226">
                        <c:v>110.85028813359993</c:v>
                      </c:pt>
                      <c:pt idx="227">
                        <c:v>110.85028813359993</c:v>
                      </c:pt>
                      <c:pt idx="228">
                        <c:v>110.85028813359993</c:v>
                      </c:pt>
                      <c:pt idx="229">
                        <c:v>110.85028813359993</c:v>
                      </c:pt>
                      <c:pt idx="230">
                        <c:v>110.85028813359993</c:v>
                      </c:pt>
                      <c:pt idx="231">
                        <c:v>110.85028813359993</c:v>
                      </c:pt>
                      <c:pt idx="232">
                        <c:v>110.85028813359993</c:v>
                      </c:pt>
                      <c:pt idx="233">
                        <c:v>110.85028813359993</c:v>
                      </c:pt>
                      <c:pt idx="234">
                        <c:v>110.85028813359993</c:v>
                      </c:pt>
                      <c:pt idx="235">
                        <c:v>110.85028813359993</c:v>
                      </c:pt>
                      <c:pt idx="236">
                        <c:v>110.85028813359993</c:v>
                      </c:pt>
                      <c:pt idx="237">
                        <c:v>110.85028813359993</c:v>
                      </c:pt>
                      <c:pt idx="238">
                        <c:v>110.85028813359993</c:v>
                      </c:pt>
                      <c:pt idx="239">
                        <c:v>110.85028813359993</c:v>
                      </c:pt>
                      <c:pt idx="240">
                        <c:v>110.85028813359993</c:v>
                      </c:pt>
                      <c:pt idx="241">
                        <c:v>110.85028813359993</c:v>
                      </c:pt>
                      <c:pt idx="242">
                        <c:v>110.85028813359993</c:v>
                      </c:pt>
                      <c:pt idx="243">
                        <c:v>114.95942608491124</c:v>
                      </c:pt>
                      <c:pt idx="244">
                        <c:v>114.95942608491124</c:v>
                      </c:pt>
                      <c:pt idx="245">
                        <c:v>114.95942608491124</c:v>
                      </c:pt>
                      <c:pt idx="246">
                        <c:v>114.95942608491124</c:v>
                      </c:pt>
                      <c:pt idx="247">
                        <c:v>114.95942608491124</c:v>
                      </c:pt>
                      <c:pt idx="248">
                        <c:v>114.95942608491124</c:v>
                      </c:pt>
                      <c:pt idx="249">
                        <c:v>114.95942608491124</c:v>
                      </c:pt>
                      <c:pt idx="250">
                        <c:v>114.95942608491124</c:v>
                      </c:pt>
                      <c:pt idx="251">
                        <c:v>114.95942608491124</c:v>
                      </c:pt>
                      <c:pt idx="252">
                        <c:v>114.95942608491124</c:v>
                      </c:pt>
                      <c:pt idx="253">
                        <c:v>114.95942608491124</c:v>
                      </c:pt>
                      <c:pt idx="254">
                        <c:v>114.95942608491124</c:v>
                      </c:pt>
                      <c:pt idx="255">
                        <c:v>114.95942608491124</c:v>
                      </c:pt>
                      <c:pt idx="256">
                        <c:v>114.95942608491124</c:v>
                      </c:pt>
                      <c:pt idx="257">
                        <c:v>114.95942608491124</c:v>
                      </c:pt>
                      <c:pt idx="258">
                        <c:v>114.95942608491124</c:v>
                      </c:pt>
                      <c:pt idx="259">
                        <c:v>114.95942608491124</c:v>
                      </c:pt>
                      <c:pt idx="260">
                        <c:v>114.95942608491124</c:v>
                      </c:pt>
                      <c:pt idx="261">
                        <c:v>114.95942608491124</c:v>
                      </c:pt>
                      <c:pt idx="262">
                        <c:v>114.95942608491124</c:v>
                      </c:pt>
                      <c:pt idx="263">
                        <c:v>114.95942608491124</c:v>
                      </c:pt>
                      <c:pt idx="264">
                        <c:v>114.95942608491124</c:v>
                      </c:pt>
                      <c:pt idx="265">
                        <c:v>114.95942608491124</c:v>
                      </c:pt>
                      <c:pt idx="266">
                        <c:v>114.95942608491124</c:v>
                      </c:pt>
                      <c:pt idx="267">
                        <c:v>114.95942608491124</c:v>
                      </c:pt>
                      <c:pt idx="268">
                        <c:v>114.95942608491124</c:v>
                      </c:pt>
                      <c:pt idx="269">
                        <c:v>114.95942608491124</c:v>
                      </c:pt>
                      <c:pt idx="270">
                        <c:v>114.95942608491124</c:v>
                      </c:pt>
                      <c:pt idx="271">
                        <c:v>114.95942608491124</c:v>
                      </c:pt>
                      <c:pt idx="272">
                        <c:v>114.95942608491124</c:v>
                      </c:pt>
                      <c:pt idx="273">
                        <c:v>114.95942608491124</c:v>
                      </c:pt>
                      <c:pt idx="274">
                        <c:v>118.07126896389514</c:v>
                      </c:pt>
                      <c:pt idx="275">
                        <c:v>118.07126896389514</c:v>
                      </c:pt>
                      <c:pt idx="276">
                        <c:v>118.07126896389514</c:v>
                      </c:pt>
                      <c:pt idx="277">
                        <c:v>118.07126896389514</c:v>
                      </c:pt>
                      <c:pt idx="278">
                        <c:v>118.07126896389514</c:v>
                      </c:pt>
                      <c:pt idx="279">
                        <c:v>118.07126896389514</c:v>
                      </c:pt>
                      <c:pt idx="280">
                        <c:v>118.07126896389514</c:v>
                      </c:pt>
                      <c:pt idx="281">
                        <c:v>118.07126896389514</c:v>
                      </c:pt>
                      <c:pt idx="282">
                        <c:v>118.07126896389514</c:v>
                      </c:pt>
                      <c:pt idx="283">
                        <c:v>118.07126896389514</c:v>
                      </c:pt>
                      <c:pt idx="284">
                        <c:v>118.07126896389514</c:v>
                      </c:pt>
                      <c:pt idx="285">
                        <c:v>118.07126896389514</c:v>
                      </c:pt>
                      <c:pt idx="286">
                        <c:v>118.07126896389514</c:v>
                      </c:pt>
                      <c:pt idx="287">
                        <c:v>118.07126896389514</c:v>
                      </c:pt>
                      <c:pt idx="288">
                        <c:v>118.07126896389514</c:v>
                      </c:pt>
                      <c:pt idx="289">
                        <c:v>118.07126896389514</c:v>
                      </c:pt>
                      <c:pt idx="290">
                        <c:v>118.07126896389514</c:v>
                      </c:pt>
                      <c:pt idx="291">
                        <c:v>118.07126896389514</c:v>
                      </c:pt>
                      <c:pt idx="292">
                        <c:v>118.07126896389514</c:v>
                      </c:pt>
                      <c:pt idx="293">
                        <c:v>118.07126896389514</c:v>
                      </c:pt>
                      <c:pt idx="294">
                        <c:v>118.07126896389514</c:v>
                      </c:pt>
                      <c:pt idx="295">
                        <c:v>118.07126896389514</c:v>
                      </c:pt>
                      <c:pt idx="296">
                        <c:v>118.07126896389514</c:v>
                      </c:pt>
                      <c:pt idx="297">
                        <c:v>118.07126896389514</c:v>
                      </c:pt>
                      <c:pt idx="298">
                        <c:v>118.07126896389514</c:v>
                      </c:pt>
                      <c:pt idx="299">
                        <c:v>118.07126896389514</c:v>
                      </c:pt>
                      <c:pt idx="300">
                        <c:v>118.07126896389514</c:v>
                      </c:pt>
                      <c:pt idx="301">
                        <c:v>118.07126896389514</c:v>
                      </c:pt>
                      <c:pt idx="302">
                        <c:v>121.4347877219805</c:v>
                      </c:pt>
                      <c:pt idx="303">
                        <c:v>121.4347877219805</c:v>
                      </c:pt>
                      <c:pt idx="304">
                        <c:v>121.4347877219805</c:v>
                      </c:pt>
                      <c:pt idx="305">
                        <c:v>121.4347877219805</c:v>
                      </c:pt>
                      <c:pt idx="306">
                        <c:v>121.4347877219805</c:v>
                      </c:pt>
                      <c:pt idx="307">
                        <c:v>121.4347877219805</c:v>
                      </c:pt>
                      <c:pt idx="308">
                        <c:v>121.4347877219805</c:v>
                      </c:pt>
                      <c:pt idx="309">
                        <c:v>121.4347877219805</c:v>
                      </c:pt>
                      <c:pt idx="310">
                        <c:v>121.4347877219805</c:v>
                      </c:pt>
                      <c:pt idx="311">
                        <c:v>121.4347877219805</c:v>
                      </c:pt>
                      <c:pt idx="312">
                        <c:v>121.4347877219805</c:v>
                      </c:pt>
                      <c:pt idx="313">
                        <c:v>121.4347877219805</c:v>
                      </c:pt>
                      <c:pt idx="314">
                        <c:v>121.4347877219805</c:v>
                      </c:pt>
                      <c:pt idx="315">
                        <c:v>121.4347877219805</c:v>
                      </c:pt>
                      <c:pt idx="316">
                        <c:v>121.4347877219805</c:v>
                      </c:pt>
                      <c:pt idx="317">
                        <c:v>121.4347877219805</c:v>
                      </c:pt>
                      <c:pt idx="318">
                        <c:v>121.4347877219805</c:v>
                      </c:pt>
                      <c:pt idx="319">
                        <c:v>121.4347877219805</c:v>
                      </c:pt>
                      <c:pt idx="320">
                        <c:v>121.4347877219805</c:v>
                      </c:pt>
                      <c:pt idx="321">
                        <c:v>121.4347877219805</c:v>
                      </c:pt>
                      <c:pt idx="322">
                        <c:v>121.4347877219805</c:v>
                      </c:pt>
                      <c:pt idx="323">
                        <c:v>121.4347877219805</c:v>
                      </c:pt>
                      <c:pt idx="324">
                        <c:v>121.4347877219805</c:v>
                      </c:pt>
                      <c:pt idx="325">
                        <c:v>121.4347877219805</c:v>
                      </c:pt>
                      <c:pt idx="326">
                        <c:v>121.4347877219805</c:v>
                      </c:pt>
                      <c:pt idx="327">
                        <c:v>121.4347877219805</c:v>
                      </c:pt>
                      <c:pt idx="328">
                        <c:v>121.4347877219805</c:v>
                      </c:pt>
                      <c:pt idx="329">
                        <c:v>121.4347877219805</c:v>
                      </c:pt>
                      <c:pt idx="330">
                        <c:v>121.4347877219805</c:v>
                      </c:pt>
                      <c:pt idx="331">
                        <c:v>121.4347877219805</c:v>
                      </c:pt>
                      <c:pt idx="332">
                        <c:v>121.4347877219805</c:v>
                      </c:pt>
                      <c:pt idx="333">
                        <c:v>121.4347877219805</c:v>
                      </c:pt>
                      <c:pt idx="334">
                        <c:v>121.4347877219805</c:v>
                      </c:pt>
                      <c:pt idx="335">
                        <c:v>125.93908032459133</c:v>
                      </c:pt>
                      <c:pt idx="336">
                        <c:v>125.93908032459133</c:v>
                      </c:pt>
                      <c:pt idx="337">
                        <c:v>125.93908032459133</c:v>
                      </c:pt>
                      <c:pt idx="338">
                        <c:v>125.93908032459133</c:v>
                      </c:pt>
                      <c:pt idx="339">
                        <c:v>125.93908032459133</c:v>
                      </c:pt>
                      <c:pt idx="340">
                        <c:v>125.93908032459133</c:v>
                      </c:pt>
                      <c:pt idx="341">
                        <c:v>125.93908032459133</c:v>
                      </c:pt>
                      <c:pt idx="342">
                        <c:v>125.93908032459133</c:v>
                      </c:pt>
                      <c:pt idx="343">
                        <c:v>125.93908032459133</c:v>
                      </c:pt>
                      <c:pt idx="344">
                        <c:v>125.93908032459133</c:v>
                      </c:pt>
                      <c:pt idx="345">
                        <c:v>125.93908032459133</c:v>
                      </c:pt>
                      <c:pt idx="346">
                        <c:v>125.93908032459133</c:v>
                      </c:pt>
                      <c:pt idx="347">
                        <c:v>125.93908032459133</c:v>
                      </c:pt>
                      <c:pt idx="348">
                        <c:v>125.93908032459133</c:v>
                      </c:pt>
                      <c:pt idx="349">
                        <c:v>125.93908032459133</c:v>
                      </c:pt>
                      <c:pt idx="350">
                        <c:v>125.93908032459133</c:v>
                      </c:pt>
                      <c:pt idx="351">
                        <c:v>125.93908032459133</c:v>
                      </c:pt>
                      <c:pt idx="352">
                        <c:v>125.93908032459133</c:v>
                      </c:pt>
                      <c:pt idx="353">
                        <c:v>125.93908032459133</c:v>
                      </c:pt>
                      <c:pt idx="354">
                        <c:v>125.93908032459133</c:v>
                      </c:pt>
                      <c:pt idx="355">
                        <c:v>125.93908032459133</c:v>
                      </c:pt>
                      <c:pt idx="356">
                        <c:v>125.93908032459133</c:v>
                      </c:pt>
                      <c:pt idx="357">
                        <c:v>125.93908032459133</c:v>
                      </c:pt>
                      <c:pt idx="358">
                        <c:v>125.93908032459133</c:v>
                      </c:pt>
                      <c:pt idx="359">
                        <c:v>125.93908032459133</c:v>
                      </c:pt>
                      <c:pt idx="360">
                        <c:v>125.93908032459133</c:v>
                      </c:pt>
                      <c:pt idx="361">
                        <c:v>125.93908032459133</c:v>
                      </c:pt>
                      <c:pt idx="362">
                        <c:v>125.93908032459133</c:v>
                      </c:pt>
                      <c:pt idx="363">
                        <c:v>125.93908032459133</c:v>
                      </c:pt>
                      <c:pt idx="364">
                        <c:v>125.93908032459133</c:v>
                      </c:pt>
                      <c:pt idx="365">
                        <c:v>130.13642243913912</c:v>
                      </c:pt>
                      <c:pt idx="366">
                        <c:v>130.13642243913912</c:v>
                      </c:pt>
                      <c:pt idx="367">
                        <c:v>130.13642243913912</c:v>
                      </c:pt>
                      <c:pt idx="368">
                        <c:v>130.13642243913912</c:v>
                      </c:pt>
                      <c:pt idx="369">
                        <c:v>130.13642243913912</c:v>
                      </c:pt>
                      <c:pt idx="370">
                        <c:v>130.13642243913912</c:v>
                      </c:pt>
                      <c:pt idx="371">
                        <c:v>130.13642243913912</c:v>
                      </c:pt>
                      <c:pt idx="372">
                        <c:v>130.13642243913912</c:v>
                      </c:pt>
                      <c:pt idx="373">
                        <c:v>130.13642243913912</c:v>
                      </c:pt>
                      <c:pt idx="374">
                        <c:v>130.13642243913912</c:v>
                      </c:pt>
                      <c:pt idx="375">
                        <c:v>130.13642243913912</c:v>
                      </c:pt>
                      <c:pt idx="376">
                        <c:v>130.13642243913912</c:v>
                      </c:pt>
                      <c:pt idx="377">
                        <c:v>130.13642243913912</c:v>
                      </c:pt>
                      <c:pt idx="378">
                        <c:v>130.13642243913912</c:v>
                      </c:pt>
                      <c:pt idx="379">
                        <c:v>130.13642243913912</c:v>
                      </c:pt>
                      <c:pt idx="380">
                        <c:v>130.13642243913912</c:v>
                      </c:pt>
                      <c:pt idx="381">
                        <c:v>130.13642243913912</c:v>
                      </c:pt>
                      <c:pt idx="382">
                        <c:v>130.13642243913912</c:v>
                      </c:pt>
                      <c:pt idx="383">
                        <c:v>130.13642243913912</c:v>
                      </c:pt>
                      <c:pt idx="384">
                        <c:v>130.13642243913912</c:v>
                      </c:pt>
                      <c:pt idx="385">
                        <c:v>130.13642243913912</c:v>
                      </c:pt>
                      <c:pt idx="386">
                        <c:v>130.13642243913912</c:v>
                      </c:pt>
                      <c:pt idx="387">
                        <c:v>130.13642243913912</c:v>
                      </c:pt>
                      <c:pt idx="388">
                        <c:v>130.13642243913912</c:v>
                      </c:pt>
                      <c:pt idx="389">
                        <c:v>130.13642243913912</c:v>
                      </c:pt>
                      <c:pt idx="390">
                        <c:v>130.13642243913912</c:v>
                      </c:pt>
                      <c:pt idx="391">
                        <c:v>130.13642243913912</c:v>
                      </c:pt>
                      <c:pt idx="392">
                        <c:v>130.13642243913912</c:v>
                      </c:pt>
                      <c:pt idx="393">
                        <c:v>130.13642243913912</c:v>
                      </c:pt>
                      <c:pt idx="394">
                        <c:v>130.13642243913912</c:v>
                      </c:pt>
                      <c:pt idx="395">
                        <c:v>130.13642243913912</c:v>
                      </c:pt>
                      <c:pt idx="396">
                        <c:v>133.90450429260258</c:v>
                      </c:pt>
                      <c:pt idx="397">
                        <c:v>133.90450429260258</c:v>
                      </c:pt>
                      <c:pt idx="398">
                        <c:v>133.90450429260258</c:v>
                      </c:pt>
                      <c:pt idx="399">
                        <c:v>133.90450429260258</c:v>
                      </c:pt>
                      <c:pt idx="400">
                        <c:v>133.90450429260258</c:v>
                      </c:pt>
                      <c:pt idx="401">
                        <c:v>133.90450429260258</c:v>
                      </c:pt>
                      <c:pt idx="402">
                        <c:v>133.90450429260258</c:v>
                      </c:pt>
                      <c:pt idx="403">
                        <c:v>133.90450429260258</c:v>
                      </c:pt>
                      <c:pt idx="404">
                        <c:v>133.90450429260258</c:v>
                      </c:pt>
                      <c:pt idx="405">
                        <c:v>133.90450429260258</c:v>
                      </c:pt>
                      <c:pt idx="406">
                        <c:v>133.90450429260258</c:v>
                      </c:pt>
                      <c:pt idx="407">
                        <c:v>133.90450429260258</c:v>
                      </c:pt>
                      <c:pt idx="408">
                        <c:v>133.90450429260258</c:v>
                      </c:pt>
                      <c:pt idx="409">
                        <c:v>133.90450429260258</c:v>
                      </c:pt>
                      <c:pt idx="410">
                        <c:v>133.90450429260258</c:v>
                      </c:pt>
                      <c:pt idx="411">
                        <c:v>133.90450429260258</c:v>
                      </c:pt>
                      <c:pt idx="412">
                        <c:v>133.90450429260258</c:v>
                      </c:pt>
                      <c:pt idx="413">
                        <c:v>133.90450429260258</c:v>
                      </c:pt>
                      <c:pt idx="414">
                        <c:v>133.90450429260258</c:v>
                      </c:pt>
                      <c:pt idx="415">
                        <c:v>133.90450429260258</c:v>
                      </c:pt>
                      <c:pt idx="416">
                        <c:v>133.90450429260258</c:v>
                      </c:pt>
                      <c:pt idx="417">
                        <c:v>133.90450429260258</c:v>
                      </c:pt>
                      <c:pt idx="418">
                        <c:v>133.90450429260258</c:v>
                      </c:pt>
                      <c:pt idx="419">
                        <c:v>133.90450429260258</c:v>
                      </c:pt>
                      <c:pt idx="420">
                        <c:v>133.90450429260258</c:v>
                      </c:pt>
                      <c:pt idx="421">
                        <c:v>133.90450429260258</c:v>
                      </c:pt>
                      <c:pt idx="422">
                        <c:v>133.90450429260258</c:v>
                      </c:pt>
                      <c:pt idx="423">
                        <c:v>133.90450429260258</c:v>
                      </c:pt>
                      <c:pt idx="424">
                        <c:v>133.90450429260258</c:v>
                      </c:pt>
                      <c:pt idx="425">
                        <c:v>133.90450429260258</c:v>
                      </c:pt>
                      <c:pt idx="426">
                        <c:v>133.90450429260258</c:v>
                      </c:pt>
                      <c:pt idx="427">
                        <c:v>132.79430789133247</c:v>
                      </c:pt>
                      <c:pt idx="428">
                        <c:v>132.79430789133247</c:v>
                      </c:pt>
                      <c:pt idx="429">
                        <c:v>132.79430789133247</c:v>
                      </c:pt>
                      <c:pt idx="430">
                        <c:v>132.79430789133247</c:v>
                      </c:pt>
                      <c:pt idx="431">
                        <c:v>132.79430789133247</c:v>
                      </c:pt>
                      <c:pt idx="432">
                        <c:v>132.79430789133247</c:v>
                      </c:pt>
                      <c:pt idx="433">
                        <c:v>132.79430789133247</c:v>
                      </c:pt>
                      <c:pt idx="434">
                        <c:v>132.79430789133247</c:v>
                      </c:pt>
                      <c:pt idx="435">
                        <c:v>132.79430789133247</c:v>
                      </c:pt>
                      <c:pt idx="436">
                        <c:v>132.79430789133247</c:v>
                      </c:pt>
                      <c:pt idx="437">
                        <c:v>132.79430789133247</c:v>
                      </c:pt>
                      <c:pt idx="438">
                        <c:v>132.79430789133247</c:v>
                      </c:pt>
                      <c:pt idx="439">
                        <c:v>132.79430789133247</c:v>
                      </c:pt>
                      <c:pt idx="440">
                        <c:v>132.79430789133247</c:v>
                      </c:pt>
                      <c:pt idx="441">
                        <c:v>132.79430789133247</c:v>
                      </c:pt>
                      <c:pt idx="442">
                        <c:v>132.79430789133247</c:v>
                      </c:pt>
                      <c:pt idx="443">
                        <c:v>132.79430789133247</c:v>
                      </c:pt>
                      <c:pt idx="444">
                        <c:v>132.79430789133247</c:v>
                      </c:pt>
                      <c:pt idx="445">
                        <c:v>132.79430789133247</c:v>
                      </c:pt>
                      <c:pt idx="446">
                        <c:v>132.79430789133247</c:v>
                      </c:pt>
                      <c:pt idx="447">
                        <c:v>132.79430789133247</c:v>
                      </c:pt>
                      <c:pt idx="448">
                        <c:v>132.79430789133247</c:v>
                      </c:pt>
                      <c:pt idx="449">
                        <c:v>132.79430789133247</c:v>
                      </c:pt>
                      <c:pt idx="450">
                        <c:v>132.79430789133247</c:v>
                      </c:pt>
                      <c:pt idx="451">
                        <c:v>132.79430789133247</c:v>
                      </c:pt>
                      <c:pt idx="452">
                        <c:v>132.79430789133247</c:v>
                      </c:pt>
                      <c:pt idx="453">
                        <c:v>132.79430789133247</c:v>
                      </c:pt>
                      <c:pt idx="454">
                        <c:v>132.79430789133247</c:v>
                      </c:pt>
                      <c:pt idx="455">
                        <c:v>132.79430789133247</c:v>
                      </c:pt>
                      <c:pt idx="456">
                        <c:v>140.10231682935432</c:v>
                      </c:pt>
                      <c:pt idx="457">
                        <c:v>140.10231682935432</c:v>
                      </c:pt>
                      <c:pt idx="458">
                        <c:v>140.10231682935432</c:v>
                      </c:pt>
                      <c:pt idx="459">
                        <c:v>140.10231682935432</c:v>
                      </c:pt>
                      <c:pt idx="460">
                        <c:v>140.10231682935432</c:v>
                      </c:pt>
                      <c:pt idx="461">
                        <c:v>140.10231682935432</c:v>
                      </c:pt>
                      <c:pt idx="462">
                        <c:v>140.10231682935432</c:v>
                      </c:pt>
                      <c:pt idx="463">
                        <c:v>140.10231682935432</c:v>
                      </c:pt>
                      <c:pt idx="464">
                        <c:v>140.10231682935432</c:v>
                      </c:pt>
                      <c:pt idx="465">
                        <c:v>140.10231682935432</c:v>
                      </c:pt>
                      <c:pt idx="466">
                        <c:v>140.10231682935432</c:v>
                      </c:pt>
                      <c:pt idx="467">
                        <c:v>140.10231682935432</c:v>
                      </c:pt>
                      <c:pt idx="468">
                        <c:v>140.10231682935432</c:v>
                      </c:pt>
                      <c:pt idx="469">
                        <c:v>140.10231682935432</c:v>
                      </c:pt>
                      <c:pt idx="470">
                        <c:v>140.10231682935432</c:v>
                      </c:pt>
                      <c:pt idx="471">
                        <c:v>140.10231682935432</c:v>
                      </c:pt>
                      <c:pt idx="472">
                        <c:v>140.10231682935432</c:v>
                      </c:pt>
                      <c:pt idx="473">
                        <c:v>140.10231682935432</c:v>
                      </c:pt>
                      <c:pt idx="474">
                        <c:v>140.10231682935432</c:v>
                      </c:pt>
                      <c:pt idx="475">
                        <c:v>140.10231682935432</c:v>
                      </c:pt>
                      <c:pt idx="476">
                        <c:v>140.10231682935432</c:v>
                      </c:pt>
                      <c:pt idx="477">
                        <c:v>140.10231682935432</c:v>
                      </c:pt>
                      <c:pt idx="478">
                        <c:v>140.10231682935432</c:v>
                      </c:pt>
                      <c:pt idx="479">
                        <c:v>140.10231682935432</c:v>
                      </c:pt>
                      <c:pt idx="480">
                        <c:v>140.10231682935432</c:v>
                      </c:pt>
                      <c:pt idx="481">
                        <c:v>140.10231682935432</c:v>
                      </c:pt>
                      <c:pt idx="482">
                        <c:v>140.10231682935432</c:v>
                      </c:pt>
                      <c:pt idx="483">
                        <c:v>140.10231682935432</c:v>
                      </c:pt>
                      <c:pt idx="484">
                        <c:v>140.10231682935432</c:v>
                      </c:pt>
                      <c:pt idx="485">
                        <c:v>140.10231682935432</c:v>
                      </c:pt>
                      <c:pt idx="486">
                        <c:v>140.10231682935432</c:v>
                      </c:pt>
                      <c:pt idx="487">
                        <c:v>140.10231682935432</c:v>
                      </c:pt>
                      <c:pt idx="488">
                        <c:v>141.83582265082907</c:v>
                      </c:pt>
                      <c:pt idx="489">
                        <c:v>141.83582265082907</c:v>
                      </c:pt>
                      <c:pt idx="490">
                        <c:v>141.83582265082907</c:v>
                      </c:pt>
                      <c:pt idx="491">
                        <c:v>141.83582265082907</c:v>
                      </c:pt>
                      <c:pt idx="492">
                        <c:v>141.83582265082907</c:v>
                      </c:pt>
                      <c:pt idx="493">
                        <c:v>141.83582265082907</c:v>
                      </c:pt>
                      <c:pt idx="494">
                        <c:v>141.83582265082907</c:v>
                      </c:pt>
                      <c:pt idx="495">
                        <c:v>141.83582265082907</c:v>
                      </c:pt>
                      <c:pt idx="496">
                        <c:v>141.83582265082907</c:v>
                      </c:pt>
                      <c:pt idx="497">
                        <c:v>141.83582265082907</c:v>
                      </c:pt>
                      <c:pt idx="498">
                        <c:v>141.83582265082907</c:v>
                      </c:pt>
                      <c:pt idx="499">
                        <c:v>141.83582265082907</c:v>
                      </c:pt>
                      <c:pt idx="500">
                        <c:v>141.83582265082907</c:v>
                      </c:pt>
                      <c:pt idx="501">
                        <c:v>141.83582265082907</c:v>
                      </c:pt>
                      <c:pt idx="502">
                        <c:v>141.83582265082907</c:v>
                      </c:pt>
                      <c:pt idx="503">
                        <c:v>141.83582265082907</c:v>
                      </c:pt>
                      <c:pt idx="504">
                        <c:v>141.83582265082907</c:v>
                      </c:pt>
                      <c:pt idx="505">
                        <c:v>141.83582265082907</c:v>
                      </c:pt>
                      <c:pt idx="506">
                        <c:v>141.83582265082907</c:v>
                      </c:pt>
                      <c:pt idx="507">
                        <c:v>141.83582265082907</c:v>
                      </c:pt>
                      <c:pt idx="508">
                        <c:v>141.83582265082907</c:v>
                      </c:pt>
                      <c:pt idx="509">
                        <c:v>141.83582265082907</c:v>
                      </c:pt>
                      <c:pt idx="510">
                        <c:v>141.83582265082907</c:v>
                      </c:pt>
                      <c:pt idx="511">
                        <c:v>141.83582265082907</c:v>
                      </c:pt>
                      <c:pt idx="512">
                        <c:v>141.83582265082907</c:v>
                      </c:pt>
                      <c:pt idx="513">
                        <c:v>141.83582265082907</c:v>
                      </c:pt>
                      <c:pt idx="514">
                        <c:v>141.83582265082907</c:v>
                      </c:pt>
                      <c:pt idx="515">
                        <c:v>141.83582265082907</c:v>
                      </c:pt>
                      <c:pt idx="516">
                        <c:v>141.83582265082907</c:v>
                      </c:pt>
                      <c:pt idx="517">
                        <c:v>141.83582265082907</c:v>
                      </c:pt>
                      <c:pt idx="518">
                        <c:v>147.03163589321414</c:v>
                      </c:pt>
                      <c:pt idx="519">
                        <c:v>147.03163589321414</c:v>
                      </c:pt>
                      <c:pt idx="520">
                        <c:v>147.03163589321414</c:v>
                      </c:pt>
                      <c:pt idx="521">
                        <c:v>147.03163589321414</c:v>
                      </c:pt>
                      <c:pt idx="522">
                        <c:v>147.03163589321414</c:v>
                      </c:pt>
                      <c:pt idx="523">
                        <c:v>147.03163589321414</c:v>
                      </c:pt>
                      <c:pt idx="524">
                        <c:v>147.03163589321414</c:v>
                      </c:pt>
                      <c:pt idx="525">
                        <c:v>147.03163589321414</c:v>
                      </c:pt>
                      <c:pt idx="526">
                        <c:v>147.03163589321414</c:v>
                      </c:pt>
                      <c:pt idx="527">
                        <c:v>147.03163589321414</c:v>
                      </c:pt>
                      <c:pt idx="528">
                        <c:v>147.03163589321414</c:v>
                      </c:pt>
                      <c:pt idx="529">
                        <c:v>147.03163589321414</c:v>
                      </c:pt>
                      <c:pt idx="530">
                        <c:v>147.03163589321414</c:v>
                      </c:pt>
                      <c:pt idx="531">
                        <c:v>147.03163589321414</c:v>
                      </c:pt>
                      <c:pt idx="532">
                        <c:v>147.03163589321414</c:v>
                      </c:pt>
                      <c:pt idx="533">
                        <c:v>147.03163589321414</c:v>
                      </c:pt>
                      <c:pt idx="534">
                        <c:v>147.03163589321414</c:v>
                      </c:pt>
                      <c:pt idx="535">
                        <c:v>147.03163589321414</c:v>
                      </c:pt>
                      <c:pt idx="536">
                        <c:v>147.03163589321414</c:v>
                      </c:pt>
                      <c:pt idx="537">
                        <c:v>147.03163589321414</c:v>
                      </c:pt>
                      <c:pt idx="538">
                        <c:v>147.03163589321414</c:v>
                      </c:pt>
                      <c:pt idx="539">
                        <c:v>147.03163589321414</c:v>
                      </c:pt>
                      <c:pt idx="540">
                        <c:v>147.03163589321414</c:v>
                      </c:pt>
                      <c:pt idx="541">
                        <c:v>147.03163589321414</c:v>
                      </c:pt>
                      <c:pt idx="542">
                        <c:v>147.03163589321414</c:v>
                      </c:pt>
                      <c:pt idx="543">
                        <c:v>147.03163589321414</c:v>
                      </c:pt>
                      <c:pt idx="544">
                        <c:v>147.03163589321414</c:v>
                      </c:pt>
                      <c:pt idx="545">
                        <c:v>147.03163589321414</c:v>
                      </c:pt>
                      <c:pt idx="546">
                        <c:v>147.03163589321414</c:v>
                      </c:pt>
                      <c:pt idx="547">
                        <c:v>148.1253675173468</c:v>
                      </c:pt>
                      <c:pt idx="548">
                        <c:v>148.1253675173468</c:v>
                      </c:pt>
                      <c:pt idx="549">
                        <c:v>148.1253675173468</c:v>
                      </c:pt>
                      <c:pt idx="550">
                        <c:v>148.1253675173468</c:v>
                      </c:pt>
                      <c:pt idx="551">
                        <c:v>148.1253675173468</c:v>
                      </c:pt>
                      <c:pt idx="552">
                        <c:v>148.1253675173468</c:v>
                      </c:pt>
                      <c:pt idx="553">
                        <c:v>148.1253675173468</c:v>
                      </c:pt>
                      <c:pt idx="554">
                        <c:v>148.1253675173468</c:v>
                      </c:pt>
                      <c:pt idx="555">
                        <c:v>148.1253675173468</c:v>
                      </c:pt>
                      <c:pt idx="556">
                        <c:v>148.1253675173468</c:v>
                      </c:pt>
                      <c:pt idx="557">
                        <c:v>148.1253675173468</c:v>
                      </c:pt>
                      <c:pt idx="558">
                        <c:v>148.1253675173468</c:v>
                      </c:pt>
                      <c:pt idx="559">
                        <c:v>148.1253675173468</c:v>
                      </c:pt>
                      <c:pt idx="560">
                        <c:v>148.1253675173468</c:v>
                      </c:pt>
                      <c:pt idx="561">
                        <c:v>148.1253675173468</c:v>
                      </c:pt>
                      <c:pt idx="562">
                        <c:v>148.1253675173468</c:v>
                      </c:pt>
                      <c:pt idx="563">
                        <c:v>148.1253675173468</c:v>
                      </c:pt>
                      <c:pt idx="564">
                        <c:v>148.1253675173468</c:v>
                      </c:pt>
                      <c:pt idx="565">
                        <c:v>148.1253675173468</c:v>
                      </c:pt>
                      <c:pt idx="566">
                        <c:v>148.1253675173468</c:v>
                      </c:pt>
                      <c:pt idx="567">
                        <c:v>148.1253675173468</c:v>
                      </c:pt>
                      <c:pt idx="568">
                        <c:v>148.1253675173468</c:v>
                      </c:pt>
                      <c:pt idx="569">
                        <c:v>148.1253675173468</c:v>
                      </c:pt>
                      <c:pt idx="570">
                        <c:v>148.1253675173468</c:v>
                      </c:pt>
                      <c:pt idx="571">
                        <c:v>148.1253675173468</c:v>
                      </c:pt>
                      <c:pt idx="572">
                        <c:v>148.1253675173468</c:v>
                      </c:pt>
                      <c:pt idx="573">
                        <c:v>148.1253675173468</c:v>
                      </c:pt>
                      <c:pt idx="574">
                        <c:v>148.1253675173468</c:v>
                      </c:pt>
                      <c:pt idx="575">
                        <c:v>148.1253675173468</c:v>
                      </c:pt>
                      <c:pt idx="576">
                        <c:v>148.1253675173468</c:v>
                      </c:pt>
                      <c:pt idx="577">
                        <c:v>148.1253675173468</c:v>
                      </c:pt>
                      <c:pt idx="578">
                        <c:v>148.1253675173468</c:v>
                      </c:pt>
                      <c:pt idx="579">
                        <c:v>148.1253675173468</c:v>
                      </c:pt>
                      <c:pt idx="580">
                        <c:v>153.90685640362224</c:v>
                      </c:pt>
                      <c:pt idx="581">
                        <c:v>153.90685640362224</c:v>
                      </c:pt>
                      <c:pt idx="582">
                        <c:v>153.90685640362224</c:v>
                      </c:pt>
                      <c:pt idx="583">
                        <c:v>153.90685640362224</c:v>
                      </c:pt>
                      <c:pt idx="584">
                        <c:v>153.90685640362224</c:v>
                      </c:pt>
                      <c:pt idx="585">
                        <c:v>153.90685640362224</c:v>
                      </c:pt>
                      <c:pt idx="586">
                        <c:v>153.90685640362224</c:v>
                      </c:pt>
                      <c:pt idx="587">
                        <c:v>153.90685640362224</c:v>
                      </c:pt>
                      <c:pt idx="588">
                        <c:v>153.90685640362224</c:v>
                      </c:pt>
                      <c:pt idx="589">
                        <c:v>153.90685640362224</c:v>
                      </c:pt>
                      <c:pt idx="590">
                        <c:v>153.90685640362224</c:v>
                      </c:pt>
                      <c:pt idx="591">
                        <c:v>153.90685640362224</c:v>
                      </c:pt>
                      <c:pt idx="592">
                        <c:v>153.90685640362224</c:v>
                      </c:pt>
                      <c:pt idx="593">
                        <c:v>153.90685640362224</c:v>
                      </c:pt>
                      <c:pt idx="594">
                        <c:v>153.90685640362224</c:v>
                      </c:pt>
                      <c:pt idx="595">
                        <c:v>153.90685640362224</c:v>
                      </c:pt>
                      <c:pt idx="596">
                        <c:v>153.90685640362224</c:v>
                      </c:pt>
                      <c:pt idx="597">
                        <c:v>153.90685640362224</c:v>
                      </c:pt>
                      <c:pt idx="598">
                        <c:v>153.90685640362224</c:v>
                      </c:pt>
                      <c:pt idx="599">
                        <c:v>153.90685640362224</c:v>
                      </c:pt>
                      <c:pt idx="600">
                        <c:v>153.90685640362224</c:v>
                      </c:pt>
                      <c:pt idx="601">
                        <c:v>153.90685640362224</c:v>
                      </c:pt>
                      <c:pt idx="602">
                        <c:v>153.90685640362224</c:v>
                      </c:pt>
                      <c:pt idx="603">
                        <c:v>153.90685640362224</c:v>
                      </c:pt>
                      <c:pt idx="604">
                        <c:v>153.90685640362224</c:v>
                      </c:pt>
                      <c:pt idx="605">
                        <c:v>153.90685640362224</c:v>
                      </c:pt>
                      <c:pt idx="606">
                        <c:v>153.90685640362224</c:v>
                      </c:pt>
                      <c:pt idx="607">
                        <c:v>153.90685640362224</c:v>
                      </c:pt>
                      <c:pt idx="608">
                        <c:v>153.90685640362224</c:v>
                      </c:pt>
                      <c:pt idx="609">
                        <c:v>155.85793249441369</c:v>
                      </c:pt>
                      <c:pt idx="610">
                        <c:v>155.85793249441369</c:v>
                      </c:pt>
                      <c:pt idx="611">
                        <c:v>155.85793249441369</c:v>
                      </c:pt>
                      <c:pt idx="612">
                        <c:v>155.85793249441369</c:v>
                      </c:pt>
                      <c:pt idx="613">
                        <c:v>155.85793249441369</c:v>
                      </c:pt>
                      <c:pt idx="614">
                        <c:v>155.85793249441369</c:v>
                      </c:pt>
                      <c:pt idx="615">
                        <c:v>155.85793249441369</c:v>
                      </c:pt>
                      <c:pt idx="616">
                        <c:v>155.85793249441369</c:v>
                      </c:pt>
                      <c:pt idx="617">
                        <c:v>155.85793249441369</c:v>
                      </c:pt>
                      <c:pt idx="618">
                        <c:v>155.85793249441369</c:v>
                      </c:pt>
                      <c:pt idx="619">
                        <c:v>155.85793249441369</c:v>
                      </c:pt>
                      <c:pt idx="620">
                        <c:v>155.85793249441369</c:v>
                      </c:pt>
                      <c:pt idx="621">
                        <c:v>155.85793249441369</c:v>
                      </c:pt>
                      <c:pt idx="622">
                        <c:v>155.85793249441369</c:v>
                      </c:pt>
                      <c:pt idx="623">
                        <c:v>155.85793249441369</c:v>
                      </c:pt>
                      <c:pt idx="624">
                        <c:v>155.85793249441369</c:v>
                      </c:pt>
                      <c:pt idx="625">
                        <c:v>155.85793249441369</c:v>
                      </c:pt>
                      <c:pt idx="626">
                        <c:v>155.85793249441369</c:v>
                      </c:pt>
                      <c:pt idx="627">
                        <c:v>155.85793249441369</c:v>
                      </c:pt>
                      <c:pt idx="628">
                        <c:v>155.85793249441369</c:v>
                      </c:pt>
                      <c:pt idx="629">
                        <c:v>155.85793249441369</c:v>
                      </c:pt>
                      <c:pt idx="630">
                        <c:v>155.85793249441369</c:v>
                      </c:pt>
                      <c:pt idx="631">
                        <c:v>155.85793249441369</c:v>
                      </c:pt>
                      <c:pt idx="632">
                        <c:v>155.85793249441369</c:v>
                      </c:pt>
                      <c:pt idx="633">
                        <c:v>155.85793249441369</c:v>
                      </c:pt>
                      <c:pt idx="634">
                        <c:v>155.85793249441369</c:v>
                      </c:pt>
                      <c:pt idx="635">
                        <c:v>155.85793249441369</c:v>
                      </c:pt>
                      <c:pt idx="636">
                        <c:v>155.85793249441369</c:v>
                      </c:pt>
                      <c:pt idx="637">
                        <c:v>155.85793249441369</c:v>
                      </c:pt>
                      <c:pt idx="638">
                        <c:v>156.21427731388917</c:v>
                      </c:pt>
                      <c:pt idx="639">
                        <c:v>156.21427731388917</c:v>
                      </c:pt>
                      <c:pt idx="640">
                        <c:v>156.21427731388917</c:v>
                      </c:pt>
                      <c:pt idx="641">
                        <c:v>156.21427731388917</c:v>
                      </c:pt>
                      <c:pt idx="642">
                        <c:v>156.21427731388917</c:v>
                      </c:pt>
                      <c:pt idx="643">
                        <c:v>156.21427731388917</c:v>
                      </c:pt>
                      <c:pt idx="644">
                        <c:v>156.21427731388917</c:v>
                      </c:pt>
                      <c:pt idx="645">
                        <c:v>156.21427731388917</c:v>
                      </c:pt>
                      <c:pt idx="646">
                        <c:v>156.21427731388917</c:v>
                      </c:pt>
                      <c:pt idx="647">
                        <c:v>156.21427731388917</c:v>
                      </c:pt>
                      <c:pt idx="648">
                        <c:v>156.21427731388917</c:v>
                      </c:pt>
                      <c:pt idx="649">
                        <c:v>156.21427731388917</c:v>
                      </c:pt>
                      <c:pt idx="650">
                        <c:v>156.21427731388917</c:v>
                      </c:pt>
                      <c:pt idx="651">
                        <c:v>156.21427731388917</c:v>
                      </c:pt>
                      <c:pt idx="652">
                        <c:v>156.21427731388917</c:v>
                      </c:pt>
                      <c:pt idx="653">
                        <c:v>156.21427731388917</c:v>
                      </c:pt>
                      <c:pt idx="654">
                        <c:v>156.21427731388917</c:v>
                      </c:pt>
                      <c:pt idx="655">
                        <c:v>156.21427731388917</c:v>
                      </c:pt>
                      <c:pt idx="656">
                        <c:v>156.21427731388917</c:v>
                      </c:pt>
                      <c:pt idx="657">
                        <c:v>156.21427731388917</c:v>
                      </c:pt>
                      <c:pt idx="658">
                        <c:v>156.21427731388917</c:v>
                      </c:pt>
                      <c:pt idx="659">
                        <c:v>156.21427731388917</c:v>
                      </c:pt>
                      <c:pt idx="660">
                        <c:v>156.21427731388917</c:v>
                      </c:pt>
                      <c:pt idx="661">
                        <c:v>156.21427731388917</c:v>
                      </c:pt>
                      <c:pt idx="662">
                        <c:v>156.21427731388917</c:v>
                      </c:pt>
                      <c:pt idx="663">
                        <c:v>156.21427731388917</c:v>
                      </c:pt>
                      <c:pt idx="664">
                        <c:v>156.21427731388917</c:v>
                      </c:pt>
                      <c:pt idx="665">
                        <c:v>156.21427731388917</c:v>
                      </c:pt>
                      <c:pt idx="666">
                        <c:v>156.21427731388917</c:v>
                      </c:pt>
                      <c:pt idx="667">
                        <c:v>156.21427731388917</c:v>
                      </c:pt>
                      <c:pt idx="668">
                        <c:v>156.21427731388917</c:v>
                      </c:pt>
                      <c:pt idx="669">
                        <c:v>156.21427731388917</c:v>
                      </c:pt>
                      <c:pt idx="670">
                        <c:v>158.56050805598022</c:v>
                      </c:pt>
                      <c:pt idx="671">
                        <c:v>158.56050805598022</c:v>
                      </c:pt>
                      <c:pt idx="672">
                        <c:v>158.56050805598022</c:v>
                      </c:pt>
                      <c:pt idx="673">
                        <c:v>158.56050805598022</c:v>
                      </c:pt>
                      <c:pt idx="674">
                        <c:v>158.56050805598022</c:v>
                      </c:pt>
                      <c:pt idx="675">
                        <c:v>158.56050805598022</c:v>
                      </c:pt>
                      <c:pt idx="676">
                        <c:v>158.56050805598022</c:v>
                      </c:pt>
                      <c:pt idx="677">
                        <c:v>158.56050805598022</c:v>
                      </c:pt>
                      <c:pt idx="678">
                        <c:v>158.56050805598022</c:v>
                      </c:pt>
                      <c:pt idx="679">
                        <c:v>158.56050805598022</c:v>
                      </c:pt>
                      <c:pt idx="680">
                        <c:v>158.56050805598022</c:v>
                      </c:pt>
                      <c:pt idx="681">
                        <c:v>158.56050805598022</c:v>
                      </c:pt>
                      <c:pt idx="682">
                        <c:v>158.56050805598022</c:v>
                      </c:pt>
                      <c:pt idx="683">
                        <c:v>158.56050805598022</c:v>
                      </c:pt>
                      <c:pt idx="684">
                        <c:v>158.56050805598022</c:v>
                      </c:pt>
                      <c:pt idx="685">
                        <c:v>158.56050805598022</c:v>
                      </c:pt>
                      <c:pt idx="686">
                        <c:v>158.56050805598022</c:v>
                      </c:pt>
                      <c:pt idx="687">
                        <c:v>158.56050805598022</c:v>
                      </c:pt>
                      <c:pt idx="688">
                        <c:v>158.56050805598022</c:v>
                      </c:pt>
                      <c:pt idx="689">
                        <c:v>158.56050805598022</c:v>
                      </c:pt>
                      <c:pt idx="690">
                        <c:v>158.56050805598022</c:v>
                      </c:pt>
                      <c:pt idx="691">
                        <c:v>158.56050805598022</c:v>
                      </c:pt>
                      <c:pt idx="692">
                        <c:v>158.56050805598022</c:v>
                      </c:pt>
                      <c:pt idx="693">
                        <c:v>158.56050805598022</c:v>
                      </c:pt>
                      <c:pt idx="694">
                        <c:v>158.56050805598022</c:v>
                      </c:pt>
                      <c:pt idx="695">
                        <c:v>158.56050805598022</c:v>
                      </c:pt>
                      <c:pt idx="696">
                        <c:v>158.56050805598022</c:v>
                      </c:pt>
                      <c:pt idx="697">
                        <c:v>158.56050805598022</c:v>
                      </c:pt>
                      <c:pt idx="698">
                        <c:v>158.56050805598022</c:v>
                      </c:pt>
                      <c:pt idx="699">
                        <c:v>158.56050805598022</c:v>
                      </c:pt>
                      <c:pt idx="700">
                        <c:v>158.56050805598022</c:v>
                      </c:pt>
                      <c:pt idx="701">
                        <c:v>165.26049629542513</c:v>
                      </c:pt>
                      <c:pt idx="702">
                        <c:v>165.26049629542513</c:v>
                      </c:pt>
                      <c:pt idx="703">
                        <c:v>165.26049629542513</c:v>
                      </c:pt>
                      <c:pt idx="704">
                        <c:v>165.26049629542513</c:v>
                      </c:pt>
                      <c:pt idx="705">
                        <c:v>165.26049629542513</c:v>
                      </c:pt>
                      <c:pt idx="706">
                        <c:v>165.26049629542513</c:v>
                      </c:pt>
                      <c:pt idx="707">
                        <c:v>165.26049629542513</c:v>
                      </c:pt>
                      <c:pt idx="708">
                        <c:v>165.26049629542513</c:v>
                      </c:pt>
                      <c:pt idx="709">
                        <c:v>165.26049629542513</c:v>
                      </c:pt>
                      <c:pt idx="710">
                        <c:v>165.26049629542513</c:v>
                      </c:pt>
                      <c:pt idx="711">
                        <c:v>165.26049629542513</c:v>
                      </c:pt>
                      <c:pt idx="712">
                        <c:v>165.26049629542513</c:v>
                      </c:pt>
                      <c:pt idx="713">
                        <c:v>165.26049629542513</c:v>
                      </c:pt>
                      <c:pt idx="714">
                        <c:v>165.26049629542513</c:v>
                      </c:pt>
                      <c:pt idx="715">
                        <c:v>165.26049629542513</c:v>
                      </c:pt>
                      <c:pt idx="716">
                        <c:v>165.26049629542513</c:v>
                      </c:pt>
                      <c:pt idx="717">
                        <c:v>165.26049629542513</c:v>
                      </c:pt>
                      <c:pt idx="718">
                        <c:v>165.26049629542513</c:v>
                      </c:pt>
                      <c:pt idx="719">
                        <c:v>165.26049629542513</c:v>
                      </c:pt>
                      <c:pt idx="720">
                        <c:v>165.26049629542513</c:v>
                      </c:pt>
                      <c:pt idx="721">
                        <c:v>165.26049629542513</c:v>
                      </c:pt>
                      <c:pt idx="722">
                        <c:v>165.26049629542513</c:v>
                      </c:pt>
                      <c:pt idx="723">
                        <c:v>165.26049629542513</c:v>
                      </c:pt>
                      <c:pt idx="724">
                        <c:v>165.26049629542513</c:v>
                      </c:pt>
                      <c:pt idx="725">
                        <c:v>165.26049629542513</c:v>
                      </c:pt>
                      <c:pt idx="726">
                        <c:v>165.26049629542513</c:v>
                      </c:pt>
                      <c:pt idx="727">
                        <c:v>165.26049629542513</c:v>
                      </c:pt>
                      <c:pt idx="728">
                        <c:v>165.26049629542513</c:v>
                      </c:pt>
                      <c:pt idx="729">
                        <c:v>167.58908620486886</c:v>
                      </c:pt>
                      <c:pt idx="730">
                        <c:v>167.58908620486886</c:v>
                      </c:pt>
                      <c:pt idx="731">
                        <c:v>167.58908620486886</c:v>
                      </c:pt>
                      <c:pt idx="732">
                        <c:v>167.58908620486886</c:v>
                      </c:pt>
                      <c:pt idx="733">
                        <c:v>167.58908620486886</c:v>
                      </c:pt>
                      <c:pt idx="734">
                        <c:v>167.58908620486886</c:v>
                      </c:pt>
                      <c:pt idx="735">
                        <c:v>167.58908620486886</c:v>
                      </c:pt>
                      <c:pt idx="736">
                        <c:v>167.58908620486886</c:v>
                      </c:pt>
                      <c:pt idx="737">
                        <c:v>167.58908620486886</c:v>
                      </c:pt>
                      <c:pt idx="738">
                        <c:v>167.58908620486886</c:v>
                      </c:pt>
                      <c:pt idx="739">
                        <c:v>167.58908620486886</c:v>
                      </c:pt>
                      <c:pt idx="740">
                        <c:v>167.58908620486886</c:v>
                      </c:pt>
                      <c:pt idx="741">
                        <c:v>167.58908620486886</c:v>
                      </c:pt>
                      <c:pt idx="742">
                        <c:v>167.58908620486886</c:v>
                      </c:pt>
                      <c:pt idx="743">
                        <c:v>167.58908620486886</c:v>
                      </c:pt>
                      <c:pt idx="744">
                        <c:v>167.58908620486886</c:v>
                      </c:pt>
                      <c:pt idx="745">
                        <c:v>167.58908620486886</c:v>
                      </c:pt>
                      <c:pt idx="746">
                        <c:v>167.58908620486886</c:v>
                      </c:pt>
                      <c:pt idx="747">
                        <c:v>167.58908620486886</c:v>
                      </c:pt>
                      <c:pt idx="748">
                        <c:v>167.58908620486886</c:v>
                      </c:pt>
                      <c:pt idx="749">
                        <c:v>167.58908620486886</c:v>
                      </c:pt>
                      <c:pt idx="750">
                        <c:v>167.58908620486886</c:v>
                      </c:pt>
                      <c:pt idx="751">
                        <c:v>167.58908620486886</c:v>
                      </c:pt>
                      <c:pt idx="752">
                        <c:v>167.58908620486886</c:v>
                      </c:pt>
                      <c:pt idx="753">
                        <c:v>167.58908620486886</c:v>
                      </c:pt>
                      <c:pt idx="754">
                        <c:v>167.58908620486886</c:v>
                      </c:pt>
                      <c:pt idx="755">
                        <c:v>167.58908620486886</c:v>
                      </c:pt>
                      <c:pt idx="756">
                        <c:v>167.58908620486886</c:v>
                      </c:pt>
                      <c:pt idx="757">
                        <c:v>167.58908620486886</c:v>
                      </c:pt>
                      <c:pt idx="758">
                        <c:v>167.58908620486886</c:v>
                      </c:pt>
                      <c:pt idx="759">
                        <c:v>167.58908620486886</c:v>
                      </c:pt>
                      <c:pt idx="760">
                        <c:v>167.58908620486886</c:v>
                      </c:pt>
                      <c:pt idx="761">
                        <c:v>167.58908620486886</c:v>
                      </c:pt>
                      <c:pt idx="762">
                        <c:v>160.3692814300835</c:v>
                      </c:pt>
                      <c:pt idx="763">
                        <c:v>160.3692814300835</c:v>
                      </c:pt>
                      <c:pt idx="764">
                        <c:v>160.3692814300835</c:v>
                      </c:pt>
                      <c:pt idx="765">
                        <c:v>160.3692814300835</c:v>
                      </c:pt>
                      <c:pt idx="766">
                        <c:v>160.3692814300835</c:v>
                      </c:pt>
                      <c:pt idx="767">
                        <c:v>160.3692814300835</c:v>
                      </c:pt>
                      <c:pt idx="768">
                        <c:v>160.3692814300835</c:v>
                      </c:pt>
                      <c:pt idx="769">
                        <c:v>160.3692814300835</c:v>
                      </c:pt>
                      <c:pt idx="770">
                        <c:v>160.3692814300835</c:v>
                      </c:pt>
                      <c:pt idx="771">
                        <c:v>160.3692814300835</c:v>
                      </c:pt>
                      <c:pt idx="772">
                        <c:v>160.3692814300835</c:v>
                      </c:pt>
                      <c:pt idx="773">
                        <c:v>160.3692814300835</c:v>
                      </c:pt>
                      <c:pt idx="774">
                        <c:v>160.3692814300835</c:v>
                      </c:pt>
                      <c:pt idx="775">
                        <c:v>160.3692814300835</c:v>
                      </c:pt>
                      <c:pt idx="776">
                        <c:v>160.3692814300835</c:v>
                      </c:pt>
                      <c:pt idx="777">
                        <c:v>160.3692814300835</c:v>
                      </c:pt>
                      <c:pt idx="778">
                        <c:v>160.3692814300835</c:v>
                      </c:pt>
                      <c:pt idx="779">
                        <c:v>160.3692814300835</c:v>
                      </c:pt>
                      <c:pt idx="780">
                        <c:v>160.3692814300835</c:v>
                      </c:pt>
                      <c:pt idx="781">
                        <c:v>160.3692814300835</c:v>
                      </c:pt>
                      <c:pt idx="782">
                        <c:v>160.3692814300835</c:v>
                      </c:pt>
                      <c:pt idx="783">
                        <c:v>160.3692814300835</c:v>
                      </c:pt>
                      <c:pt idx="784">
                        <c:v>160.3692814300835</c:v>
                      </c:pt>
                      <c:pt idx="785">
                        <c:v>160.3692814300835</c:v>
                      </c:pt>
                      <c:pt idx="786">
                        <c:v>160.3692814300835</c:v>
                      </c:pt>
                      <c:pt idx="787">
                        <c:v>160.3692814300835</c:v>
                      </c:pt>
                      <c:pt idx="788">
                        <c:v>160.3692814300835</c:v>
                      </c:pt>
                      <c:pt idx="789">
                        <c:v>160.3692814300835</c:v>
                      </c:pt>
                      <c:pt idx="790">
                        <c:v>160.3692814300835</c:v>
                      </c:pt>
                      <c:pt idx="791">
                        <c:v>160.3692814300835</c:v>
                      </c:pt>
                      <c:pt idx="792">
                        <c:v>162.89780077619662</c:v>
                      </c:pt>
                      <c:pt idx="793">
                        <c:v>162.89780077619662</c:v>
                      </c:pt>
                      <c:pt idx="794">
                        <c:v>162.89780077619662</c:v>
                      </c:pt>
                      <c:pt idx="795">
                        <c:v>162.89780077619662</c:v>
                      </c:pt>
                      <c:pt idx="796">
                        <c:v>162.89780077619662</c:v>
                      </c:pt>
                      <c:pt idx="797">
                        <c:v>162.89780077619662</c:v>
                      </c:pt>
                      <c:pt idx="798">
                        <c:v>162.89780077619662</c:v>
                      </c:pt>
                      <c:pt idx="799">
                        <c:v>162.89780077619662</c:v>
                      </c:pt>
                      <c:pt idx="800">
                        <c:v>162.89780077619662</c:v>
                      </c:pt>
                      <c:pt idx="801">
                        <c:v>162.89780077619662</c:v>
                      </c:pt>
                      <c:pt idx="802">
                        <c:v>162.89780077619662</c:v>
                      </c:pt>
                      <c:pt idx="803">
                        <c:v>162.89780077619662</c:v>
                      </c:pt>
                      <c:pt idx="804">
                        <c:v>162.89780077619662</c:v>
                      </c:pt>
                      <c:pt idx="805">
                        <c:v>162.89780077619662</c:v>
                      </c:pt>
                      <c:pt idx="806">
                        <c:v>162.89780077619662</c:v>
                      </c:pt>
                      <c:pt idx="807">
                        <c:v>162.89780077619662</c:v>
                      </c:pt>
                      <c:pt idx="808">
                        <c:v>162.89780077619662</c:v>
                      </c:pt>
                      <c:pt idx="809">
                        <c:v>162.89780077619662</c:v>
                      </c:pt>
                      <c:pt idx="810">
                        <c:v>162.89780077619662</c:v>
                      </c:pt>
                      <c:pt idx="811">
                        <c:v>162.89780077619662</c:v>
                      </c:pt>
                      <c:pt idx="812">
                        <c:v>162.89780077619662</c:v>
                      </c:pt>
                      <c:pt idx="813">
                        <c:v>162.89780077619662</c:v>
                      </c:pt>
                      <c:pt idx="814">
                        <c:v>162.89780077619662</c:v>
                      </c:pt>
                      <c:pt idx="815">
                        <c:v>162.89780077619662</c:v>
                      </c:pt>
                      <c:pt idx="816">
                        <c:v>162.89780077619662</c:v>
                      </c:pt>
                      <c:pt idx="817">
                        <c:v>162.89780077619662</c:v>
                      </c:pt>
                      <c:pt idx="818">
                        <c:v>162.89780077619662</c:v>
                      </c:pt>
                      <c:pt idx="819">
                        <c:v>162.89780077619662</c:v>
                      </c:pt>
                      <c:pt idx="820">
                        <c:v>162.89780077619662</c:v>
                      </c:pt>
                      <c:pt idx="821">
                        <c:v>162.89780077619662</c:v>
                      </c:pt>
                      <c:pt idx="822">
                        <c:v>162.89780077619662</c:v>
                      </c:pt>
                      <c:pt idx="823">
                        <c:v>174.42196871692343</c:v>
                      </c:pt>
                      <c:pt idx="824">
                        <c:v>174.42196871692343</c:v>
                      </c:pt>
                      <c:pt idx="825">
                        <c:v>174.42196871692343</c:v>
                      </c:pt>
                      <c:pt idx="826">
                        <c:v>174.42196871692343</c:v>
                      </c:pt>
                      <c:pt idx="827">
                        <c:v>174.42196871692343</c:v>
                      </c:pt>
                      <c:pt idx="828">
                        <c:v>174.42196871692343</c:v>
                      </c:pt>
                      <c:pt idx="829">
                        <c:v>174.42196871692343</c:v>
                      </c:pt>
                      <c:pt idx="830">
                        <c:v>174.42196871692343</c:v>
                      </c:pt>
                      <c:pt idx="831">
                        <c:v>174.42196871692343</c:v>
                      </c:pt>
                      <c:pt idx="832">
                        <c:v>174.42196871692343</c:v>
                      </c:pt>
                      <c:pt idx="833">
                        <c:v>174.42196871692343</c:v>
                      </c:pt>
                      <c:pt idx="834">
                        <c:v>174.42196871692343</c:v>
                      </c:pt>
                      <c:pt idx="835">
                        <c:v>174.42196871692343</c:v>
                      </c:pt>
                      <c:pt idx="836">
                        <c:v>174.42196871692343</c:v>
                      </c:pt>
                      <c:pt idx="837">
                        <c:v>174.42196871692343</c:v>
                      </c:pt>
                      <c:pt idx="838">
                        <c:v>174.42196871692343</c:v>
                      </c:pt>
                      <c:pt idx="839">
                        <c:v>174.42196871692343</c:v>
                      </c:pt>
                      <c:pt idx="840">
                        <c:v>174.42196871692343</c:v>
                      </c:pt>
                      <c:pt idx="841">
                        <c:v>174.42196871692343</c:v>
                      </c:pt>
                      <c:pt idx="842">
                        <c:v>174.42196871692343</c:v>
                      </c:pt>
                      <c:pt idx="843">
                        <c:v>174.42196871692343</c:v>
                      </c:pt>
                      <c:pt idx="844">
                        <c:v>174.42196871692343</c:v>
                      </c:pt>
                      <c:pt idx="845">
                        <c:v>174.42196871692343</c:v>
                      </c:pt>
                      <c:pt idx="846">
                        <c:v>174.42196871692343</c:v>
                      </c:pt>
                      <c:pt idx="847">
                        <c:v>174.42196871692343</c:v>
                      </c:pt>
                      <c:pt idx="848">
                        <c:v>174.42196871692343</c:v>
                      </c:pt>
                      <c:pt idx="849">
                        <c:v>174.42196871692343</c:v>
                      </c:pt>
                      <c:pt idx="850">
                        <c:v>174.42196871692343</c:v>
                      </c:pt>
                      <c:pt idx="851">
                        <c:v>174.42196871692343</c:v>
                      </c:pt>
                      <c:pt idx="852">
                        <c:v>174.42196871692343</c:v>
                      </c:pt>
                      <c:pt idx="853">
                        <c:v>174.42196871692343</c:v>
                      </c:pt>
                      <c:pt idx="854">
                        <c:v>176.92814300835002</c:v>
                      </c:pt>
                      <c:pt idx="855">
                        <c:v>176.92814300835002</c:v>
                      </c:pt>
                      <c:pt idx="856">
                        <c:v>176.92814300835002</c:v>
                      </c:pt>
                      <c:pt idx="857">
                        <c:v>176.92814300835002</c:v>
                      </c:pt>
                      <c:pt idx="858">
                        <c:v>176.92814300835002</c:v>
                      </c:pt>
                      <c:pt idx="859">
                        <c:v>176.92814300835002</c:v>
                      </c:pt>
                      <c:pt idx="860">
                        <c:v>176.92814300835002</c:v>
                      </c:pt>
                      <c:pt idx="861">
                        <c:v>176.92814300835002</c:v>
                      </c:pt>
                      <c:pt idx="862">
                        <c:v>176.92814300835002</c:v>
                      </c:pt>
                      <c:pt idx="863">
                        <c:v>176.92814300835002</c:v>
                      </c:pt>
                      <c:pt idx="864">
                        <c:v>176.92814300835002</c:v>
                      </c:pt>
                      <c:pt idx="865">
                        <c:v>176.92814300835002</c:v>
                      </c:pt>
                      <c:pt idx="866">
                        <c:v>176.92814300835002</c:v>
                      </c:pt>
                      <c:pt idx="867">
                        <c:v>176.92814300835002</c:v>
                      </c:pt>
                      <c:pt idx="868">
                        <c:v>176.92814300835002</c:v>
                      </c:pt>
                      <c:pt idx="869">
                        <c:v>176.92814300835002</c:v>
                      </c:pt>
                      <c:pt idx="870">
                        <c:v>176.92814300835002</c:v>
                      </c:pt>
                      <c:pt idx="871">
                        <c:v>176.92814300835002</c:v>
                      </c:pt>
                      <c:pt idx="872">
                        <c:v>176.92814300835002</c:v>
                      </c:pt>
                      <c:pt idx="873">
                        <c:v>176.92814300835002</c:v>
                      </c:pt>
                      <c:pt idx="874">
                        <c:v>176.92814300835002</c:v>
                      </c:pt>
                      <c:pt idx="875">
                        <c:v>176.92814300835002</c:v>
                      </c:pt>
                      <c:pt idx="876">
                        <c:v>176.92814300835002</c:v>
                      </c:pt>
                      <c:pt idx="877">
                        <c:v>176.92814300835002</c:v>
                      </c:pt>
                      <c:pt idx="878">
                        <c:v>176.92814300835002</c:v>
                      </c:pt>
                      <c:pt idx="879">
                        <c:v>176.92814300835002</c:v>
                      </c:pt>
                      <c:pt idx="880">
                        <c:v>176.92814300835002</c:v>
                      </c:pt>
                      <c:pt idx="881">
                        <c:v>176.92814300835002</c:v>
                      </c:pt>
                      <c:pt idx="882">
                        <c:v>176.92814300835002</c:v>
                      </c:pt>
                      <c:pt idx="883">
                        <c:v>190.13171821709989</c:v>
                      </c:pt>
                      <c:pt idx="884">
                        <c:v>190.13171821709989</c:v>
                      </c:pt>
                      <c:pt idx="885">
                        <c:v>190.13171821709989</c:v>
                      </c:pt>
                      <c:pt idx="886">
                        <c:v>190.13171821709989</c:v>
                      </c:pt>
                      <c:pt idx="887">
                        <c:v>190.13171821709989</c:v>
                      </c:pt>
                      <c:pt idx="888">
                        <c:v>190.13171821709989</c:v>
                      </c:pt>
                      <c:pt idx="889">
                        <c:v>190.13171821709989</c:v>
                      </c:pt>
                      <c:pt idx="890">
                        <c:v>190.13171821709989</c:v>
                      </c:pt>
                      <c:pt idx="891">
                        <c:v>190.13171821709989</c:v>
                      </c:pt>
                      <c:pt idx="892">
                        <c:v>190.13171821709989</c:v>
                      </c:pt>
                      <c:pt idx="893">
                        <c:v>190.13171821709989</c:v>
                      </c:pt>
                      <c:pt idx="894">
                        <c:v>190.13171821709989</c:v>
                      </c:pt>
                      <c:pt idx="895">
                        <c:v>190.13171821709989</c:v>
                      </c:pt>
                      <c:pt idx="896">
                        <c:v>190.13171821709989</c:v>
                      </c:pt>
                      <c:pt idx="897">
                        <c:v>190.13171821709989</c:v>
                      </c:pt>
                      <c:pt idx="898">
                        <c:v>190.13171821709989</c:v>
                      </c:pt>
                      <c:pt idx="899">
                        <c:v>190.13171821709989</c:v>
                      </c:pt>
                      <c:pt idx="900">
                        <c:v>190.13171821709989</c:v>
                      </c:pt>
                      <c:pt idx="901">
                        <c:v>190.13171821709989</c:v>
                      </c:pt>
                      <c:pt idx="902">
                        <c:v>190.13171821709989</c:v>
                      </c:pt>
                      <c:pt idx="903">
                        <c:v>190.13171821709989</c:v>
                      </c:pt>
                      <c:pt idx="904">
                        <c:v>190.13171821709989</c:v>
                      </c:pt>
                      <c:pt idx="905">
                        <c:v>190.13171821709989</c:v>
                      </c:pt>
                      <c:pt idx="906">
                        <c:v>190.13171821709989</c:v>
                      </c:pt>
                      <c:pt idx="907">
                        <c:v>190.13171821709989</c:v>
                      </c:pt>
                      <c:pt idx="908">
                        <c:v>190.13171821709989</c:v>
                      </c:pt>
                      <c:pt idx="909">
                        <c:v>190.13171821709989</c:v>
                      </c:pt>
                      <c:pt idx="910">
                        <c:v>190.13171821709989</c:v>
                      </c:pt>
                      <c:pt idx="911">
                        <c:v>190.13171821709989</c:v>
                      </c:pt>
                      <c:pt idx="912">
                        <c:v>190.13171821709989</c:v>
                      </c:pt>
                      <c:pt idx="913">
                        <c:v>190.13171821709989</c:v>
                      </c:pt>
                      <c:pt idx="914">
                        <c:v>190.13171821709989</c:v>
                      </c:pt>
                      <c:pt idx="915">
                        <c:v>186.1119604845349</c:v>
                      </c:pt>
                      <c:pt idx="916">
                        <c:v>186.1119604845349</c:v>
                      </c:pt>
                      <c:pt idx="917">
                        <c:v>186.1119604845349</c:v>
                      </c:pt>
                      <c:pt idx="918">
                        <c:v>186.1119604845349</c:v>
                      </c:pt>
                      <c:pt idx="919">
                        <c:v>186.1119604845349</c:v>
                      </c:pt>
                      <c:pt idx="920">
                        <c:v>186.1119604845349</c:v>
                      </c:pt>
                      <c:pt idx="921">
                        <c:v>186.1119604845349</c:v>
                      </c:pt>
                      <c:pt idx="922">
                        <c:v>186.1119604845349</c:v>
                      </c:pt>
                      <c:pt idx="923">
                        <c:v>186.1119604845349</c:v>
                      </c:pt>
                      <c:pt idx="924">
                        <c:v>186.1119604845349</c:v>
                      </c:pt>
                      <c:pt idx="925">
                        <c:v>186.1119604845349</c:v>
                      </c:pt>
                      <c:pt idx="926">
                        <c:v>186.1119604845349</c:v>
                      </c:pt>
                      <c:pt idx="927">
                        <c:v>186.1119604845349</c:v>
                      </c:pt>
                      <c:pt idx="928">
                        <c:v>186.1119604845349</c:v>
                      </c:pt>
                      <c:pt idx="929">
                        <c:v>186.1119604845349</c:v>
                      </c:pt>
                      <c:pt idx="930">
                        <c:v>186.1119604845349</c:v>
                      </c:pt>
                      <c:pt idx="931">
                        <c:v>186.1119604845349</c:v>
                      </c:pt>
                      <c:pt idx="932">
                        <c:v>186.1119604845349</c:v>
                      </c:pt>
                      <c:pt idx="933">
                        <c:v>186.1119604845349</c:v>
                      </c:pt>
                      <c:pt idx="934">
                        <c:v>186.1119604845349</c:v>
                      </c:pt>
                      <c:pt idx="935">
                        <c:v>186.1119604845349</c:v>
                      </c:pt>
                      <c:pt idx="936">
                        <c:v>186.1119604845349</c:v>
                      </c:pt>
                      <c:pt idx="937">
                        <c:v>186.1119604845349</c:v>
                      </c:pt>
                      <c:pt idx="938">
                        <c:v>186.1119604845349</c:v>
                      </c:pt>
                      <c:pt idx="939">
                        <c:v>186.1119604845349</c:v>
                      </c:pt>
                      <c:pt idx="940">
                        <c:v>186.1119604845349</c:v>
                      </c:pt>
                      <c:pt idx="941">
                        <c:v>186.1119604845349</c:v>
                      </c:pt>
                      <c:pt idx="942">
                        <c:v>186.1119604845349</c:v>
                      </c:pt>
                      <c:pt idx="943">
                        <c:v>186.1119604845349</c:v>
                      </c:pt>
                      <c:pt idx="944">
                        <c:v>186.1119604845349</c:v>
                      </c:pt>
                      <c:pt idx="945">
                        <c:v>186.1119604845349</c:v>
                      </c:pt>
                      <c:pt idx="946">
                        <c:v>201.81112548512294</c:v>
                      </c:pt>
                      <c:pt idx="947">
                        <c:v>201.81112548512294</c:v>
                      </c:pt>
                      <c:pt idx="948">
                        <c:v>201.81112548512294</c:v>
                      </c:pt>
                      <c:pt idx="949">
                        <c:v>201.81112548512294</c:v>
                      </c:pt>
                      <c:pt idx="950">
                        <c:v>201.81112548512294</c:v>
                      </c:pt>
                      <c:pt idx="951">
                        <c:v>201.81112548512294</c:v>
                      </c:pt>
                      <c:pt idx="952">
                        <c:v>201.81112548512294</c:v>
                      </c:pt>
                      <c:pt idx="953">
                        <c:v>201.81112548512294</c:v>
                      </c:pt>
                      <c:pt idx="954">
                        <c:v>201.81112548512294</c:v>
                      </c:pt>
                      <c:pt idx="955">
                        <c:v>201.81112548512294</c:v>
                      </c:pt>
                      <c:pt idx="956">
                        <c:v>201.81112548512294</c:v>
                      </c:pt>
                      <c:pt idx="957">
                        <c:v>201.81112548512294</c:v>
                      </c:pt>
                      <c:pt idx="958">
                        <c:v>201.81112548512294</c:v>
                      </c:pt>
                      <c:pt idx="959">
                        <c:v>201.81112548512294</c:v>
                      </c:pt>
                      <c:pt idx="960">
                        <c:v>201.81112548512294</c:v>
                      </c:pt>
                      <c:pt idx="961">
                        <c:v>201.81112548512294</c:v>
                      </c:pt>
                      <c:pt idx="962">
                        <c:v>201.81112548512294</c:v>
                      </c:pt>
                      <c:pt idx="963">
                        <c:v>201.81112548512294</c:v>
                      </c:pt>
                      <c:pt idx="964">
                        <c:v>201.81112548512294</c:v>
                      </c:pt>
                      <c:pt idx="965">
                        <c:v>201.81112548512294</c:v>
                      </c:pt>
                      <c:pt idx="966">
                        <c:v>201.81112548512294</c:v>
                      </c:pt>
                      <c:pt idx="967">
                        <c:v>201.81112548512294</c:v>
                      </c:pt>
                      <c:pt idx="968">
                        <c:v>201.81112548512294</c:v>
                      </c:pt>
                      <c:pt idx="969">
                        <c:v>201.81112548512294</c:v>
                      </c:pt>
                      <c:pt idx="970">
                        <c:v>201.81112548512294</c:v>
                      </c:pt>
                      <c:pt idx="971">
                        <c:v>201.81112548512294</c:v>
                      </c:pt>
                      <c:pt idx="972">
                        <c:v>201.81112548512294</c:v>
                      </c:pt>
                      <c:pt idx="973">
                        <c:v>201.81112548512294</c:v>
                      </c:pt>
                      <c:pt idx="974">
                        <c:v>203.53992708455843</c:v>
                      </c:pt>
                      <c:pt idx="975">
                        <c:v>203.53992708455843</c:v>
                      </c:pt>
                      <c:pt idx="976">
                        <c:v>203.53992708455843</c:v>
                      </c:pt>
                      <c:pt idx="977">
                        <c:v>203.53992708455843</c:v>
                      </c:pt>
                      <c:pt idx="978">
                        <c:v>203.53992708455843</c:v>
                      </c:pt>
                      <c:pt idx="979">
                        <c:v>203.53992708455843</c:v>
                      </c:pt>
                      <c:pt idx="980">
                        <c:v>203.53992708455843</c:v>
                      </c:pt>
                      <c:pt idx="981">
                        <c:v>203.53992708455843</c:v>
                      </c:pt>
                      <c:pt idx="982">
                        <c:v>203.53992708455843</c:v>
                      </c:pt>
                      <c:pt idx="983">
                        <c:v>203.53992708455843</c:v>
                      </c:pt>
                      <c:pt idx="984">
                        <c:v>203.53992708455843</c:v>
                      </c:pt>
                      <c:pt idx="985">
                        <c:v>203.53992708455843</c:v>
                      </c:pt>
                      <c:pt idx="986">
                        <c:v>203.53992708455843</c:v>
                      </c:pt>
                      <c:pt idx="987">
                        <c:v>203.53992708455843</c:v>
                      </c:pt>
                      <c:pt idx="988">
                        <c:v>203.53992708455843</c:v>
                      </c:pt>
                      <c:pt idx="989">
                        <c:v>203.53992708455843</c:v>
                      </c:pt>
                      <c:pt idx="990">
                        <c:v>203.53992708455843</c:v>
                      </c:pt>
                      <c:pt idx="991">
                        <c:v>203.53992708455843</c:v>
                      </c:pt>
                      <c:pt idx="992">
                        <c:v>203.53992708455843</c:v>
                      </c:pt>
                      <c:pt idx="993">
                        <c:v>203.53992708455843</c:v>
                      </c:pt>
                      <c:pt idx="994">
                        <c:v>203.53992708455843</c:v>
                      </c:pt>
                      <c:pt idx="995">
                        <c:v>203.53992708455843</c:v>
                      </c:pt>
                      <c:pt idx="996">
                        <c:v>203.53992708455843</c:v>
                      </c:pt>
                      <c:pt idx="997">
                        <c:v>203.53992708455843</c:v>
                      </c:pt>
                      <c:pt idx="998">
                        <c:v>203.53992708455843</c:v>
                      </c:pt>
                      <c:pt idx="999">
                        <c:v>203.53992708455843</c:v>
                      </c:pt>
                      <c:pt idx="1000">
                        <c:v>203.53992708455843</c:v>
                      </c:pt>
                      <c:pt idx="1001">
                        <c:v>203.53992708455843</c:v>
                      </c:pt>
                      <c:pt idx="1002">
                        <c:v>203.53992708455843</c:v>
                      </c:pt>
                      <c:pt idx="1003">
                        <c:v>203.53992708455843</c:v>
                      </c:pt>
                      <c:pt idx="1004">
                        <c:v>203.53992708455843</c:v>
                      </c:pt>
                      <c:pt idx="1005">
                        <c:v>192.30742091026698</c:v>
                      </c:pt>
                      <c:pt idx="1006">
                        <c:v>192.30742091026698</c:v>
                      </c:pt>
                      <c:pt idx="1007">
                        <c:v>192.30742091026698</c:v>
                      </c:pt>
                      <c:pt idx="1008">
                        <c:v>192.30742091026698</c:v>
                      </c:pt>
                      <c:pt idx="1009">
                        <c:v>192.30742091026698</c:v>
                      </c:pt>
                      <c:pt idx="1010">
                        <c:v>192.30742091026698</c:v>
                      </c:pt>
                      <c:pt idx="1011">
                        <c:v>192.30742091026698</c:v>
                      </c:pt>
                      <c:pt idx="1012">
                        <c:v>192.30742091026698</c:v>
                      </c:pt>
                      <c:pt idx="1013">
                        <c:v>192.30742091026698</c:v>
                      </c:pt>
                      <c:pt idx="1014">
                        <c:v>192.30742091026698</c:v>
                      </c:pt>
                      <c:pt idx="1015">
                        <c:v>192.30742091026698</c:v>
                      </c:pt>
                      <c:pt idx="1016">
                        <c:v>192.30742091026698</c:v>
                      </c:pt>
                      <c:pt idx="1017">
                        <c:v>192.30742091026698</c:v>
                      </c:pt>
                      <c:pt idx="1018">
                        <c:v>192.30742091026698</c:v>
                      </c:pt>
                      <c:pt idx="1019">
                        <c:v>192.30742091026698</c:v>
                      </c:pt>
                      <c:pt idx="1020">
                        <c:v>192.30742091026698</c:v>
                      </c:pt>
                      <c:pt idx="1021">
                        <c:v>192.30742091026698</c:v>
                      </c:pt>
                      <c:pt idx="1022">
                        <c:v>192.30742091026698</c:v>
                      </c:pt>
                      <c:pt idx="1023">
                        <c:v>192.30742091026698</c:v>
                      </c:pt>
                      <c:pt idx="1024">
                        <c:v>192.30742091026698</c:v>
                      </c:pt>
                      <c:pt idx="1025">
                        <c:v>192.30742091026698</c:v>
                      </c:pt>
                      <c:pt idx="1026">
                        <c:v>192.30742091026698</c:v>
                      </c:pt>
                      <c:pt idx="1027">
                        <c:v>192.30742091026698</c:v>
                      </c:pt>
                      <c:pt idx="1028">
                        <c:v>192.30742091026698</c:v>
                      </c:pt>
                      <c:pt idx="1029">
                        <c:v>192.30742091026698</c:v>
                      </c:pt>
                      <c:pt idx="1030">
                        <c:v>192.30742091026698</c:v>
                      </c:pt>
                      <c:pt idx="1031">
                        <c:v>192.30742091026698</c:v>
                      </c:pt>
                      <c:pt idx="1032">
                        <c:v>192.30742091026698</c:v>
                      </c:pt>
                      <c:pt idx="1033">
                        <c:v>192.30742091026698</c:v>
                      </c:pt>
                      <c:pt idx="1034">
                        <c:v>192.30742091026698</c:v>
                      </c:pt>
                      <c:pt idx="1035">
                        <c:v>209.71304245560393</c:v>
                      </c:pt>
                      <c:pt idx="1036">
                        <c:v>209.71304245560393</c:v>
                      </c:pt>
                      <c:pt idx="1037">
                        <c:v>209.71304245560393</c:v>
                      </c:pt>
                      <c:pt idx="1038">
                        <c:v>209.71304245560393</c:v>
                      </c:pt>
                      <c:pt idx="1039">
                        <c:v>209.71304245560393</c:v>
                      </c:pt>
                      <c:pt idx="1040">
                        <c:v>209.71304245560393</c:v>
                      </c:pt>
                      <c:pt idx="1041">
                        <c:v>209.71304245560393</c:v>
                      </c:pt>
                      <c:pt idx="1042">
                        <c:v>209.71304245560393</c:v>
                      </c:pt>
                      <c:pt idx="1043">
                        <c:v>209.71304245560393</c:v>
                      </c:pt>
                      <c:pt idx="1044">
                        <c:v>209.71304245560393</c:v>
                      </c:pt>
                      <c:pt idx="1045">
                        <c:v>209.71304245560393</c:v>
                      </c:pt>
                      <c:pt idx="1046">
                        <c:v>209.71304245560393</c:v>
                      </c:pt>
                      <c:pt idx="1047">
                        <c:v>209.71304245560393</c:v>
                      </c:pt>
                      <c:pt idx="1048">
                        <c:v>209.71304245560393</c:v>
                      </c:pt>
                      <c:pt idx="1049">
                        <c:v>209.71304245560393</c:v>
                      </c:pt>
                      <c:pt idx="1050">
                        <c:v>209.71304245560393</c:v>
                      </c:pt>
                      <c:pt idx="1051">
                        <c:v>209.71304245560393</c:v>
                      </c:pt>
                      <c:pt idx="1052">
                        <c:v>209.71304245560393</c:v>
                      </c:pt>
                      <c:pt idx="1053">
                        <c:v>209.71304245560393</c:v>
                      </c:pt>
                      <c:pt idx="1054">
                        <c:v>209.71304245560393</c:v>
                      </c:pt>
                      <c:pt idx="1055">
                        <c:v>209.71304245560393</c:v>
                      </c:pt>
                      <c:pt idx="1056">
                        <c:v>209.71304245560393</c:v>
                      </c:pt>
                      <c:pt idx="1057">
                        <c:v>209.71304245560393</c:v>
                      </c:pt>
                      <c:pt idx="1058">
                        <c:v>209.71304245560393</c:v>
                      </c:pt>
                      <c:pt idx="1059">
                        <c:v>209.71304245560393</c:v>
                      </c:pt>
                      <c:pt idx="1060">
                        <c:v>209.71304245560393</c:v>
                      </c:pt>
                      <c:pt idx="1061">
                        <c:v>209.71304245560393</c:v>
                      </c:pt>
                      <c:pt idx="1062">
                        <c:v>209.71304245560393</c:v>
                      </c:pt>
                      <c:pt idx="1063">
                        <c:v>209.71304245560393</c:v>
                      </c:pt>
                      <c:pt idx="1064">
                        <c:v>209.71304245560393</c:v>
                      </c:pt>
                      <c:pt idx="1065">
                        <c:v>221.34423144772433</c:v>
                      </c:pt>
                      <c:pt idx="1066">
                        <c:v>221.34423144772433</c:v>
                      </c:pt>
                      <c:pt idx="1067">
                        <c:v>221.34423144772433</c:v>
                      </c:pt>
                      <c:pt idx="1068">
                        <c:v>221.34423144772433</c:v>
                      </c:pt>
                      <c:pt idx="1069">
                        <c:v>221.34423144772433</c:v>
                      </c:pt>
                      <c:pt idx="1070">
                        <c:v>221.34423144772433</c:v>
                      </c:pt>
                      <c:pt idx="1071">
                        <c:v>221.34423144772433</c:v>
                      </c:pt>
                      <c:pt idx="1072">
                        <c:v>221.34423144772433</c:v>
                      </c:pt>
                      <c:pt idx="1073">
                        <c:v>221.34423144772433</c:v>
                      </c:pt>
                      <c:pt idx="1074">
                        <c:v>221.34423144772433</c:v>
                      </c:pt>
                      <c:pt idx="1075">
                        <c:v>221.34423144772433</c:v>
                      </c:pt>
                      <c:pt idx="1076">
                        <c:v>221.34423144772433</c:v>
                      </c:pt>
                      <c:pt idx="1077">
                        <c:v>221.34423144772433</c:v>
                      </c:pt>
                      <c:pt idx="1078">
                        <c:v>221.34423144772433</c:v>
                      </c:pt>
                      <c:pt idx="1079">
                        <c:v>221.34423144772433</c:v>
                      </c:pt>
                      <c:pt idx="1080">
                        <c:v>221.34423144772433</c:v>
                      </c:pt>
                      <c:pt idx="1081">
                        <c:v>221.34423144772433</c:v>
                      </c:pt>
                      <c:pt idx="1082">
                        <c:v>221.34423144772433</c:v>
                      </c:pt>
                      <c:pt idx="1083">
                        <c:v>221.34423144772433</c:v>
                      </c:pt>
                      <c:pt idx="1084">
                        <c:v>221.34423144772433</c:v>
                      </c:pt>
                      <c:pt idx="1085">
                        <c:v>221.34423144772433</c:v>
                      </c:pt>
                      <c:pt idx="1086">
                        <c:v>221.34423144772433</c:v>
                      </c:pt>
                      <c:pt idx="1087">
                        <c:v>221.34423144772433</c:v>
                      </c:pt>
                      <c:pt idx="1088">
                        <c:v>221.34423144772433</c:v>
                      </c:pt>
                      <c:pt idx="1089">
                        <c:v>221.34423144772433</c:v>
                      </c:pt>
                      <c:pt idx="1090">
                        <c:v>221.34423144772433</c:v>
                      </c:pt>
                      <c:pt idx="1091">
                        <c:v>221.34423144772433</c:v>
                      </c:pt>
                      <c:pt idx="1092">
                        <c:v>221.34423144772433</c:v>
                      </c:pt>
                      <c:pt idx="1093">
                        <c:v>221.34423144772433</c:v>
                      </c:pt>
                      <c:pt idx="1094">
                        <c:v>221.34423144772433</c:v>
                      </c:pt>
                      <c:pt idx="1095">
                        <c:v>221.34423144772433</c:v>
                      </c:pt>
                      <c:pt idx="1096">
                        <c:v>233.16123721039634</c:v>
                      </c:pt>
                      <c:pt idx="1097">
                        <c:v>233.16123721039634</c:v>
                      </c:pt>
                      <c:pt idx="1098">
                        <c:v>233.16123721039634</c:v>
                      </c:pt>
                      <c:pt idx="1099">
                        <c:v>233.16123721039634</c:v>
                      </c:pt>
                      <c:pt idx="1100">
                        <c:v>233.16123721039634</c:v>
                      </c:pt>
                      <c:pt idx="1101">
                        <c:v>233.16123721039634</c:v>
                      </c:pt>
                      <c:pt idx="1102">
                        <c:v>233.16123721039634</c:v>
                      </c:pt>
                      <c:pt idx="1103">
                        <c:v>233.16123721039634</c:v>
                      </c:pt>
                      <c:pt idx="1104">
                        <c:v>233.16123721039634</c:v>
                      </c:pt>
                      <c:pt idx="1105">
                        <c:v>233.16123721039634</c:v>
                      </c:pt>
                      <c:pt idx="1106">
                        <c:v>233.16123721039634</c:v>
                      </c:pt>
                      <c:pt idx="1107">
                        <c:v>233.16123721039634</c:v>
                      </c:pt>
                      <c:pt idx="1108">
                        <c:v>233.16123721039634</c:v>
                      </c:pt>
                      <c:pt idx="1109">
                        <c:v>233.16123721039634</c:v>
                      </c:pt>
                      <c:pt idx="1110">
                        <c:v>233.16123721039634</c:v>
                      </c:pt>
                      <c:pt idx="1111">
                        <c:v>233.16123721039634</c:v>
                      </c:pt>
                      <c:pt idx="1112">
                        <c:v>233.16123721039634</c:v>
                      </c:pt>
                      <c:pt idx="1113">
                        <c:v>233.16123721039634</c:v>
                      </c:pt>
                      <c:pt idx="1114">
                        <c:v>233.16123721039634</c:v>
                      </c:pt>
                      <c:pt idx="1115">
                        <c:v>233.16123721039634</c:v>
                      </c:pt>
                      <c:pt idx="1116">
                        <c:v>233.16123721039634</c:v>
                      </c:pt>
                      <c:pt idx="1117">
                        <c:v>233.16123721039634</c:v>
                      </c:pt>
                      <c:pt idx="1118">
                        <c:v>233.16123721039634</c:v>
                      </c:pt>
                      <c:pt idx="1119">
                        <c:v>233.16123721039634</c:v>
                      </c:pt>
                      <c:pt idx="1120">
                        <c:v>233.16123721039634</c:v>
                      </c:pt>
                      <c:pt idx="1121">
                        <c:v>233.16123721039634</c:v>
                      </c:pt>
                      <c:pt idx="1122">
                        <c:v>233.16123721039634</c:v>
                      </c:pt>
                      <c:pt idx="1123">
                        <c:v>233.16123721039634</c:v>
                      </c:pt>
                      <c:pt idx="1124">
                        <c:v>233.16123721039634</c:v>
                      </c:pt>
                      <c:pt idx="1125">
                        <c:v>233.16123721039634</c:v>
                      </c:pt>
                      <c:pt idx="1126">
                        <c:v>233.16123721039634</c:v>
                      </c:pt>
                      <c:pt idx="1127">
                        <c:v>249.77302128660477</c:v>
                      </c:pt>
                      <c:pt idx="1128">
                        <c:v>249.77302128660477</c:v>
                      </c:pt>
                      <c:pt idx="1129">
                        <c:v>249.77302128660477</c:v>
                      </c:pt>
                      <c:pt idx="1130">
                        <c:v>249.77302128660477</c:v>
                      </c:pt>
                      <c:pt idx="1131">
                        <c:v>249.77302128660477</c:v>
                      </c:pt>
                      <c:pt idx="1132">
                        <c:v>249.77302128660477</c:v>
                      </c:pt>
                      <c:pt idx="1133">
                        <c:v>249.77302128660477</c:v>
                      </c:pt>
                      <c:pt idx="1134">
                        <c:v>249.77302128660477</c:v>
                      </c:pt>
                      <c:pt idx="1135">
                        <c:v>249.77302128660477</c:v>
                      </c:pt>
                      <c:pt idx="1136">
                        <c:v>249.77302128660477</c:v>
                      </c:pt>
                      <c:pt idx="1137">
                        <c:v>249.77302128660477</c:v>
                      </c:pt>
                      <c:pt idx="1138">
                        <c:v>249.77302128660477</c:v>
                      </c:pt>
                      <c:pt idx="1139">
                        <c:v>249.77302128660477</c:v>
                      </c:pt>
                      <c:pt idx="1140">
                        <c:v>249.77302128660477</c:v>
                      </c:pt>
                      <c:pt idx="1141">
                        <c:v>249.77302128660477</c:v>
                      </c:pt>
                      <c:pt idx="1142">
                        <c:v>249.77302128660477</c:v>
                      </c:pt>
                      <c:pt idx="1143">
                        <c:v>249.77302128660477</c:v>
                      </c:pt>
                      <c:pt idx="1144">
                        <c:v>249.77302128660477</c:v>
                      </c:pt>
                      <c:pt idx="1145">
                        <c:v>249.77302128660477</c:v>
                      </c:pt>
                      <c:pt idx="1146">
                        <c:v>249.77302128660477</c:v>
                      </c:pt>
                      <c:pt idx="1147">
                        <c:v>249.77302128660477</c:v>
                      </c:pt>
                      <c:pt idx="1148">
                        <c:v>249.77302128660477</c:v>
                      </c:pt>
                      <c:pt idx="1149">
                        <c:v>249.77302128660477</c:v>
                      </c:pt>
                      <c:pt idx="1150">
                        <c:v>249.77302128660477</c:v>
                      </c:pt>
                      <c:pt idx="1151">
                        <c:v>249.77302128660477</c:v>
                      </c:pt>
                      <c:pt idx="1152">
                        <c:v>249.77302128660477</c:v>
                      </c:pt>
                      <c:pt idx="1153">
                        <c:v>249.77302128660477</c:v>
                      </c:pt>
                      <c:pt idx="1154">
                        <c:v>249.77302128660477</c:v>
                      </c:pt>
                      <c:pt idx="1155">
                        <c:v>249.77302128660477</c:v>
                      </c:pt>
                      <c:pt idx="1156">
                        <c:v>231.44772433258851</c:v>
                      </c:pt>
                      <c:pt idx="1157">
                        <c:v>231.44772433258851</c:v>
                      </c:pt>
                      <c:pt idx="1158">
                        <c:v>231.44772433258851</c:v>
                      </c:pt>
                      <c:pt idx="1159">
                        <c:v>231.44772433258851</c:v>
                      </c:pt>
                      <c:pt idx="1160">
                        <c:v>231.44772433258851</c:v>
                      </c:pt>
                      <c:pt idx="1161">
                        <c:v>231.44772433258851</c:v>
                      </c:pt>
                      <c:pt idx="1162">
                        <c:v>231.44772433258851</c:v>
                      </c:pt>
                      <c:pt idx="1163">
                        <c:v>231.44772433258851</c:v>
                      </c:pt>
                      <c:pt idx="1164">
                        <c:v>231.44772433258851</c:v>
                      </c:pt>
                      <c:pt idx="1165">
                        <c:v>231.44772433258851</c:v>
                      </c:pt>
                      <c:pt idx="1166">
                        <c:v>231.44772433258851</c:v>
                      </c:pt>
                      <c:pt idx="1167">
                        <c:v>231.44772433258851</c:v>
                      </c:pt>
                      <c:pt idx="1168">
                        <c:v>231.44772433258851</c:v>
                      </c:pt>
                      <c:pt idx="1169">
                        <c:v>231.44772433258851</c:v>
                      </c:pt>
                      <c:pt idx="1170">
                        <c:v>231.44772433258851</c:v>
                      </c:pt>
                      <c:pt idx="1171">
                        <c:v>231.44772433258851</c:v>
                      </c:pt>
                      <c:pt idx="1172">
                        <c:v>231.44772433258851</c:v>
                      </c:pt>
                      <c:pt idx="1173">
                        <c:v>231.44772433258851</c:v>
                      </c:pt>
                      <c:pt idx="1174">
                        <c:v>231.44772433258851</c:v>
                      </c:pt>
                      <c:pt idx="1175">
                        <c:v>231.44772433258851</c:v>
                      </c:pt>
                      <c:pt idx="1176">
                        <c:v>231.44772433258851</c:v>
                      </c:pt>
                      <c:pt idx="1177">
                        <c:v>231.44772433258851</c:v>
                      </c:pt>
                      <c:pt idx="1178">
                        <c:v>231.44772433258851</c:v>
                      </c:pt>
                      <c:pt idx="1179">
                        <c:v>231.44772433258851</c:v>
                      </c:pt>
                      <c:pt idx="1180">
                        <c:v>231.44772433258851</c:v>
                      </c:pt>
                      <c:pt idx="1181">
                        <c:v>231.44772433258851</c:v>
                      </c:pt>
                      <c:pt idx="1182">
                        <c:v>231.44772433258851</c:v>
                      </c:pt>
                      <c:pt idx="1183">
                        <c:v>231.44772433258851</c:v>
                      </c:pt>
                      <c:pt idx="1184">
                        <c:v>231.44772433258851</c:v>
                      </c:pt>
                      <c:pt idx="1185">
                        <c:v>231.44772433258851</c:v>
                      </c:pt>
                      <c:pt idx="1186">
                        <c:v>231.44772433258851</c:v>
                      </c:pt>
                      <c:pt idx="1187">
                        <c:v>231.44772433258851</c:v>
                      </c:pt>
                      <c:pt idx="1188">
                        <c:v>242.30977302128665</c:v>
                      </c:pt>
                      <c:pt idx="1189">
                        <c:v>242.30977302128665</c:v>
                      </c:pt>
                      <c:pt idx="1190">
                        <c:v>242.30977302128665</c:v>
                      </c:pt>
                      <c:pt idx="1191">
                        <c:v>242.30977302128665</c:v>
                      </c:pt>
                      <c:pt idx="1192">
                        <c:v>242.30977302128665</c:v>
                      </c:pt>
                      <c:pt idx="1193">
                        <c:v>242.30977302128665</c:v>
                      </c:pt>
                      <c:pt idx="1194">
                        <c:v>242.30977302128665</c:v>
                      </c:pt>
                      <c:pt idx="1195">
                        <c:v>242.30977302128665</c:v>
                      </c:pt>
                      <c:pt idx="1196">
                        <c:v>242.30977302128665</c:v>
                      </c:pt>
                      <c:pt idx="1197">
                        <c:v>242.30977302128665</c:v>
                      </c:pt>
                      <c:pt idx="1198">
                        <c:v>242.30977302128665</c:v>
                      </c:pt>
                      <c:pt idx="1199">
                        <c:v>242.30977302128665</c:v>
                      </c:pt>
                      <c:pt idx="1200">
                        <c:v>242.30977302128665</c:v>
                      </c:pt>
                      <c:pt idx="1201">
                        <c:v>242.30977302128665</c:v>
                      </c:pt>
                      <c:pt idx="1202">
                        <c:v>242.30977302128665</c:v>
                      </c:pt>
                      <c:pt idx="1203">
                        <c:v>242.30977302128665</c:v>
                      </c:pt>
                      <c:pt idx="1204">
                        <c:v>242.30977302128665</c:v>
                      </c:pt>
                      <c:pt idx="1205">
                        <c:v>242.30977302128665</c:v>
                      </c:pt>
                      <c:pt idx="1206">
                        <c:v>242.30977302128665</c:v>
                      </c:pt>
                      <c:pt idx="1207">
                        <c:v>242.30977302128665</c:v>
                      </c:pt>
                      <c:pt idx="1208">
                        <c:v>242.30977302128665</c:v>
                      </c:pt>
                      <c:pt idx="1209">
                        <c:v>242.30977302128665</c:v>
                      </c:pt>
                      <c:pt idx="1210">
                        <c:v>242.30977302128665</c:v>
                      </c:pt>
                      <c:pt idx="1211">
                        <c:v>242.30977302128665</c:v>
                      </c:pt>
                      <c:pt idx="1212">
                        <c:v>242.30977302128665</c:v>
                      </c:pt>
                      <c:pt idx="1213">
                        <c:v>242.30977302128665</c:v>
                      </c:pt>
                      <c:pt idx="1214">
                        <c:v>242.30977302128665</c:v>
                      </c:pt>
                      <c:pt idx="1215">
                        <c:v>242.30977302128665</c:v>
                      </c:pt>
                      <c:pt idx="1216">
                        <c:v>242.30977302128665</c:v>
                      </c:pt>
                      <c:pt idx="1217">
                        <c:v>242.30977302128665</c:v>
                      </c:pt>
                      <c:pt idx="1218">
                        <c:v>242.30977302128665</c:v>
                      </c:pt>
                      <c:pt idx="1219">
                        <c:v>234.85828531106671</c:v>
                      </c:pt>
                      <c:pt idx="1220">
                        <c:v>234.85828531106671</c:v>
                      </c:pt>
                      <c:pt idx="1221">
                        <c:v>234.85828531106671</c:v>
                      </c:pt>
                      <c:pt idx="1222">
                        <c:v>234.85828531106671</c:v>
                      </c:pt>
                      <c:pt idx="1223">
                        <c:v>234.85828531106671</c:v>
                      </c:pt>
                      <c:pt idx="1224">
                        <c:v>234.85828531106671</c:v>
                      </c:pt>
                      <c:pt idx="1225">
                        <c:v>234.85828531106671</c:v>
                      </c:pt>
                      <c:pt idx="1226">
                        <c:v>234.85828531106671</c:v>
                      </c:pt>
                      <c:pt idx="1227">
                        <c:v>234.85828531106671</c:v>
                      </c:pt>
                      <c:pt idx="1228">
                        <c:v>234.85828531106671</c:v>
                      </c:pt>
                      <c:pt idx="1229">
                        <c:v>234.85828531106671</c:v>
                      </c:pt>
                      <c:pt idx="1230">
                        <c:v>234.85828531106671</c:v>
                      </c:pt>
                      <c:pt idx="1231">
                        <c:v>234.85828531106671</c:v>
                      </c:pt>
                      <c:pt idx="1232">
                        <c:v>234.85828531106671</c:v>
                      </c:pt>
                      <c:pt idx="1233">
                        <c:v>234.85828531106671</c:v>
                      </c:pt>
                      <c:pt idx="1234">
                        <c:v>234.85828531106671</c:v>
                      </c:pt>
                      <c:pt idx="1235">
                        <c:v>234.85828531106671</c:v>
                      </c:pt>
                      <c:pt idx="1236">
                        <c:v>234.85828531106671</c:v>
                      </c:pt>
                      <c:pt idx="1237">
                        <c:v>234.85828531106671</c:v>
                      </c:pt>
                      <c:pt idx="1238">
                        <c:v>234.85828531106671</c:v>
                      </c:pt>
                      <c:pt idx="1239">
                        <c:v>234.85828531106671</c:v>
                      </c:pt>
                      <c:pt idx="1240">
                        <c:v>234.85828531106671</c:v>
                      </c:pt>
                      <c:pt idx="1241">
                        <c:v>234.85828531106671</c:v>
                      </c:pt>
                      <c:pt idx="1242">
                        <c:v>234.85828531106671</c:v>
                      </c:pt>
                      <c:pt idx="1243">
                        <c:v>234.85828531106671</c:v>
                      </c:pt>
                      <c:pt idx="1244">
                        <c:v>234.85828531106671</c:v>
                      </c:pt>
                      <c:pt idx="1245">
                        <c:v>234.85828531106671</c:v>
                      </c:pt>
                      <c:pt idx="1246">
                        <c:v>234.85828531106671</c:v>
                      </c:pt>
                      <c:pt idx="1247">
                        <c:v>248.03010702105144</c:v>
                      </c:pt>
                      <c:pt idx="1248">
                        <c:v>248.03010702105144</c:v>
                      </c:pt>
                      <c:pt idx="1249">
                        <c:v>248.03010702105144</c:v>
                      </c:pt>
                      <c:pt idx="1250">
                        <c:v>248.03010702105144</c:v>
                      </c:pt>
                      <c:pt idx="1251">
                        <c:v>248.03010702105144</c:v>
                      </c:pt>
                      <c:pt idx="1252">
                        <c:v>248.03010702105144</c:v>
                      </c:pt>
                      <c:pt idx="1253">
                        <c:v>248.03010702105144</c:v>
                      </c:pt>
                      <c:pt idx="1254">
                        <c:v>248.03010702105144</c:v>
                      </c:pt>
                      <c:pt idx="1255">
                        <c:v>248.03010702105144</c:v>
                      </c:pt>
                      <c:pt idx="1256">
                        <c:v>248.03010702105144</c:v>
                      </c:pt>
                      <c:pt idx="1257">
                        <c:v>248.03010702105144</c:v>
                      </c:pt>
                      <c:pt idx="1258">
                        <c:v>248.03010702105144</c:v>
                      </c:pt>
                      <c:pt idx="1259">
                        <c:v>248.03010702105144</c:v>
                      </c:pt>
                      <c:pt idx="1260">
                        <c:v>248.03010702105144</c:v>
                      </c:pt>
                      <c:pt idx="1261">
                        <c:v>248.03010702105144</c:v>
                      </c:pt>
                      <c:pt idx="1262">
                        <c:v>248.03010702105144</c:v>
                      </c:pt>
                      <c:pt idx="1263">
                        <c:v>248.03010702105144</c:v>
                      </c:pt>
                      <c:pt idx="1264">
                        <c:v>248.03010702105144</c:v>
                      </c:pt>
                      <c:pt idx="1265">
                        <c:v>248.03010702105144</c:v>
                      </c:pt>
                      <c:pt idx="1266">
                        <c:v>248.03010702105144</c:v>
                      </c:pt>
                      <c:pt idx="1267">
                        <c:v>248.03010702105144</c:v>
                      </c:pt>
                      <c:pt idx="1268">
                        <c:v>248.03010702105144</c:v>
                      </c:pt>
                      <c:pt idx="1269">
                        <c:v>248.03010702105144</c:v>
                      </c:pt>
                      <c:pt idx="1270">
                        <c:v>248.03010702105144</c:v>
                      </c:pt>
                      <c:pt idx="1271">
                        <c:v>248.03010702105144</c:v>
                      </c:pt>
                      <c:pt idx="1272">
                        <c:v>248.03010702105144</c:v>
                      </c:pt>
                      <c:pt idx="1273">
                        <c:v>248.03010702105144</c:v>
                      </c:pt>
                      <c:pt idx="1274">
                        <c:v>248.03010702105144</c:v>
                      </c:pt>
                      <c:pt idx="1275">
                        <c:v>248.03010702105144</c:v>
                      </c:pt>
                      <c:pt idx="1276">
                        <c:v>248.03010702105144</c:v>
                      </c:pt>
                      <c:pt idx="1277">
                        <c:v>248.03010702105144</c:v>
                      </c:pt>
                      <c:pt idx="1278">
                        <c:v>248.03010702105144</c:v>
                      </c:pt>
                      <c:pt idx="1279">
                        <c:v>248.03010702105144</c:v>
                      </c:pt>
                      <c:pt idx="1280">
                        <c:v>249.12266258967426</c:v>
                      </c:pt>
                      <c:pt idx="1281">
                        <c:v>249.12266258967426</c:v>
                      </c:pt>
                      <c:pt idx="1282">
                        <c:v>249.12266258967426</c:v>
                      </c:pt>
                      <c:pt idx="1283">
                        <c:v>249.12266258967426</c:v>
                      </c:pt>
                      <c:pt idx="1284">
                        <c:v>249.12266258967426</c:v>
                      </c:pt>
                      <c:pt idx="1285">
                        <c:v>249.12266258967426</c:v>
                      </c:pt>
                      <c:pt idx="1286">
                        <c:v>249.12266258967426</c:v>
                      </c:pt>
                      <c:pt idx="1287">
                        <c:v>249.12266258967426</c:v>
                      </c:pt>
                      <c:pt idx="1288">
                        <c:v>249.12266258967426</c:v>
                      </c:pt>
                      <c:pt idx="1289">
                        <c:v>249.12266258967426</c:v>
                      </c:pt>
                      <c:pt idx="1290">
                        <c:v>249.12266258967426</c:v>
                      </c:pt>
                      <c:pt idx="1291">
                        <c:v>249.12266258967426</c:v>
                      </c:pt>
                      <c:pt idx="1292">
                        <c:v>249.12266258967426</c:v>
                      </c:pt>
                      <c:pt idx="1293">
                        <c:v>249.12266258967426</c:v>
                      </c:pt>
                      <c:pt idx="1294">
                        <c:v>249.12266258967426</c:v>
                      </c:pt>
                      <c:pt idx="1295">
                        <c:v>249.12266258967426</c:v>
                      </c:pt>
                      <c:pt idx="1296">
                        <c:v>249.12266258967426</c:v>
                      </c:pt>
                      <c:pt idx="1297">
                        <c:v>249.12266258967426</c:v>
                      </c:pt>
                      <c:pt idx="1298">
                        <c:v>249.12266258967426</c:v>
                      </c:pt>
                      <c:pt idx="1299">
                        <c:v>249.12266258967426</c:v>
                      </c:pt>
                      <c:pt idx="1300">
                        <c:v>249.12266258967426</c:v>
                      </c:pt>
                      <c:pt idx="1301">
                        <c:v>249.12266258967426</c:v>
                      </c:pt>
                      <c:pt idx="1302">
                        <c:v>249.12266258967426</c:v>
                      </c:pt>
                      <c:pt idx="1303">
                        <c:v>249.12266258967426</c:v>
                      </c:pt>
                      <c:pt idx="1304">
                        <c:v>249.12266258967426</c:v>
                      </c:pt>
                      <c:pt idx="1305">
                        <c:v>249.12266258967426</c:v>
                      </c:pt>
                      <c:pt idx="1306">
                        <c:v>249.12266258967426</c:v>
                      </c:pt>
                      <c:pt idx="1307">
                        <c:v>249.12266258967426</c:v>
                      </c:pt>
                      <c:pt idx="1308">
                        <c:v>249.12266258967426</c:v>
                      </c:pt>
                      <c:pt idx="1309">
                        <c:v>249.12266258967426</c:v>
                      </c:pt>
                      <c:pt idx="1310">
                        <c:v>258.39350817358581</c:v>
                      </c:pt>
                      <c:pt idx="1311">
                        <c:v>258.39350817358581</c:v>
                      </c:pt>
                      <c:pt idx="1312">
                        <c:v>258.39350817358581</c:v>
                      </c:pt>
                      <c:pt idx="1313">
                        <c:v>258.39350817358581</c:v>
                      </c:pt>
                      <c:pt idx="1314">
                        <c:v>258.39350817358581</c:v>
                      </c:pt>
                      <c:pt idx="1315">
                        <c:v>258.39350817358581</c:v>
                      </c:pt>
                      <c:pt idx="1316">
                        <c:v>258.39350817358581</c:v>
                      </c:pt>
                      <c:pt idx="1317">
                        <c:v>258.39350817358581</c:v>
                      </c:pt>
                      <c:pt idx="1318">
                        <c:v>258.39350817358581</c:v>
                      </c:pt>
                      <c:pt idx="1319">
                        <c:v>258.39350817358581</c:v>
                      </c:pt>
                      <c:pt idx="1320">
                        <c:v>258.39350817358581</c:v>
                      </c:pt>
                      <c:pt idx="1321">
                        <c:v>258.39350817358581</c:v>
                      </c:pt>
                      <c:pt idx="1322">
                        <c:v>258.39350817358581</c:v>
                      </c:pt>
                      <c:pt idx="1323">
                        <c:v>258.39350817358581</c:v>
                      </c:pt>
                      <c:pt idx="1324">
                        <c:v>258.39350817358581</c:v>
                      </c:pt>
                      <c:pt idx="1325">
                        <c:v>258.39350817358581</c:v>
                      </c:pt>
                      <c:pt idx="1326">
                        <c:v>258.39350817358581</c:v>
                      </c:pt>
                      <c:pt idx="1327">
                        <c:v>258.39350817358581</c:v>
                      </c:pt>
                      <c:pt idx="1328">
                        <c:v>258.39350817358581</c:v>
                      </c:pt>
                      <c:pt idx="1329">
                        <c:v>258.39350817358581</c:v>
                      </c:pt>
                      <c:pt idx="1330">
                        <c:v>258.39350817358581</c:v>
                      </c:pt>
                      <c:pt idx="1331">
                        <c:v>258.39350817358581</c:v>
                      </c:pt>
                      <c:pt idx="1332">
                        <c:v>258.39350817358581</c:v>
                      </c:pt>
                      <c:pt idx="1333">
                        <c:v>258.39350817358581</c:v>
                      </c:pt>
                      <c:pt idx="1334">
                        <c:v>258.39350817358581</c:v>
                      </c:pt>
                      <c:pt idx="1335">
                        <c:v>258.39350817358581</c:v>
                      </c:pt>
                      <c:pt idx="1336">
                        <c:v>258.39350817358581</c:v>
                      </c:pt>
                      <c:pt idx="1337">
                        <c:v>258.39350817358581</c:v>
                      </c:pt>
                      <c:pt idx="1338">
                        <c:v>277.43737504410211</c:v>
                      </c:pt>
                      <c:pt idx="1339">
                        <c:v>277.43737504410211</c:v>
                      </c:pt>
                      <c:pt idx="1340">
                        <c:v>277.43737504410211</c:v>
                      </c:pt>
                      <c:pt idx="1341">
                        <c:v>277.43737504410211</c:v>
                      </c:pt>
                      <c:pt idx="1342">
                        <c:v>277.43737504410211</c:v>
                      </c:pt>
                      <c:pt idx="1343">
                        <c:v>277.43737504410211</c:v>
                      </c:pt>
                      <c:pt idx="1344">
                        <c:v>277.43737504410211</c:v>
                      </c:pt>
                      <c:pt idx="1345">
                        <c:v>277.43737504410211</c:v>
                      </c:pt>
                      <c:pt idx="1346">
                        <c:v>277.43737504410211</c:v>
                      </c:pt>
                      <c:pt idx="1347">
                        <c:v>277.43737504410211</c:v>
                      </c:pt>
                      <c:pt idx="1348">
                        <c:v>277.43737504410211</c:v>
                      </c:pt>
                      <c:pt idx="1349">
                        <c:v>277.43737504410211</c:v>
                      </c:pt>
                      <c:pt idx="1350">
                        <c:v>277.43737504410211</c:v>
                      </c:pt>
                      <c:pt idx="1351">
                        <c:v>277.43737504410211</c:v>
                      </c:pt>
                      <c:pt idx="1352">
                        <c:v>277.43737504410211</c:v>
                      </c:pt>
                      <c:pt idx="1353">
                        <c:v>277.43737504410211</c:v>
                      </c:pt>
                      <c:pt idx="1354">
                        <c:v>277.43737504410211</c:v>
                      </c:pt>
                      <c:pt idx="1355">
                        <c:v>277.43737504410211</c:v>
                      </c:pt>
                      <c:pt idx="1356">
                        <c:v>277.43737504410211</c:v>
                      </c:pt>
                      <c:pt idx="1357">
                        <c:v>277.43737504410211</c:v>
                      </c:pt>
                      <c:pt idx="1358">
                        <c:v>277.43737504410211</c:v>
                      </c:pt>
                      <c:pt idx="1359">
                        <c:v>277.43737504410211</c:v>
                      </c:pt>
                      <c:pt idx="1360">
                        <c:v>277.43737504410211</c:v>
                      </c:pt>
                      <c:pt idx="1361">
                        <c:v>277.43737504410211</c:v>
                      </c:pt>
                      <c:pt idx="1362">
                        <c:v>277.43737504410211</c:v>
                      </c:pt>
                      <c:pt idx="1363">
                        <c:v>277.43737504410211</c:v>
                      </c:pt>
                      <c:pt idx="1364">
                        <c:v>277.43737504410211</c:v>
                      </c:pt>
                      <c:pt idx="1365">
                        <c:v>277.43737504410211</c:v>
                      </c:pt>
                      <c:pt idx="1366">
                        <c:v>277.43737504410211</c:v>
                      </c:pt>
                      <c:pt idx="1367">
                        <c:v>277.43737504410211</c:v>
                      </c:pt>
                      <c:pt idx="1368">
                        <c:v>277.43737504410211</c:v>
                      </c:pt>
                      <c:pt idx="1369">
                        <c:v>277.43737504410211</c:v>
                      </c:pt>
                      <c:pt idx="1370">
                        <c:v>292.18040691520645</c:v>
                      </c:pt>
                      <c:pt idx="1371">
                        <c:v>292.18040691520645</c:v>
                      </c:pt>
                      <c:pt idx="1372">
                        <c:v>292.18040691520645</c:v>
                      </c:pt>
                      <c:pt idx="1373">
                        <c:v>292.18040691520645</c:v>
                      </c:pt>
                      <c:pt idx="1374">
                        <c:v>292.18040691520645</c:v>
                      </c:pt>
                      <c:pt idx="1375">
                        <c:v>292.18040691520645</c:v>
                      </c:pt>
                      <c:pt idx="1376">
                        <c:v>292.18040691520645</c:v>
                      </c:pt>
                      <c:pt idx="1377">
                        <c:v>292.18040691520645</c:v>
                      </c:pt>
                      <c:pt idx="1378">
                        <c:v>292.18040691520645</c:v>
                      </c:pt>
                      <c:pt idx="1379">
                        <c:v>292.18040691520645</c:v>
                      </c:pt>
                      <c:pt idx="1380">
                        <c:v>292.18040691520645</c:v>
                      </c:pt>
                      <c:pt idx="1381">
                        <c:v>292.18040691520645</c:v>
                      </c:pt>
                      <c:pt idx="1382">
                        <c:v>292.18040691520645</c:v>
                      </c:pt>
                      <c:pt idx="1383">
                        <c:v>292.18040691520645</c:v>
                      </c:pt>
                      <c:pt idx="1384">
                        <c:v>292.18040691520645</c:v>
                      </c:pt>
                      <c:pt idx="1385">
                        <c:v>292.18040691520645</c:v>
                      </c:pt>
                      <c:pt idx="1386">
                        <c:v>292.18040691520645</c:v>
                      </c:pt>
                      <c:pt idx="1387">
                        <c:v>292.18040691520645</c:v>
                      </c:pt>
                      <c:pt idx="1388">
                        <c:v>292.18040691520645</c:v>
                      </c:pt>
                      <c:pt idx="1389">
                        <c:v>292.18040691520645</c:v>
                      </c:pt>
                      <c:pt idx="1390">
                        <c:v>292.18040691520645</c:v>
                      </c:pt>
                      <c:pt idx="1391">
                        <c:v>292.18040691520645</c:v>
                      </c:pt>
                      <c:pt idx="1392">
                        <c:v>292.18040691520645</c:v>
                      </c:pt>
                      <c:pt idx="1393">
                        <c:v>292.18040691520645</c:v>
                      </c:pt>
                      <c:pt idx="1394">
                        <c:v>292.18040691520645</c:v>
                      </c:pt>
                      <c:pt idx="1395">
                        <c:v>292.18040691520645</c:v>
                      </c:pt>
                      <c:pt idx="1396">
                        <c:v>292.18040691520645</c:v>
                      </c:pt>
                      <c:pt idx="1397">
                        <c:v>292.18040691520645</c:v>
                      </c:pt>
                      <c:pt idx="1398">
                        <c:v>292.18040691520645</c:v>
                      </c:pt>
                      <c:pt idx="1399">
                        <c:v>292.18040691520645</c:v>
                      </c:pt>
                      <c:pt idx="1400">
                        <c:v>292.74844172644953</c:v>
                      </c:pt>
                      <c:pt idx="1401">
                        <c:v>292.74844172644953</c:v>
                      </c:pt>
                      <c:pt idx="1402">
                        <c:v>292.74844172644953</c:v>
                      </c:pt>
                      <c:pt idx="1403">
                        <c:v>292.74844172644953</c:v>
                      </c:pt>
                      <c:pt idx="1404">
                        <c:v>292.74844172644953</c:v>
                      </c:pt>
                      <c:pt idx="1405">
                        <c:v>292.74844172644953</c:v>
                      </c:pt>
                      <c:pt idx="1406">
                        <c:v>292.74844172644953</c:v>
                      </c:pt>
                      <c:pt idx="1407">
                        <c:v>292.74844172644953</c:v>
                      </c:pt>
                      <c:pt idx="1408">
                        <c:v>292.74844172644953</c:v>
                      </c:pt>
                      <c:pt idx="1409">
                        <c:v>292.74844172644953</c:v>
                      </c:pt>
                      <c:pt idx="1410">
                        <c:v>292.74844172644953</c:v>
                      </c:pt>
                      <c:pt idx="1411">
                        <c:v>292.74844172644953</c:v>
                      </c:pt>
                      <c:pt idx="1412">
                        <c:v>292.74844172644953</c:v>
                      </c:pt>
                      <c:pt idx="1413">
                        <c:v>292.74844172644953</c:v>
                      </c:pt>
                      <c:pt idx="1414">
                        <c:v>292.74844172644953</c:v>
                      </c:pt>
                      <c:pt idx="1415">
                        <c:v>292.74844172644953</c:v>
                      </c:pt>
                      <c:pt idx="1416">
                        <c:v>292.74844172644953</c:v>
                      </c:pt>
                      <c:pt idx="1417">
                        <c:v>292.74844172644953</c:v>
                      </c:pt>
                      <c:pt idx="1418">
                        <c:v>292.74844172644953</c:v>
                      </c:pt>
                      <c:pt idx="1419">
                        <c:v>292.74844172644953</c:v>
                      </c:pt>
                      <c:pt idx="1420">
                        <c:v>292.74844172644953</c:v>
                      </c:pt>
                      <c:pt idx="1421">
                        <c:v>292.74844172644953</c:v>
                      </c:pt>
                      <c:pt idx="1422">
                        <c:v>292.74844172644953</c:v>
                      </c:pt>
                      <c:pt idx="1423">
                        <c:v>292.74844172644953</c:v>
                      </c:pt>
                      <c:pt idx="1424">
                        <c:v>292.74844172644953</c:v>
                      </c:pt>
                      <c:pt idx="1425">
                        <c:v>292.74844172644953</c:v>
                      </c:pt>
                      <c:pt idx="1426">
                        <c:v>292.74844172644953</c:v>
                      </c:pt>
                      <c:pt idx="1427">
                        <c:v>292.74844172644953</c:v>
                      </c:pt>
                      <c:pt idx="1428">
                        <c:v>292.74844172644953</c:v>
                      </c:pt>
                      <c:pt idx="1429">
                        <c:v>287.8148888627544</c:v>
                      </c:pt>
                      <c:pt idx="1430">
                        <c:v>287.8148888627544</c:v>
                      </c:pt>
                      <c:pt idx="1431">
                        <c:v>287.8148888627544</c:v>
                      </c:pt>
                      <c:pt idx="1432">
                        <c:v>287.8148888627544</c:v>
                      </c:pt>
                      <c:pt idx="1433">
                        <c:v>287.8148888627544</c:v>
                      </c:pt>
                      <c:pt idx="1434">
                        <c:v>287.8148888627544</c:v>
                      </c:pt>
                      <c:pt idx="1435">
                        <c:v>287.8148888627544</c:v>
                      </c:pt>
                      <c:pt idx="1436">
                        <c:v>287.8148888627544</c:v>
                      </c:pt>
                      <c:pt idx="1437">
                        <c:v>287.8148888627544</c:v>
                      </c:pt>
                      <c:pt idx="1438">
                        <c:v>287.8148888627544</c:v>
                      </c:pt>
                      <c:pt idx="1439">
                        <c:v>287.8148888627544</c:v>
                      </c:pt>
                      <c:pt idx="1440">
                        <c:v>287.8148888627544</c:v>
                      </c:pt>
                      <c:pt idx="1441">
                        <c:v>287.8148888627544</c:v>
                      </c:pt>
                      <c:pt idx="1442">
                        <c:v>287.8148888627544</c:v>
                      </c:pt>
                      <c:pt idx="1443">
                        <c:v>287.8148888627544</c:v>
                      </c:pt>
                      <c:pt idx="1444">
                        <c:v>287.8148888627544</c:v>
                      </c:pt>
                      <c:pt idx="1445">
                        <c:v>287.8148888627544</c:v>
                      </c:pt>
                      <c:pt idx="1446">
                        <c:v>287.8148888627544</c:v>
                      </c:pt>
                      <c:pt idx="1447">
                        <c:v>287.8148888627544</c:v>
                      </c:pt>
                      <c:pt idx="1448">
                        <c:v>287.8148888627544</c:v>
                      </c:pt>
                      <c:pt idx="1449">
                        <c:v>287.8148888627544</c:v>
                      </c:pt>
                      <c:pt idx="1450">
                        <c:v>287.8148888627544</c:v>
                      </c:pt>
                      <c:pt idx="1451">
                        <c:v>287.8148888627544</c:v>
                      </c:pt>
                      <c:pt idx="1452">
                        <c:v>287.8148888627544</c:v>
                      </c:pt>
                      <c:pt idx="1453">
                        <c:v>287.8148888627544</c:v>
                      </c:pt>
                      <c:pt idx="1454">
                        <c:v>287.8148888627544</c:v>
                      </c:pt>
                      <c:pt idx="1455">
                        <c:v>287.8148888627544</c:v>
                      </c:pt>
                      <c:pt idx="1456">
                        <c:v>287.8148888627544</c:v>
                      </c:pt>
                      <c:pt idx="1457">
                        <c:v>287.8148888627544</c:v>
                      </c:pt>
                      <c:pt idx="1458">
                        <c:v>287.8148888627544</c:v>
                      </c:pt>
                      <c:pt idx="1459">
                        <c:v>287.8148888627544</c:v>
                      </c:pt>
                      <c:pt idx="1460">
                        <c:v>287.8148888627544</c:v>
                      </c:pt>
                      <c:pt idx="1461">
                        <c:v>309.902387392685</c:v>
                      </c:pt>
                      <c:pt idx="1462">
                        <c:v>309.902387392685</c:v>
                      </c:pt>
                      <c:pt idx="1463">
                        <c:v>309.902387392685</c:v>
                      </c:pt>
                      <c:pt idx="1464">
                        <c:v>309.902387392685</c:v>
                      </c:pt>
                      <c:pt idx="1465">
                        <c:v>309.902387392685</c:v>
                      </c:pt>
                      <c:pt idx="1466">
                        <c:v>309.902387392685</c:v>
                      </c:pt>
                      <c:pt idx="1467">
                        <c:v>309.902387392685</c:v>
                      </c:pt>
                      <c:pt idx="1468">
                        <c:v>309.902387392685</c:v>
                      </c:pt>
                      <c:pt idx="1469">
                        <c:v>309.902387392685</c:v>
                      </c:pt>
                      <c:pt idx="1470">
                        <c:v>309.902387392685</c:v>
                      </c:pt>
                      <c:pt idx="1471">
                        <c:v>309.902387392685</c:v>
                      </c:pt>
                      <c:pt idx="1472">
                        <c:v>309.902387392685</c:v>
                      </c:pt>
                      <c:pt idx="1473">
                        <c:v>309.902387392685</c:v>
                      </c:pt>
                      <c:pt idx="1474">
                        <c:v>309.902387392685</c:v>
                      </c:pt>
                      <c:pt idx="1475">
                        <c:v>309.902387392685</c:v>
                      </c:pt>
                      <c:pt idx="1476">
                        <c:v>309.902387392685</c:v>
                      </c:pt>
                      <c:pt idx="1477">
                        <c:v>309.902387392685</c:v>
                      </c:pt>
                      <c:pt idx="1478">
                        <c:v>309.902387392685</c:v>
                      </c:pt>
                      <c:pt idx="1479">
                        <c:v>309.902387392685</c:v>
                      </c:pt>
                      <c:pt idx="1480">
                        <c:v>309.902387392685</c:v>
                      </c:pt>
                      <c:pt idx="1481">
                        <c:v>309.902387392685</c:v>
                      </c:pt>
                      <c:pt idx="1482">
                        <c:v>309.902387392685</c:v>
                      </c:pt>
                      <c:pt idx="1483">
                        <c:v>309.902387392685</c:v>
                      </c:pt>
                      <c:pt idx="1484">
                        <c:v>309.902387392685</c:v>
                      </c:pt>
                      <c:pt idx="1485">
                        <c:v>309.902387392685</c:v>
                      </c:pt>
                      <c:pt idx="1486">
                        <c:v>309.902387392685</c:v>
                      </c:pt>
                      <c:pt idx="1487">
                        <c:v>309.902387392685</c:v>
                      </c:pt>
                      <c:pt idx="1488">
                        <c:v>309.902387392685</c:v>
                      </c:pt>
                      <c:pt idx="1489">
                        <c:v>309.902387392685</c:v>
                      </c:pt>
                      <c:pt idx="1490">
                        <c:v>309.902387392685</c:v>
                      </c:pt>
                      <c:pt idx="1491">
                        <c:v>309.902387392685</c:v>
                      </c:pt>
                      <c:pt idx="1492">
                        <c:v>308.08185346348353</c:v>
                      </c:pt>
                      <c:pt idx="1493">
                        <c:v>308.08185346348353</c:v>
                      </c:pt>
                      <c:pt idx="1494">
                        <c:v>308.08185346348353</c:v>
                      </c:pt>
                      <c:pt idx="1495">
                        <c:v>308.08185346348353</c:v>
                      </c:pt>
                      <c:pt idx="1496">
                        <c:v>308.08185346348353</c:v>
                      </c:pt>
                      <c:pt idx="1497">
                        <c:v>308.08185346348353</c:v>
                      </c:pt>
                      <c:pt idx="1498">
                        <c:v>308.08185346348353</c:v>
                      </c:pt>
                      <c:pt idx="1499">
                        <c:v>308.08185346348353</c:v>
                      </c:pt>
                      <c:pt idx="1500">
                        <c:v>308.08185346348353</c:v>
                      </c:pt>
                      <c:pt idx="1501">
                        <c:v>308.08185346348353</c:v>
                      </c:pt>
                      <c:pt idx="1502">
                        <c:v>308.08185346348353</c:v>
                      </c:pt>
                      <c:pt idx="1503">
                        <c:v>308.08185346348353</c:v>
                      </c:pt>
                      <c:pt idx="1504">
                        <c:v>308.08185346348353</c:v>
                      </c:pt>
                      <c:pt idx="1505">
                        <c:v>308.08185346348353</c:v>
                      </c:pt>
                      <c:pt idx="1506">
                        <c:v>308.08185346348353</c:v>
                      </c:pt>
                      <c:pt idx="1507">
                        <c:v>308.08185346348353</c:v>
                      </c:pt>
                      <c:pt idx="1508">
                        <c:v>308.08185346348353</c:v>
                      </c:pt>
                      <c:pt idx="1509">
                        <c:v>308.08185346348353</c:v>
                      </c:pt>
                      <c:pt idx="1510">
                        <c:v>308.08185346348353</c:v>
                      </c:pt>
                      <c:pt idx="1511">
                        <c:v>308.08185346348353</c:v>
                      </c:pt>
                      <c:pt idx="1512">
                        <c:v>308.08185346348353</c:v>
                      </c:pt>
                      <c:pt idx="1513">
                        <c:v>308.08185346348353</c:v>
                      </c:pt>
                      <c:pt idx="1514">
                        <c:v>308.08185346348353</c:v>
                      </c:pt>
                      <c:pt idx="1515">
                        <c:v>308.08185346348353</c:v>
                      </c:pt>
                      <c:pt idx="1516">
                        <c:v>308.08185346348353</c:v>
                      </c:pt>
                      <c:pt idx="1517">
                        <c:v>308.08185346348353</c:v>
                      </c:pt>
                      <c:pt idx="1518">
                        <c:v>308.08185346348353</c:v>
                      </c:pt>
                      <c:pt idx="1519">
                        <c:v>308.08185346348353</c:v>
                      </c:pt>
                      <c:pt idx="1520">
                        <c:v>308.08185346348353</c:v>
                      </c:pt>
                      <c:pt idx="1521">
                        <c:v>308.08185346348353</c:v>
                      </c:pt>
                      <c:pt idx="1522">
                        <c:v>308.08185346348353</c:v>
                      </c:pt>
                      <c:pt idx="1523">
                        <c:v>270.33517582029873</c:v>
                      </c:pt>
                      <c:pt idx="1524">
                        <c:v>270.33517582029873</c:v>
                      </c:pt>
                      <c:pt idx="1525">
                        <c:v>270.33517582029873</c:v>
                      </c:pt>
                      <c:pt idx="1526">
                        <c:v>270.33517582029873</c:v>
                      </c:pt>
                      <c:pt idx="1527">
                        <c:v>270.33517582029873</c:v>
                      </c:pt>
                      <c:pt idx="1528">
                        <c:v>270.33517582029873</c:v>
                      </c:pt>
                      <c:pt idx="1529">
                        <c:v>270.33517582029873</c:v>
                      </c:pt>
                      <c:pt idx="1530">
                        <c:v>270.33517582029873</c:v>
                      </c:pt>
                      <c:pt idx="1531">
                        <c:v>270.33517582029873</c:v>
                      </c:pt>
                      <c:pt idx="1532">
                        <c:v>270.33517582029873</c:v>
                      </c:pt>
                      <c:pt idx="1533">
                        <c:v>270.33517582029873</c:v>
                      </c:pt>
                      <c:pt idx="1534">
                        <c:v>270.33517582029873</c:v>
                      </c:pt>
                      <c:pt idx="1535">
                        <c:v>270.33517582029873</c:v>
                      </c:pt>
                      <c:pt idx="1536">
                        <c:v>270.33517582029873</c:v>
                      </c:pt>
                      <c:pt idx="1537">
                        <c:v>270.33517582029873</c:v>
                      </c:pt>
                      <c:pt idx="1538">
                        <c:v>270.33517582029873</c:v>
                      </c:pt>
                      <c:pt idx="1539">
                        <c:v>270.33517582029873</c:v>
                      </c:pt>
                      <c:pt idx="1540">
                        <c:v>270.33517582029873</c:v>
                      </c:pt>
                      <c:pt idx="1541">
                        <c:v>270.33517582029873</c:v>
                      </c:pt>
                      <c:pt idx="1542">
                        <c:v>270.33517582029873</c:v>
                      </c:pt>
                      <c:pt idx="1543">
                        <c:v>270.33517582029873</c:v>
                      </c:pt>
                      <c:pt idx="1544">
                        <c:v>270.33517582029873</c:v>
                      </c:pt>
                      <c:pt idx="1545">
                        <c:v>270.33517582029873</c:v>
                      </c:pt>
                      <c:pt idx="1546">
                        <c:v>270.33517582029873</c:v>
                      </c:pt>
                      <c:pt idx="1547">
                        <c:v>270.33517582029873</c:v>
                      </c:pt>
                      <c:pt idx="1548">
                        <c:v>270.33517582029873</c:v>
                      </c:pt>
                      <c:pt idx="1549">
                        <c:v>270.33517582029873</c:v>
                      </c:pt>
                      <c:pt idx="1550">
                        <c:v>270.33517582029873</c:v>
                      </c:pt>
                      <c:pt idx="1551">
                        <c:v>270.33517582029873</c:v>
                      </c:pt>
                      <c:pt idx="1552">
                        <c:v>270.33517582029873</c:v>
                      </c:pt>
                      <c:pt idx="1553">
                        <c:v>291.06785840291661</c:v>
                      </c:pt>
                      <c:pt idx="1554">
                        <c:v>291.06785840291661</c:v>
                      </c:pt>
                      <c:pt idx="1555">
                        <c:v>291.06785840291661</c:v>
                      </c:pt>
                      <c:pt idx="1556">
                        <c:v>291.06785840291661</c:v>
                      </c:pt>
                      <c:pt idx="1557">
                        <c:v>291.06785840291661</c:v>
                      </c:pt>
                      <c:pt idx="1558">
                        <c:v>291.06785840291661</c:v>
                      </c:pt>
                      <c:pt idx="1559">
                        <c:v>291.06785840291661</c:v>
                      </c:pt>
                      <c:pt idx="1560">
                        <c:v>291.06785840291661</c:v>
                      </c:pt>
                      <c:pt idx="1561">
                        <c:v>291.06785840291661</c:v>
                      </c:pt>
                      <c:pt idx="1562">
                        <c:v>291.06785840291661</c:v>
                      </c:pt>
                      <c:pt idx="1563">
                        <c:v>291.06785840291661</c:v>
                      </c:pt>
                      <c:pt idx="1564">
                        <c:v>291.06785840291661</c:v>
                      </c:pt>
                      <c:pt idx="1565">
                        <c:v>291.06785840291661</c:v>
                      </c:pt>
                      <c:pt idx="1566">
                        <c:v>291.06785840291661</c:v>
                      </c:pt>
                      <c:pt idx="1567">
                        <c:v>291.06785840291661</c:v>
                      </c:pt>
                      <c:pt idx="1568">
                        <c:v>291.06785840291661</c:v>
                      </c:pt>
                      <c:pt idx="1569">
                        <c:v>291.06785840291661</c:v>
                      </c:pt>
                      <c:pt idx="1570">
                        <c:v>291.06785840291661</c:v>
                      </c:pt>
                      <c:pt idx="1571">
                        <c:v>291.06785840291661</c:v>
                      </c:pt>
                      <c:pt idx="1572">
                        <c:v>291.06785840291661</c:v>
                      </c:pt>
                      <c:pt idx="1573">
                        <c:v>291.06785840291661</c:v>
                      </c:pt>
                      <c:pt idx="1574">
                        <c:v>291.06785840291661</c:v>
                      </c:pt>
                      <c:pt idx="1575">
                        <c:v>291.06785840291661</c:v>
                      </c:pt>
                      <c:pt idx="1576">
                        <c:v>291.06785840291661</c:v>
                      </c:pt>
                      <c:pt idx="1577">
                        <c:v>291.06785840291661</c:v>
                      </c:pt>
                      <c:pt idx="1578">
                        <c:v>291.06785840291661</c:v>
                      </c:pt>
                      <c:pt idx="1579">
                        <c:v>291.06785840291661</c:v>
                      </c:pt>
                      <c:pt idx="1580">
                        <c:v>291.06785840291661</c:v>
                      </c:pt>
                      <c:pt idx="1581">
                        <c:v>291.06785840291661</c:v>
                      </c:pt>
                      <c:pt idx="1582">
                        <c:v>291.06785840291661</c:v>
                      </c:pt>
                      <c:pt idx="1583">
                        <c:v>312.0039985887334</c:v>
                      </c:pt>
                      <c:pt idx="1584">
                        <c:v>312.0039985887334</c:v>
                      </c:pt>
                      <c:pt idx="1585">
                        <c:v>312.0039985887334</c:v>
                      </c:pt>
                      <c:pt idx="1586">
                        <c:v>312.0039985887334</c:v>
                      </c:pt>
                      <c:pt idx="1587">
                        <c:v>312.0039985887334</c:v>
                      </c:pt>
                      <c:pt idx="1588">
                        <c:v>312.0039985887334</c:v>
                      </c:pt>
                      <c:pt idx="1589">
                        <c:v>312.0039985887334</c:v>
                      </c:pt>
                      <c:pt idx="1590">
                        <c:v>312.0039985887334</c:v>
                      </c:pt>
                      <c:pt idx="1591">
                        <c:v>312.0039985887334</c:v>
                      </c:pt>
                      <c:pt idx="1592">
                        <c:v>312.0039985887334</c:v>
                      </c:pt>
                      <c:pt idx="1593">
                        <c:v>312.0039985887334</c:v>
                      </c:pt>
                      <c:pt idx="1594">
                        <c:v>312.0039985887334</c:v>
                      </c:pt>
                      <c:pt idx="1595">
                        <c:v>312.0039985887334</c:v>
                      </c:pt>
                      <c:pt idx="1596">
                        <c:v>312.0039985887334</c:v>
                      </c:pt>
                      <c:pt idx="1597">
                        <c:v>312.0039985887334</c:v>
                      </c:pt>
                      <c:pt idx="1598">
                        <c:v>312.0039985887334</c:v>
                      </c:pt>
                      <c:pt idx="1599">
                        <c:v>312.0039985887334</c:v>
                      </c:pt>
                      <c:pt idx="1600">
                        <c:v>312.0039985887334</c:v>
                      </c:pt>
                      <c:pt idx="1601">
                        <c:v>312.0039985887334</c:v>
                      </c:pt>
                      <c:pt idx="1602">
                        <c:v>312.0039985887334</c:v>
                      </c:pt>
                      <c:pt idx="1603">
                        <c:v>312.0039985887334</c:v>
                      </c:pt>
                      <c:pt idx="1604">
                        <c:v>312.0039985887334</c:v>
                      </c:pt>
                      <c:pt idx="1605">
                        <c:v>312.0039985887334</c:v>
                      </c:pt>
                      <c:pt idx="1606">
                        <c:v>312.0039985887334</c:v>
                      </c:pt>
                      <c:pt idx="1607">
                        <c:v>312.0039985887334</c:v>
                      </c:pt>
                      <c:pt idx="1608">
                        <c:v>312.0039985887334</c:v>
                      </c:pt>
                      <c:pt idx="1609">
                        <c:v>312.0039985887334</c:v>
                      </c:pt>
                      <c:pt idx="1610">
                        <c:v>312.0039985887334</c:v>
                      </c:pt>
                      <c:pt idx="1611">
                        <c:v>312.0039985887334</c:v>
                      </c:pt>
                      <c:pt idx="1612">
                        <c:v>312.0039985887334</c:v>
                      </c:pt>
                      <c:pt idx="1613">
                        <c:v>312.0039985887334</c:v>
                      </c:pt>
                      <c:pt idx="1614">
                        <c:v>336.70469246148423</c:v>
                      </c:pt>
                      <c:pt idx="1615">
                        <c:v>336.70469246148423</c:v>
                      </c:pt>
                      <c:pt idx="1616">
                        <c:v>336.70469246148423</c:v>
                      </c:pt>
                      <c:pt idx="1617">
                        <c:v>336.70469246148423</c:v>
                      </c:pt>
                      <c:pt idx="1618">
                        <c:v>336.70469246148423</c:v>
                      </c:pt>
                      <c:pt idx="1619">
                        <c:v>336.70469246148423</c:v>
                      </c:pt>
                      <c:pt idx="1620">
                        <c:v>336.70469246148423</c:v>
                      </c:pt>
                      <c:pt idx="1621">
                        <c:v>336.70469246148423</c:v>
                      </c:pt>
                      <c:pt idx="1622">
                        <c:v>336.70469246148423</c:v>
                      </c:pt>
                      <c:pt idx="1623">
                        <c:v>336.70469246148423</c:v>
                      </c:pt>
                      <c:pt idx="1624">
                        <c:v>336.70469246148423</c:v>
                      </c:pt>
                      <c:pt idx="1625">
                        <c:v>336.70469246148423</c:v>
                      </c:pt>
                      <c:pt idx="1626">
                        <c:v>336.70469246148423</c:v>
                      </c:pt>
                      <c:pt idx="1627">
                        <c:v>336.70469246148423</c:v>
                      </c:pt>
                      <c:pt idx="1628">
                        <c:v>336.70469246148423</c:v>
                      </c:pt>
                      <c:pt idx="1629">
                        <c:v>336.70469246148423</c:v>
                      </c:pt>
                      <c:pt idx="1630">
                        <c:v>336.70469246148423</c:v>
                      </c:pt>
                      <c:pt idx="1631">
                        <c:v>336.70469246148423</c:v>
                      </c:pt>
                      <c:pt idx="1632">
                        <c:v>336.70469246148423</c:v>
                      </c:pt>
                      <c:pt idx="1633">
                        <c:v>336.70469246148423</c:v>
                      </c:pt>
                      <c:pt idx="1634">
                        <c:v>336.70469246148423</c:v>
                      </c:pt>
                      <c:pt idx="1635">
                        <c:v>336.70469246148423</c:v>
                      </c:pt>
                      <c:pt idx="1636">
                        <c:v>336.70469246148423</c:v>
                      </c:pt>
                      <c:pt idx="1637">
                        <c:v>336.70469246148423</c:v>
                      </c:pt>
                      <c:pt idx="1638">
                        <c:v>336.70469246148423</c:v>
                      </c:pt>
                      <c:pt idx="1639">
                        <c:v>336.70469246148423</c:v>
                      </c:pt>
                      <c:pt idx="1640">
                        <c:v>336.70469246148423</c:v>
                      </c:pt>
                      <c:pt idx="1641">
                        <c:v>336.70469246148423</c:v>
                      </c:pt>
                      <c:pt idx="1642">
                        <c:v>336.70469246148423</c:v>
                      </c:pt>
                      <c:pt idx="1643">
                        <c:v>336.70469246148423</c:v>
                      </c:pt>
                      <c:pt idx="1644">
                        <c:v>336.70469246148423</c:v>
                      </c:pt>
                      <c:pt idx="1645">
                        <c:v>366.68705162883691</c:v>
                      </c:pt>
                      <c:pt idx="1646">
                        <c:v>366.68705162883691</c:v>
                      </c:pt>
                      <c:pt idx="1647">
                        <c:v>366.68705162883691</c:v>
                      </c:pt>
                      <c:pt idx="1648">
                        <c:v>366.68705162883691</c:v>
                      </c:pt>
                      <c:pt idx="1649">
                        <c:v>365.73679877690228</c:v>
                      </c:pt>
                      <c:pt idx="1650">
                        <c:v>370.51040809126192</c:v>
                      </c:pt>
                      <c:pt idx="1651">
                        <c:v>378.08773374103265</c:v>
                      </c:pt>
                      <c:pt idx="1652">
                        <c:v>377.05633305892047</c:v>
                      </c:pt>
                      <c:pt idx="1653">
                        <c:v>375.95084087968962</c:v>
                      </c:pt>
                      <c:pt idx="1654">
                        <c:v>375.95084087968962</c:v>
                      </c:pt>
                      <c:pt idx="1655">
                        <c:v>375.95084087968962</c:v>
                      </c:pt>
                      <c:pt idx="1656">
                        <c:v>372.8495825002941</c:v>
                      </c:pt>
                      <c:pt idx="1657">
                        <c:v>364.41256027284493</c:v>
                      </c:pt>
                      <c:pt idx="1658">
                        <c:v>364.35140538633431</c:v>
                      </c:pt>
                      <c:pt idx="1659">
                        <c:v>359.26378925085277</c:v>
                      </c:pt>
                      <c:pt idx="1660">
                        <c:v>368.06774079736573</c:v>
                      </c:pt>
                      <c:pt idx="1661">
                        <c:v>368.06774079736573</c:v>
                      </c:pt>
                      <c:pt idx="1662">
                        <c:v>368.06774079736573</c:v>
                      </c:pt>
                      <c:pt idx="1663">
                        <c:v>368.06774079736573</c:v>
                      </c:pt>
                      <c:pt idx="1664">
                        <c:v>372.12278019522535</c:v>
                      </c:pt>
                      <c:pt idx="1665">
                        <c:v>374.12677878395868</c:v>
                      </c:pt>
                      <c:pt idx="1666">
                        <c:v>365.69446077854883</c:v>
                      </c:pt>
                      <c:pt idx="1667">
                        <c:v>361.320710337528</c:v>
                      </c:pt>
                      <c:pt idx="1668">
                        <c:v>361.320710337528</c:v>
                      </c:pt>
                      <c:pt idx="1669">
                        <c:v>361.320710337528</c:v>
                      </c:pt>
                      <c:pt idx="1670">
                        <c:v>365.34399623662244</c:v>
                      </c:pt>
                      <c:pt idx="1671">
                        <c:v>375.48747500882052</c:v>
                      </c:pt>
                      <c:pt idx="1672">
                        <c:v>376.06844643067166</c:v>
                      </c:pt>
                      <c:pt idx="1673">
                        <c:v>383.71280724450207</c:v>
                      </c:pt>
                      <c:pt idx="1674">
                        <c:v>388.30059978831014</c:v>
                      </c:pt>
                      <c:pt idx="1675">
                        <c:v>388.30059978831014</c:v>
                      </c:pt>
                      <c:pt idx="1676">
                        <c:v>388.30059978831014</c:v>
                      </c:pt>
                      <c:pt idx="1677">
                        <c:v>385.59214394919456</c:v>
                      </c:pt>
                      <c:pt idx="1678">
                        <c:v>382.66023756321317</c:v>
                      </c:pt>
                      <c:pt idx="1679">
                        <c:v>384.29142655533354</c:v>
                      </c:pt>
                      <c:pt idx="1680">
                        <c:v>374.70775020580982</c:v>
                      </c:pt>
                      <c:pt idx="1681">
                        <c:v>369.79654239680121</c:v>
                      </c:pt>
                      <c:pt idx="1682">
                        <c:v>369.79654239680121</c:v>
                      </c:pt>
                      <c:pt idx="1683">
                        <c:v>369.79654239680121</c:v>
                      </c:pt>
                      <c:pt idx="1684">
                        <c:v>371.29013289427263</c:v>
                      </c:pt>
                      <c:pt idx="1685">
                        <c:v>361.40773844525467</c:v>
                      </c:pt>
                      <c:pt idx="1686">
                        <c:v>365.22991885216987</c:v>
                      </c:pt>
                      <c:pt idx="1687">
                        <c:v>375.31106668234747</c:v>
                      </c:pt>
                      <c:pt idx="1688">
                        <c:v>367.74314947665539</c:v>
                      </c:pt>
                      <c:pt idx="1689">
                        <c:v>367.74314947665539</c:v>
                      </c:pt>
                      <c:pt idx="1690">
                        <c:v>367.74314947665539</c:v>
                      </c:pt>
                      <c:pt idx="1691">
                        <c:v>367.74314947665539</c:v>
                      </c:pt>
                      <c:pt idx="1692">
                        <c:v>370.59626014347884</c:v>
                      </c:pt>
                      <c:pt idx="1693">
                        <c:v>364.83594025638013</c:v>
                      </c:pt>
                      <c:pt idx="1694">
                        <c:v>367.85957897212751</c:v>
                      </c:pt>
                      <c:pt idx="1695">
                        <c:v>369.35552158061864</c:v>
                      </c:pt>
                      <c:pt idx="1696">
                        <c:v>369.35552158061864</c:v>
                      </c:pt>
                      <c:pt idx="1697">
                        <c:v>369.35552158061864</c:v>
                      </c:pt>
                      <c:pt idx="1698">
                        <c:v>379.27202163942138</c:v>
                      </c:pt>
                      <c:pt idx="1699">
                        <c:v>380.99494296130774</c:v>
                      </c:pt>
                      <c:pt idx="1700">
                        <c:v>374.73009526049623</c:v>
                      </c:pt>
                      <c:pt idx="1701">
                        <c:v>372.6755262848406</c:v>
                      </c:pt>
                      <c:pt idx="1702">
                        <c:v>370.63859814183223</c:v>
                      </c:pt>
                      <c:pt idx="1703">
                        <c:v>370.63859814183223</c:v>
                      </c:pt>
                      <c:pt idx="1704">
                        <c:v>370.63859814183223</c:v>
                      </c:pt>
                      <c:pt idx="1705">
                        <c:v>369.91532400329288</c:v>
                      </c:pt>
                      <c:pt idx="1706">
                        <c:v>365.50393978595787</c:v>
                      </c:pt>
                      <c:pt idx="1707">
                        <c:v>366.08491120780894</c:v>
                      </c:pt>
                      <c:pt idx="1708">
                        <c:v>371.33482300364574</c:v>
                      </c:pt>
                      <c:pt idx="1709">
                        <c:v>379.97177466776429</c:v>
                      </c:pt>
                      <c:pt idx="1710">
                        <c:v>379.97177466776429</c:v>
                      </c:pt>
                      <c:pt idx="1711">
                        <c:v>379.97177466776429</c:v>
                      </c:pt>
                      <c:pt idx="1712">
                        <c:v>384.12913089497823</c:v>
                      </c:pt>
                      <c:pt idx="1713">
                        <c:v>385.08526402446199</c:v>
                      </c:pt>
                      <c:pt idx="1714">
                        <c:v>384.60896154298484</c:v>
                      </c:pt>
                      <c:pt idx="1715">
                        <c:v>388.74162060449254</c:v>
                      </c:pt>
                      <c:pt idx="1716">
                        <c:v>386.6576502410914</c:v>
                      </c:pt>
                      <c:pt idx="1717">
                        <c:v>386.6576502410914</c:v>
                      </c:pt>
                      <c:pt idx="1718">
                        <c:v>386.6576502410914</c:v>
                      </c:pt>
                      <c:pt idx="1719">
                        <c:v>392.22509702457961</c:v>
                      </c:pt>
                      <c:pt idx="1720">
                        <c:v>393.47994825355761</c:v>
                      </c:pt>
                      <c:pt idx="1721">
                        <c:v>389.24497236269553</c:v>
                      </c:pt>
                      <c:pt idx="1722">
                        <c:v>395.77560860872637</c:v>
                      </c:pt>
                      <c:pt idx="1723">
                        <c:v>390.67976008467599</c:v>
                      </c:pt>
                      <c:pt idx="1724">
                        <c:v>390.67976008467599</c:v>
                      </c:pt>
                      <c:pt idx="1725">
                        <c:v>390.67976008467599</c:v>
                      </c:pt>
                      <c:pt idx="1726">
                        <c:v>390.31635893214161</c:v>
                      </c:pt>
                      <c:pt idx="1727">
                        <c:v>379.58132423850407</c:v>
                      </c:pt>
                      <c:pt idx="1728">
                        <c:v>381.88756909326122</c:v>
                      </c:pt>
                      <c:pt idx="1729">
                        <c:v>390.51158414677172</c:v>
                      </c:pt>
                      <c:pt idx="1730">
                        <c:v>387.3256497706692</c:v>
                      </c:pt>
                      <c:pt idx="1731">
                        <c:v>387.3256497706692</c:v>
                      </c:pt>
                      <c:pt idx="1732">
                        <c:v>387.3256497706692</c:v>
                      </c:pt>
                      <c:pt idx="1733">
                        <c:v>398.66400094084446</c:v>
                      </c:pt>
                      <c:pt idx="1734">
                        <c:v>398.49112078090087</c:v>
                      </c:pt>
                      <c:pt idx="1735">
                        <c:v>392.09573091849938</c:v>
                      </c:pt>
                      <c:pt idx="1736">
                        <c:v>395.63448194754795</c:v>
                      </c:pt>
                      <c:pt idx="1737">
                        <c:v>395.63448194754795</c:v>
                      </c:pt>
                      <c:pt idx="1738">
                        <c:v>395.63448194754795</c:v>
                      </c:pt>
                      <c:pt idx="1739">
                        <c:v>395.63448194754795</c:v>
                      </c:pt>
                      <c:pt idx="1740">
                        <c:v>405.00411619428445</c:v>
                      </c:pt>
                      <c:pt idx="1741">
                        <c:v>404.51370104668945</c:v>
                      </c:pt>
                      <c:pt idx="1742">
                        <c:v>406.03551687639663</c:v>
                      </c:pt>
                      <c:pt idx="1743">
                        <c:v>412.44031518287665</c:v>
                      </c:pt>
                      <c:pt idx="1744">
                        <c:v>413.67399741267786</c:v>
                      </c:pt>
                      <c:pt idx="1745">
                        <c:v>413.67399741267786</c:v>
                      </c:pt>
                      <c:pt idx="1746">
                        <c:v>413.67399741267786</c:v>
                      </c:pt>
                      <c:pt idx="1747">
                        <c:v>415.31577090438662</c:v>
                      </c:pt>
                      <c:pt idx="1748">
                        <c:v>410.86675291073738</c:v>
                      </c:pt>
                      <c:pt idx="1749">
                        <c:v>398.19593084793604</c:v>
                      </c:pt>
                      <c:pt idx="1750">
                        <c:v>392.22627308008936</c:v>
                      </c:pt>
                      <c:pt idx="1751">
                        <c:v>386.81053745736801</c:v>
                      </c:pt>
                      <c:pt idx="1752">
                        <c:v>386.81053745736801</c:v>
                      </c:pt>
                      <c:pt idx="1753">
                        <c:v>386.81053745736801</c:v>
                      </c:pt>
                      <c:pt idx="1754">
                        <c:v>366.52946019052098</c:v>
                      </c:pt>
                      <c:pt idx="1755">
                        <c:v>377.16217805480426</c:v>
                      </c:pt>
                      <c:pt idx="1756">
                        <c:v>390.53510525696817</c:v>
                      </c:pt>
                      <c:pt idx="1757">
                        <c:v>399.88239444901802</c:v>
                      </c:pt>
                      <c:pt idx="1758">
                        <c:v>399.93178878043045</c:v>
                      </c:pt>
                      <c:pt idx="1759">
                        <c:v>399.93178878043045</c:v>
                      </c:pt>
                      <c:pt idx="1760">
                        <c:v>399.93178878043045</c:v>
                      </c:pt>
                      <c:pt idx="1761">
                        <c:v>404.43137716100205</c:v>
                      </c:pt>
                      <c:pt idx="1762">
                        <c:v>400.94907679642483</c:v>
                      </c:pt>
                      <c:pt idx="1763">
                        <c:v>391.96636481241916</c:v>
                      </c:pt>
                      <c:pt idx="1764">
                        <c:v>386.43537574973539</c:v>
                      </c:pt>
                      <c:pt idx="1765">
                        <c:v>386.17429142655527</c:v>
                      </c:pt>
                      <c:pt idx="1766">
                        <c:v>386.17429142655527</c:v>
                      </c:pt>
                      <c:pt idx="1767">
                        <c:v>386.17429142655527</c:v>
                      </c:pt>
                      <c:pt idx="1768">
                        <c:v>388.23591673526988</c:v>
                      </c:pt>
                      <c:pt idx="1769">
                        <c:v>380.82323885687401</c:v>
                      </c:pt>
                      <c:pt idx="1770">
                        <c:v>386.15665059390801</c:v>
                      </c:pt>
                      <c:pt idx="1771">
                        <c:v>379.61307773726918</c:v>
                      </c:pt>
                      <c:pt idx="1772">
                        <c:v>382.55674467834888</c:v>
                      </c:pt>
                      <c:pt idx="1773">
                        <c:v>382.55674467834888</c:v>
                      </c:pt>
                      <c:pt idx="1774">
                        <c:v>382.55674467834888</c:v>
                      </c:pt>
                      <c:pt idx="1775">
                        <c:v>382.12748441726455</c:v>
                      </c:pt>
                      <c:pt idx="1776">
                        <c:v>389.28731036104909</c:v>
                      </c:pt>
                      <c:pt idx="1777">
                        <c:v>393.77043396448317</c:v>
                      </c:pt>
                      <c:pt idx="1778">
                        <c:v>393.30942020463368</c:v>
                      </c:pt>
                      <c:pt idx="1779">
                        <c:v>383.86687051628837</c:v>
                      </c:pt>
                      <c:pt idx="1780">
                        <c:v>383.86687051628837</c:v>
                      </c:pt>
                      <c:pt idx="1781">
                        <c:v>383.86687051628837</c:v>
                      </c:pt>
                      <c:pt idx="1782">
                        <c:v>387.67141009055632</c:v>
                      </c:pt>
                      <c:pt idx="1783">
                        <c:v>385.8638127719629</c:v>
                      </c:pt>
                      <c:pt idx="1784">
                        <c:v>390.05527460896161</c:v>
                      </c:pt>
                      <c:pt idx="1785">
                        <c:v>387.05515700341067</c:v>
                      </c:pt>
                      <c:pt idx="1786">
                        <c:v>381.71351287780794</c:v>
                      </c:pt>
                      <c:pt idx="1787">
                        <c:v>381.71351287780794</c:v>
                      </c:pt>
                      <c:pt idx="1788">
                        <c:v>381.71351287780794</c:v>
                      </c:pt>
                      <c:pt idx="1789">
                        <c:v>373.74338468775733</c:v>
                      </c:pt>
                      <c:pt idx="1790">
                        <c:v>366.5600376337764</c:v>
                      </c:pt>
                      <c:pt idx="1791">
                        <c:v>372.70375161707642</c:v>
                      </c:pt>
                      <c:pt idx="1792">
                        <c:v>368.12654357285669</c:v>
                      </c:pt>
                      <c:pt idx="1793">
                        <c:v>374.76184875926151</c:v>
                      </c:pt>
                      <c:pt idx="1794">
                        <c:v>374.76184875926151</c:v>
                      </c:pt>
                      <c:pt idx="1795">
                        <c:v>374.76184875926151</c:v>
                      </c:pt>
                      <c:pt idx="1796">
                        <c:v>374.76184875926151</c:v>
                      </c:pt>
                      <c:pt idx="1797">
                        <c:v>371.43008349994125</c:v>
                      </c:pt>
                      <c:pt idx="1798">
                        <c:v>372.62142773138896</c:v>
                      </c:pt>
                      <c:pt idx="1799">
                        <c:v>373.47642008702815</c:v>
                      </c:pt>
                      <c:pt idx="1800">
                        <c:v>386.81406562389748</c:v>
                      </c:pt>
                      <c:pt idx="1801">
                        <c:v>386.81406562389748</c:v>
                      </c:pt>
                      <c:pt idx="1802">
                        <c:v>386.81406562389748</c:v>
                      </c:pt>
                      <c:pt idx="1803">
                        <c:v>386.04962954251442</c:v>
                      </c:pt>
                      <c:pt idx="1804">
                        <c:v>379.40256380101141</c:v>
                      </c:pt>
                      <c:pt idx="1805">
                        <c:v>381.26778783958605</c:v>
                      </c:pt>
                      <c:pt idx="1806">
                        <c:v>373.97271551217216</c:v>
                      </c:pt>
                      <c:pt idx="1807">
                        <c:v>370.08349994119726</c:v>
                      </c:pt>
                      <c:pt idx="1808">
                        <c:v>370.08349994119726</c:v>
                      </c:pt>
                      <c:pt idx="1809">
                        <c:v>370.08349994119726</c:v>
                      </c:pt>
                      <c:pt idx="1810">
                        <c:v>367.14453722215688</c:v>
                      </c:pt>
                      <c:pt idx="1811">
                        <c:v>369.8224156180172</c:v>
                      </c:pt>
                      <c:pt idx="1812">
                        <c:v>381.95930847936029</c:v>
                      </c:pt>
                      <c:pt idx="1813">
                        <c:v>385.52628484064456</c:v>
                      </c:pt>
                      <c:pt idx="1814">
                        <c:v>385.56156650593914</c:v>
                      </c:pt>
                      <c:pt idx="1815">
                        <c:v>385.56156650593914</c:v>
                      </c:pt>
                      <c:pt idx="1816">
                        <c:v>385.56156650593914</c:v>
                      </c:pt>
                      <c:pt idx="1817">
                        <c:v>389.6424791250148</c:v>
                      </c:pt>
                      <c:pt idx="1818">
                        <c:v>385.71327766670595</c:v>
                      </c:pt>
                      <c:pt idx="1819">
                        <c:v>385.97789015641547</c:v>
                      </c:pt>
                      <c:pt idx="1820">
                        <c:v>382.29330824414922</c:v>
                      </c:pt>
                      <c:pt idx="1821">
                        <c:v>381.56650593908046</c:v>
                      </c:pt>
                      <c:pt idx="1822">
                        <c:v>381.56650593908046</c:v>
                      </c:pt>
                      <c:pt idx="1823">
                        <c:v>381.56650593908046</c:v>
                      </c:pt>
                      <c:pt idx="1824">
                        <c:v>387.08220628013657</c:v>
                      </c:pt>
                      <c:pt idx="1825">
                        <c:v>394.33494060919696</c:v>
                      </c:pt>
                      <c:pt idx="1826">
                        <c:v>405.33929201458329</c:v>
                      </c:pt>
                      <c:pt idx="1827">
                        <c:v>407.88545219334372</c:v>
                      </c:pt>
                      <c:pt idx="1828">
                        <c:v>412.75314594848896</c:v>
                      </c:pt>
                      <c:pt idx="1829">
                        <c:v>412.75314594848896</c:v>
                      </c:pt>
                      <c:pt idx="1830">
                        <c:v>412.75314594848896</c:v>
                      </c:pt>
                      <c:pt idx="1831">
                        <c:v>412.75314594848896</c:v>
                      </c:pt>
                      <c:pt idx="1832">
                        <c:v>411.125485122898</c:v>
                      </c:pt>
                      <c:pt idx="1833">
                        <c:v>414.59955309890643</c:v>
                      </c:pt>
                      <c:pt idx="1834">
                        <c:v>414.3478772198049</c:v>
                      </c:pt>
                      <c:pt idx="1835">
                        <c:v>417.03751617076341</c:v>
                      </c:pt>
                      <c:pt idx="1836">
                        <c:v>417.03751617076341</c:v>
                      </c:pt>
                      <c:pt idx="1837">
                        <c:v>417.03751617076341</c:v>
                      </c:pt>
                      <c:pt idx="1838">
                        <c:v>415.72033399976488</c:v>
                      </c:pt>
                      <c:pt idx="1839">
                        <c:v>415.23697518522886</c:v>
                      </c:pt>
                      <c:pt idx="1840">
                        <c:v>417.99600141126666</c:v>
                      </c:pt>
                      <c:pt idx="1841">
                        <c:v>421.87110431612382</c:v>
                      </c:pt>
                      <c:pt idx="1842">
                        <c:v>425.31106668234747</c:v>
                      </c:pt>
                      <c:pt idx="1843">
                        <c:v>425.31106668234747</c:v>
                      </c:pt>
                      <c:pt idx="1844">
                        <c:v>425.31106668234747</c:v>
                      </c:pt>
                      <c:pt idx="1845">
                        <c:v>421.41009055627433</c:v>
                      </c:pt>
                      <c:pt idx="1846">
                        <c:v>407.78548747500889</c:v>
                      </c:pt>
                      <c:pt idx="1847">
                        <c:v>409.2731976949313</c:v>
                      </c:pt>
                      <c:pt idx="1848">
                        <c:v>401.27719628366469</c:v>
                      </c:pt>
                      <c:pt idx="1849">
                        <c:v>399.25438080677418</c:v>
                      </c:pt>
                      <c:pt idx="1850">
                        <c:v>399.25438080677418</c:v>
                      </c:pt>
                      <c:pt idx="1851">
                        <c:v>399.25438080677418</c:v>
                      </c:pt>
                      <c:pt idx="1852">
                        <c:v>394.60543337645544</c:v>
                      </c:pt>
                      <c:pt idx="1853">
                        <c:v>399.80477478536989</c:v>
                      </c:pt>
                      <c:pt idx="1854">
                        <c:v>401.36657650241096</c:v>
                      </c:pt>
                      <c:pt idx="1855">
                        <c:v>393.39880042338001</c:v>
                      </c:pt>
                      <c:pt idx="1856">
                        <c:v>389.9600141126661</c:v>
                      </c:pt>
                      <c:pt idx="1857">
                        <c:v>389.9600141126661</c:v>
                      </c:pt>
                      <c:pt idx="1858">
                        <c:v>389.9600141126661</c:v>
                      </c:pt>
                      <c:pt idx="1859">
                        <c:v>389.02269787133952</c:v>
                      </c:pt>
                      <c:pt idx="1860">
                        <c:v>387.0822062801364</c:v>
                      </c:pt>
                      <c:pt idx="1861">
                        <c:v>380.99023873926848</c:v>
                      </c:pt>
                      <c:pt idx="1862">
                        <c:v>383.62225097024577</c:v>
                      </c:pt>
                      <c:pt idx="1863">
                        <c:v>380.03292955427497</c:v>
                      </c:pt>
                      <c:pt idx="1864">
                        <c:v>380.03292955427497</c:v>
                      </c:pt>
                      <c:pt idx="1865">
                        <c:v>380.03292955427497</c:v>
                      </c:pt>
                      <c:pt idx="1866">
                        <c:v>377.65964953545802</c:v>
                      </c:pt>
                      <c:pt idx="1867">
                        <c:v>374.2984828883923</c:v>
                      </c:pt>
                      <c:pt idx="1868">
                        <c:v>380.8585205221687</c:v>
                      </c:pt>
                      <c:pt idx="1869">
                        <c:v>380.23873926849353</c:v>
                      </c:pt>
                      <c:pt idx="1870">
                        <c:v>389.73538751029059</c:v>
                      </c:pt>
                      <c:pt idx="1871">
                        <c:v>389.73538751029059</c:v>
                      </c:pt>
                      <c:pt idx="1872">
                        <c:v>389.73538751029059</c:v>
                      </c:pt>
                      <c:pt idx="1873">
                        <c:v>392.10513936257803</c:v>
                      </c:pt>
                      <c:pt idx="1874">
                        <c:v>395.16876396565931</c:v>
                      </c:pt>
                      <c:pt idx="1875">
                        <c:v>390.87263318828661</c:v>
                      </c:pt>
                      <c:pt idx="1876">
                        <c:v>388.24297306832898</c:v>
                      </c:pt>
                      <c:pt idx="1877">
                        <c:v>394.19616605903815</c:v>
                      </c:pt>
                      <c:pt idx="1878">
                        <c:v>394.19616605903815</c:v>
                      </c:pt>
                      <c:pt idx="1879">
                        <c:v>394.19616605903815</c:v>
                      </c:pt>
                      <c:pt idx="1880">
                        <c:v>403.81865224038592</c:v>
                      </c:pt>
                      <c:pt idx="1881">
                        <c:v>406.47300952604974</c:v>
                      </c:pt>
                      <c:pt idx="1882">
                        <c:v>416.23779842408572</c:v>
                      </c:pt>
                      <c:pt idx="1883">
                        <c:v>409.85299306127263</c:v>
                      </c:pt>
                      <c:pt idx="1884">
                        <c:v>405.76855227566756</c:v>
                      </c:pt>
                      <c:pt idx="1885">
                        <c:v>405.76855227566756</c:v>
                      </c:pt>
                      <c:pt idx="1886">
                        <c:v>405.76855227566756</c:v>
                      </c:pt>
                      <c:pt idx="1887">
                        <c:v>400.62095730918514</c:v>
                      </c:pt>
                      <c:pt idx="1888">
                        <c:v>398.00658591085511</c:v>
                      </c:pt>
                      <c:pt idx="1889">
                        <c:v>400.83147124544286</c:v>
                      </c:pt>
                      <c:pt idx="1890">
                        <c:v>399.05797953663421</c:v>
                      </c:pt>
                      <c:pt idx="1891">
                        <c:v>411.69351993414097</c:v>
                      </c:pt>
                      <c:pt idx="1892">
                        <c:v>411.69351993414097</c:v>
                      </c:pt>
                      <c:pt idx="1893">
                        <c:v>411.69351993414097</c:v>
                      </c:pt>
                      <c:pt idx="1894">
                        <c:v>411.69351993414097</c:v>
                      </c:pt>
                      <c:pt idx="1895">
                        <c:v>410.41514759496653</c:v>
                      </c:pt>
                      <c:pt idx="1896">
                        <c:v>407.73844525461601</c:v>
                      </c:pt>
                      <c:pt idx="1897">
                        <c:v>409.93414089145006</c:v>
                      </c:pt>
                      <c:pt idx="1898">
                        <c:v>412.65553334117368</c:v>
                      </c:pt>
                      <c:pt idx="1899">
                        <c:v>412.65553334117368</c:v>
                      </c:pt>
                      <c:pt idx="1900">
                        <c:v>412.65553334117368</c:v>
                      </c:pt>
                      <c:pt idx="1901">
                        <c:v>408.84864165588613</c:v>
                      </c:pt>
                      <c:pt idx="1902">
                        <c:v>408.09714218511112</c:v>
                      </c:pt>
                      <c:pt idx="1903">
                        <c:v>401.19722450899678</c:v>
                      </c:pt>
                      <c:pt idx="1904">
                        <c:v>403.21651181935783</c:v>
                      </c:pt>
                      <c:pt idx="1905">
                        <c:v>409.27554980595079</c:v>
                      </c:pt>
                      <c:pt idx="1906">
                        <c:v>409.27554980595079</c:v>
                      </c:pt>
                      <c:pt idx="1907">
                        <c:v>409.27554980595079</c:v>
                      </c:pt>
                      <c:pt idx="1908">
                        <c:v>410.94319651887565</c:v>
                      </c:pt>
                      <c:pt idx="1909">
                        <c:v>402.08279430789128</c:v>
                      </c:pt>
                      <c:pt idx="1910">
                        <c:v>404.75832059273193</c:v>
                      </c:pt>
                      <c:pt idx="1911">
                        <c:v>391.72292132188636</c:v>
                      </c:pt>
                      <c:pt idx="1912">
                        <c:v>392.23568152416789</c:v>
                      </c:pt>
                      <c:pt idx="1913">
                        <c:v>392.23568152416789</c:v>
                      </c:pt>
                      <c:pt idx="1914">
                        <c:v>392.23568152416789</c:v>
                      </c:pt>
                      <c:pt idx="1915">
                        <c:v>395.53098906268366</c:v>
                      </c:pt>
                      <c:pt idx="1916">
                        <c:v>396.33541103140061</c:v>
                      </c:pt>
                      <c:pt idx="1917">
                        <c:v>388.42761378337053</c:v>
                      </c:pt>
                      <c:pt idx="1918">
                        <c:v>392.41561801717035</c:v>
                      </c:pt>
                      <c:pt idx="1919">
                        <c:v>394.30553922145123</c:v>
                      </c:pt>
                      <c:pt idx="1920">
                        <c:v>394.30553922145123</c:v>
                      </c:pt>
                      <c:pt idx="1921">
                        <c:v>394.30553922145123</c:v>
                      </c:pt>
                      <c:pt idx="1922">
                        <c:v>402.41561801717035</c:v>
                      </c:pt>
                      <c:pt idx="1923">
                        <c:v>403.60696224861812</c:v>
                      </c:pt>
                      <c:pt idx="1924">
                        <c:v>410.76090791485353</c:v>
                      </c:pt>
                      <c:pt idx="1925">
                        <c:v>408.08655768552273</c:v>
                      </c:pt>
                      <c:pt idx="1926">
                        <c:v>415.44396095495705</c:v>
                      </c:pt>
                      <c:pt idx="1927">
                        <c:v>415.44396095495705</c:v>
                      </c:pt>
                      <c:pt idx="1928">
                        <c:v>415.44396095495705</c:v>
                      </c:pt>
                      <c:pt idx="1929">
                        <c:v>415.39691873456422</c:v>
                      </c:pt>
                      <c:pt idx="1930">
                        <c:v>407.53028342937785</c:v>
                      </c:pt>
                      <c:pt idx="1931">
                        <c:v>397.91720569210861</c:v>
                      </c:pt>
                      <c:pt idx="1932">
                        <c:v>398.55345172292124</c:v>
                      </c:pt>
                      <c:pt idx="1933">
                        <c:v>386.95636834058558</c:v>
                      </c:pt>
                      <c:pt idx="1934">
                        <c:v>386.95636834058558</c:v>
                      </c:pt>
                      <c:pt idx="1935">
                        <c:v>386.95636834058558</c:v>
                      </c:pt>
                      <c:pt idx="1936">
                        <c:v>388.40174056215437</c:v>
                      </c:pt>
                      <c:pt idx="1937">
                        <c:v>390.91732329765944</c:v>
                      </c:pt>
                      <c:pt idx="1938">
                        <c:v>400.98553451722898</c:v>
                      </c:pt>
                      <c:pt idx="1939">
                        <c:v>400.17876043749243</c:v>
                      </c:pt>
                      <c:pt idx="1940">
                        <c:v>402.60496295425122</c:v>
                      </c:pt>
                      <c:pt idx="1941">
                        <c:v>402.60496295425122</c:v>
                      </c:pt>
                      <c:pt idx="1942">
                        <c:v>402.60496295425122</c:v>
                      </c:pt>
                      <c:pt idx="1943">
                        <c:v>400.71268963895079</c:v>
                      </c:pt>
                      <c:pt idx="1944">
                        <c:v>397.62554392567313</c:v>
                      </c:pt>
                      <c:pt idx="1945">
                        <c:v>399.90003528166511</c:v>
                      </c:pt>
                      <c:pt idx="1946">
                        <c:v>412.40620957309164</c:v>
                      </c:pt>
                      <c:pt idx="1947">
                        <c:v>421.24544278489924</c:v>
                      </c:pt>
                      <c:pt idx="1948">
                        <c:v>421.24544278489924</c:v>
                      </c:pt>
                      <c:pt idx="1949">
                        <c:v>421.24544278489924</c:v>
                      </c:pt>
                      <c:pt idx="1950">
                        <c:v>419.71186640009387</c:v>
                      </c:pt>
                      <c:pt idx="1951">
                        <c:v>416.68234740679742</c:v>
                      </c:pt>
                      <c:pt idx="1952">
                        <c:v>420.20110549217901</c:v>
                      </c:pt>
                      <c:pt idx="1953">
                        <c:v>422.14159708338218</c:v>
                      </c:pt>
                      <c:pt idx="1954">
                        <c:v>425.11701752322693</c:v>
                      </c:pt>
                      <c:pt idx="1955">
                        <c:v>425.11701752322693</c:v>
                      </c:pt>
                      <c:pt idx="1956">
                        <c:v>425.11701752322693</c:v>
                      </c:pt>
                      <c:pt idx="1957">
                        <c:v>428.2594378454661</c:v>
                      </c:pt>
                      <c:pt idx="1958">
                        <c:v>424.28789838880374</c:v>
                      </c:pt>
                      <c:pt idx="1959">
                        <c:v>428.15359284958231</c:v>
                      </c:pt>
                      <c:pt idx="1960">
                        <c:v>432.78960366929306</c:v>
                      </c:pt>
                      <c:pt idx="1961">
                        <c:v>434.66776431847575</c:v>
                      </c:pt>
                      <c:pt idx="1962">
                        <c:v>434.66776431847575</c:v>
                      </c:pt>
                      <c:pt idx="1963">
                        <c:v>434.66776431847575</c:v>
                      </c:pt>
                      <c:pt idx="1964">
                        <c:v>431.82759026226029</c:v>
                      </c:pt>
                      <c:pt idx="1965">
                        <c:v>439.84005645066435</c:v>
                      </c:pt>
                      <c:pt idx="1966">
                        <c:v>437.53028342937779</c:v>
                      </c:pt>
                      <c:pt idx="1967">
                        <c:v>443.70575091144292</c:v>
                      </c:pt>
                      <c:pt idx="1968">
                        <c:v>445.24991179583662</c:v>
                      </c:pt>
                      <c:pt idx="1969">
                        <c:v>445.24991179583662</c:v>
                      </c:pt>
                      <c:pt idx="1970">
                        <c:v>445.24991179583662</c:v>
                      </c:pt>
                      <c:pt idx="1971">
                        <c:v>449.28378219451952</c:v>
                      </c:pt>
                      <c:pt idx="1972">
                        <c:v>446.28013642243906</c:v>
                      </c:pt>
                      <c:pt idx="1973">
                        <c:v>452.10043514053865</c:v>
                      </c:pt>
                      <c:pt idx="1974">
                        <c:v>452.10043514053865</c:v>
                      </c:pt>
                      <c:pt idx="1975">
                        <c:v>452.44031518287659</c:v>
                      </c:pt>
                      <c:pt idx="1976">
                        <c:v>452.44031518287659</c:v>
                      </c:pt>
                      <c:pt idx="1977">
                        <c:v>452.44031518287659</c:v>
                      </c:pt>
                      <c:pt idx="1978">
                        <c:v>449.85416911678232</c:v>
                      </c:pt>
                      <c:pt idx="1979">
                        <c:v>439.56485946136655</c:v>
                      </c:pt>
                      <c:pt idx="1980">
                        <c:v>446.15429848288835</c:v>
                      </c:pt>
                      <c:pt idx="1981">
                        <c:v>452.38621662942489</c:v>
                      </c:pt>
                      <c:pt idx="1982">
                        <c:v>459.43431729977658</c:v>
                      </c:pt>
                      <c:pt idx="1983">
                        <c:v>459.43431729977658</c:v>
                      </c:pt>
                      <c:pt idx="1984">
                        <c:v>459.43431729977658</c:v>
                      </c:pt>
                      <c:pt idx="1985">
                        <c:v>458.64871221921675</c:v>
                      </c:pt>
                      <c:pt idx="1986">
                        <c:v>455.65800305774434</c:v>
                      </c:pt>
                      <c:pt idx="1987">
                        <c:v>454.503116547101</c:v>
                      </c:pt>
                      <c:pt idx="1988">
                        <c:v>458.09243796307186</c:v>
                      </c:pt>
                      <c:pt idx="1989">
                        <c:v>461.24191461837</c:v>
                      </c:pt>
                      <c:pt idx="1990">
                        <c:v>461.24191461837</c:v>
                      </c:pt>
                      <c:pt idx="1991">
                        <c:v>461.24191461837</c:v>
                      </c:pt>
                      <c:pt idx="1992">
                        <c:v>464.1738210043514</c:v>
                      </c:pt>
                      <c:pt idx="1993">
                        <c:v>459.70481006703517</c:v>
                      </c:pt>
                      <c:pt idx="1994">
                        <c:v>466.2330942020464</c:v>
                      </c:pt>
                      <c:pt idx="1995">
                        <c:v>471.68763965659184</c:v>
                      </c:pt>
                      <c:pt idx="1996">
                        <c:v>472.89544866517707</c:v>
                      </c:pt>
                      <c:pt idx="1997">
                        <c:v>472.89544866517707</c:v>
                      </c:pt>
                      <c:pt idx="1998">
                        <c:v>472.89544866517707</c:v>
                      </c:pt>
                      <c:pt idx="1999">
                        <c:v>474.36904621898157</c:v>
                      </c:pt>
                      <c:pt idx="2000">
                        <c:v>479.28495825002949</c:v>
                      </c:pt>
                      <c:pt idx="2001">
                        <c:v>481.64294954721862</c:v>
                      </c:pt>
                      <c:pt idx="2002">
                        <c:v>487.09984711278378</c:v>
                      </c:pt>
                      <c:pt idx="2003">
                        <c:v>487.09984711278378</c:v>
                      </c:pt>
                      <c:pt idx="2004">
                        <c:v>487.09984711278378</c:v>
                      </c:pt>
                      <c:pt idx="2005">
                        <c:v>487.09984711278378</c:v>
                      </c:pt>
                      <c:pt idx="2006">
                        <c:v>490.63036575326356</c:v>
                      </c:pt>
                      <c:pt idx="2007">
                        <c:v>487.4479595436905</c:v>
                      </c:pt>
                      <c:pt idx="2008">
                        <c:v>489.57779607197466</c:v>
                      </c:pt>
                      <c:pt idx="2009">
                        <c:v>488.52875455721517</c:v>
                      </c:pt>
                      <c:pt idx="2010">
                        <c:v>488.88039515465135</c:v>
                      </c:pt>
                      <c:pt idx="2011">
                        <c:v>488.88039515465135</c:v>
                      </c:pt>
                      <c:pt idx="2012">
                        <c:v>488.88039515465135</c:v>
                      </c:pt>
                      <c:pt idx="2013">
                        <c:v>491.18428789838885</c:v>
                      </c:pt>
                      <c:pt idx="2014">
                        <c:v>468.15006468305307</c:v>
                      </c:pt>
                      <c:pt idx="2015">
                        <c:v>467.03398800423389</c:v>
                      </c:pt>
                      <c:pt idx="2016">
                        <c:v>455.15229918852174</c:v>
                      </c:pt>
                      <c:pt idx="2017">
                        <c:v>475.99082676702341</c:v>
                      </c:pt>
                      <c:pt idx="2018">
                        <c:v>475.99082676702341</c:v>
                      </c:pt>
                      <c:pt idx="2019">
                        <c:v>475.99082676702341</c:v>
                      </c:pt>
                      <c:pt idx="2020">
                        <c:v>485.54392567329177</c:v>
                      </c:pt>
                      <c:pt idx="2021">
                        <c:v>477.82076914030341</c:v>
                      </c:pt>
                      <c:pt idx="2022">
                        <c:v>470.53628131247791</c:v>
                      </c:pt>
                      <c:pt idx="2023">
                        <c:v>475.38633423497589</c:v>
                      </c:pt>
                      <c:pt idx="2024">
                        <c:v>481.15018228860396</c:v>
                      </c:pt>
                      <c:pt idx="2025">
                        <c:v>481.15018228860396</c:v>
                      </c:pt>
                      <c:pt idx="2026">
                        <c:v>481.15018228860396</c:v>
                      </c:pt>
                      <c:pt idx="2027">
                        <c:v>481.15018228860396</c:v>
                      </c:pt>
                      <c:pt idx="2028">
                        <c:v>480.33988004233794</c:v>
                      </c:pt>
                      <c:pt idx="2029">
                        <c:v>480.6303657532635</c:v>
                      </c:pt>
                      <c:pt idx="2030">
                        <c:v>478.46171939315531</c:v>
                      </c:pt>
                      <c:pt idx="2031">
                        <c:v>477.60437492649646</c:v>
                      </c:pt>
                      <c:pt idx="2032">
                        <c:v>477.60437492649646</c:v>
                      </c:pt>
                      <c:pt idx="2033">
                        <c:v>477.60437492649646</c:v>
                      </c:pt>
                      <c:pt idx="2034">
                        <c:v>461.66294249088548</c:v>
                      </c:pt>
                      <c:pt idx="2035">
                        <c:v>467.03281194872386</c:v>
                      </c:pt>
                      <c:pt idx="2036">
                        <c:v>460.03998588733373</c:v>
                      </c:pt>
                      <c:pt idx="2037">
                        <c:v>456.94460778548734</c:v>
                      </c:pt>
                      <c:pt idx="2038">
                        <c:v>444.04915912031032</c:v>
                      </c:pt>
                      <c:pt idx="2039">
                        <c:v>444.04915912031032</c:v>
                      </c:pt>
                      <c:pt idx="2040">
                        <c:v>444.04915912031032</c:v>
                      </c:pt>
                      <c:pt idx="2041">
                        <c:v>453.69281430083481</c:v>
                      </c:pt>
                      <c:pt idx="2042">
                        <c:v>462.63318828648693</c:v>
                      </c:pt>
                      <c:pt idx="2043">
                        <c:v>462.24626602375616</c:v>
                      </c:pt>
                      <c:pt idx="2044">
                        <c:v>470.94202046336568</c:v>
                      </c:pt>
                      <c:pt idx="2045">
                        <c:v>472.16511819357856</c:v>
                      </c:pt>
                      <c:pt idx="2046">
                        <c:v>472.16511819357856</c:v>
                      </c:pt>
                      <c:pt idx="2047">
                        <c:v>472.16511819357856</c:v>
                      </c:pt>
                      <c:pt idx="2048">
                        <c:v>473.05186404798292</c:v>
                      </c:pt>
                      <c:pt idx="2049">
                        <c:v>480.68564036222489</c:v>
                      </c:pt>
                      <c:pt idx="2050">
                        <c:v>470.36575326355381</c:v>
                      </c:pt>
                      <c:pt idx="2051">
                        <c:v>475.03351758202967</c:v>
                      </c:pt>
                      <c:pt idx="2052">
                        <c:v>462.80724450194026</c:v>
                      </c:pt>
                      <c:pt idx="2053">
                        <c:v>462.80724450194026</c:v>
                      </c:pt>
                      <c:pt idx="2054">
                        <c:v>462.80724450194026</c:v>
                      </c:pt>
                      <c:pt idx="2055">
                        <c:v>464.8759261437138</c:v>
                      </c:pt>
                      <c:pt idx="2056">
                        <c:v>466.23662236857558</c:v>
                      </c:pt>
                      <c:pt idx="2057">
                        <c:v>457.89838880395138</c:v>
                      </c:pt>
                      <c:pt idx="2058">
                        <c:v>459.83535222862497</c:v>
                      </c:pt>
                      <c:pt idx="2059">
                        <c:v>445.90497471480631</c:v>
                      </c:pt>
                      <c:pt idx="2060">
                        <c:v>445.90497471480631</c:v>
                      </c:pt>
                      <c:pt idx="2061">
                        <c:v>445.90497471480631</c:v>
                      </c:pt>
                      <c:pt idx="2062">
                        <c:v>445.90497471480631</c:v>
                      </c:pt>
                      <c:pt idx="2063">
                        <c:v>447.00576267199784</c:v>
                      </c:pt>
                      <c:pt idx="2064">
                        <c:v>455.63448194754773</c:v>
                      </c:pt>
                      <c:pt idx="2065">
                        <c:v>457.15864988827451</c:v>
                      </c:pt>
                      <c:pt idx="2066">
                        <c:v>450.17758438198263</c:v>
                      </c:pt>
                      <c:pt idx="2067">
                        <c:v>450.17758438198263</c:v>
                      </c:pt>
                      <c:pt idx="2068">
                        <c:v>450.17758438198263</c:v>
                      </c:pt>
                      <c:pt idx="2069">
                        <c:v>453.2811948723978</c:v>
                      </c:pt>
                      <c:pt idx="2070">
                        <c:v>458.53816300129347</c:v>
                      </c:pt>
                      <c:pt idx="2071">
                        <c:v>461.90873809243777</c:v>
                      </c:pt>
                      <c:pt idx="2072">
                        <c:v>464.94531341879321</c:v>
                      </c:pt>
                      <c:pt idx="2073">
                        <c:v>476.05315770904377</c:v>
                      </c:pt>
                      <c:pt idx="2074">
                        <c:v>476.05315770904377</c:v>
                      </c:pt>
                      <c:pt idx="2075">
                        <c:v>476.05315770904377</c:v>
                      </c:pt>
                      <c:pt idx="2076">
                        <c:v>468.60755027637293</c:v>
                      </c:pt>
                      <c:pt idx="2077">
                        <c:v>452.84135011172515</c:v>
                      </c:pt>
                      <c:pt idx="2078">
                        <c:v>459.83652828413483</c:v>
                      </c:pt>
                      <c:pt idx="2079">
                        <c:v>475.0793837469127</c:v>
                      </c:pt>
                      <c:pt idx="2080">
                        <c:v>471.7923085969656</c:v>
                      </c:pt>
                      <c:pt idx="2081">
                        <c:v>471.7923085969656</c:v>
                      </c:pt>
                      <c:pt idx="2082">
                        <c:v>471.7923085969656</c:v>
                      </c:pt>
                      <c:pt idx="2083">
                        <c:v>467.73374103257657</c:v>
                      </c:pt>
                      <c:pt idx="2084">
                        <c:v>457.71374808890965</c:v>
                      </c:pt>
                      <c:pt idx="2085">
                        <c:v>465.63212983652812</c:v>
                      </c:pt>
                      <c:pt idx="2086">
                        <c:v>485.72739033282357</c:v>
                      </c:pt>
                      <c:pt idx="2087">
                        <c:v>492.35328707514969</c:v>
                      </c:pt>
                      <c:pt idx="2088">
                        <c:v>492.35328707514969</c:v>
                      </c:pt>
                      <c:pt idx="2089">
                        <c:v>492.35328707514969</c:v>
                      </c:pt>
                      <c:pt idx="2090">
                        <c:v>490.27402093378788</c:v>
                      </c:pt>
                      <c:pt idx="2091">
                        <c:v>505.00646830530377</c:v>
                      </c:pt>
                      <c:pt idx="2092">
                        <c:v>509.58367634952344</c:v>
                      </c:pt>
                      <c:pt idx="2093">
                        <c:v>519.70951428907426</c:v>
                      </c:pt>
                      <c:pt idx="2094">
                        <c:v>519.62483829236726</c:v>
                      </c:pt>
                      <c:pt idx="2095">
                        <c:v>519.62483829236726</c:v>
                      </c:pt>
                      <c:pt idx="2096">
                        <c:v>519.62483829236726</c:v>
                      </c:pt>
                      <c:pt idx="2097">
                        <c:v>519.41550041161929</c:v>
                      </c:pt>
                      <c:pt idx="2098">
                        <c:v>512.07456191932249</c:v>
                      </c:pt>
                      <c:pt idx="2099">
                        <c:v>511.43243561096074</c:v>
                      </c:pt>
                      <c:pt idx="2100">
                        <c:v>500.22345054686571</c:v>
                      </c:pt>
                      <c:pt idx="2101">
                        <c:v>502.61789956485944</c:v>
                      </c:pt>
                      <c:pt idx="2102">
                        <c:v>502.61789956485944</c:v>
                      </c:pt>
                      <c:pt idx="2103">
                        <c:v>502.61789956485944</c:v>
                      </c:pt>
                      <c:pt idx="2104">
                        <c:v>495.7967776079031</c:v>
                      </c:pt>
                      <c:pt idx="2105">
                        <c:v>493.39409620134069</c:v>
                      </c:pt>
                      <c:pt idx="2106">
                        <c:v>490.75737974832407</c:v>
                      </c:pt>
                      <c:pt idx="2107">
                        <c:v>494.80889097965417</c:v>
                      </c:pt>
                      <c:pt idx="2108">
                        <c:v>507.47853698694576</c:v>
                      </c:pt>
                      <c:pt idx="2109">
                        <c:v>507.47853698694576</c:v>
                      </c:pt>
                      <c:pt idx="2110">
                        <c:v>507.47853698694576</c:v>
                      </c:pt>
                      <c:pt idx="2111">
                        <c:v>497.88427613783369</c:v>
                      </c:pt>
                      <c:pt idx="2112">
                        <c:v>492.00047042220388</c:v>
                      </c:pt>
                      <c:pt idx="2113">
                        <c:v>470.88321768787483</c:v>
                      </c:pt>
                      <c:pt idx="2114">
                        <c:v>459.2226273080089</c:v>
                      </c:pt>
                      <c:pt idx="2115">
                        <c:v>428.7992473244737</c:v>
                      </c:pt>
                      <c:pt idx="2116">
                        <c:v>428.7992473244737</c:v>
                      </c:pt>
                      <c:pt idx="2117">
                        <c:v>428.7992473244737</c:v>
                      </c:pt>
                      <c:pt idx="2118">
                        <c:v>456.1813477596142</c:v>
                      </c:pt>
                      <c:pt idx="2119">
                        <c:v>472.3897447959543</c:v>
                      </c:pt>
                      <c:pt idx="2120">
                        <c:v>461.92990709161461</c:v>
                      </c:pt>
                      <c:pt idx="2121">
                        <c:v>461.21133717511452</c:v>
                      </c:pt>
                      <c:pt idx="2122">
                        <c:v>461.21133717511452</c:v>
                      </c:pt>
                      <c:pt idx="2123">
                        <c:v>461.21133717511452</c:v>
                      </c:pt>
                      <c:pt idx="2124">
                        <c:v>461.21133717511452</c:v>
                      </c:pt>
                      <c:pt idx="2125">
                        <c:v>453.65400446901083</c:v>
                      </c:pt>
                      <c:pt idx="2126">
                        <c:v>470.59390803245896</c:v>
                      </c:pt>
                      <c:pt idx="2127">
                        <c:v>465.14053863342338</c:v>
                      </c:pt>
                      <c:pt idx="2128">
                        <c:v>471.50299894154995</c:v>
                      </c:pt>
                      <c:pt idx="2129">
                        <c:v>468.74279666000223</c:v>
                      </c:pt>
                      <c:pt idx="2130">
                        <c:v>468.74279666000223</c:v>
                      </c:pt>
                      <c:pt idx="2131">
                        <c:v>468.74279666000223</c:v>
                      </c:pt>
                      <c:pt idx="2132">
                        <c:v>474.14912383864504</c:v>
                      </c:pt>
                      <c:pt idx="2133">
                        <c:v>465.1617076326001</c:v>
                      </c:pt>
                      <c:pt idx="2134">
                        <c:v>455.65094672468524</c:v>
                      </c:pt>
                      <c:pt idx="2135">
                        <c:v>451.73703398800404</c:v>
                      </c:pt>
                      <c:pt idx="2136">
                        <c:v>461.55944960602125</c:v>
                      </c:pt>
                      <c:pt idx="2137">
                        <c:v>461.55944960602125</c:v>
                      </c:pt>
                      <c:pt idx="2138">
                        <c:v>461.55944960602125</c:v>
                      </c:pt>
                      <c:pt idx="2139">
                        <c:v>452.27919557803114</c:v>
                      </c:pt>
                      <c:pt idx="2140">
                        <c:v>447.67258614606595</c:v>
                      </c:pt>
                      <c:pt idx="2141">
                        <c:v>434.13265906150758</c:v>
                      </c:pt>
                      <c:pt idx="2142">
                        <c:v>443.05421615900264</c:v>
                      </c:pt>
                      <c:pt idx="2143">
                        <c:v>448.0359872986005</c:v>
                      </c:pt>
                      <c:pt idx="2144">
                        <c:v>448.0359872986005</c:v>
                      </c:pt>
                      <c:pt idx="2145">
                        <c:v>448.0359872986005</c:v>
                      </c:pt>
                      <c:pt idx="2146">
                        <c:v>457.82312125132302</c:v>
                      </c:pt>
                      <c:pt idx="2147">
                        <c:v>462.98247677290362</c:v>
                      </c:pt>
                      <c:pt idx="2148">
                        <c:v>455.87439727155117</c:v>
                      </c:pt>
                      <c:pt idx="2149">
                        <c:v>447.72668469951776</c:v>
                      </c:pt>
                      <c:pt idx="2150">
                        <c:v>437.81371280724443</c:v>
                      </c:pt>
                      <c:pt idx="2151">
                        <c:v>437.81371280724443</c:v>
                      </c:pt>
                      <c:pt idx="2152">
                        <c:v>437.81371280724443</c:v>
                      </c:pt>
                      <c:pt idx="2153">
                        <c:v>434.34434905327521</c:v>
                      </c:pt>
                      <c:pt idx="2154">
                        <c:v>420.24697165706209</c:v>
                      </c:pt>
                      <c:pt idx="2155">
                        <c:v>431.68175937904255</c:v>
                      </c:pt>
                      <c:pt idx="2156">
                        <c:v>426.66353051864036</c:v>
                      </c:pt>
                      <c:pt idx="2157">
                        <c:v>425.23579912971883</c:v>
                      </c:pt>
                      <c:pt idx="2158">
                        <c:v>425.23579912971883</c:v>
                      </c:pt>
                      <c:pt idx="2159">
                        <c:v>425.23579912971883</c:v>
                      </c:pt>
                      <c:pt idx="2160">
                        <c:v>425.23579912971883</c:v>
                      </c:pt>
                      <c:pt idx="2161">
                        <c:v>444.80889097965411</c:v>
                      </c:pt>
                      <c:pt idx="2162">
                        <c:v>442.30271668822758</c:v>
                      </c:pt>
                      <c:pt idx="2163">
                        <c:v>452.20039985887325</c:v>
                      </c:pt>
                      <c:pt idx="2164">
                        <c:v>465.32870751499468</c:v>
                      </c:pt>
                      <c:pt idx="2165">
                        <c:v>465.32870751499468</c:v>
                      </c:pt>
                      <c:pt idx="2166">
                        <c:v>465.32870751499468</c:v>
                      </c:pt>
                      <c:pt idx="2167">
                        <c:v>462.92367399741261</c:v>
                      </c:pt>
                      <c:pt idx="2168">
                        <c:v>458.60519816535333</c:v>
                      </c:pt>
                      <c:pt idx="2169">
                        <c:v>465.78854521933425</c:v>
                      </c:pt>
                      <c:pt idx="2170">
                        <c:v>461.55121721745263</c:v>
                      </c:pt>
                      <c:pt idx="2171">
                        <c:v>459.2508526402446</c:v>
                      </c:pt>
                      <c:pt idx="2172">
                        <c:v>459.2508526402446</c:v>
                      </c:pt>
                      <c:pt idx="2173">
                        <c:v>459.2508526402446</c:v>
                      </c:pt>
                      <c:pt idx="2174">
                        <c:v>452.18628719275546</c:v>
                      </c:pt>
                      <c:pt idx="2175">
                        <c:v>463.89391979301416</c:v>
                      </c:pt>
                      <c:pt idx="2176">
                        <c:v>461.86992826061385</c:v>
                      </c:pt>
                      <c:pt idx="2177">
                        <c:v>470.07644360813816</c:v>
                      </c:pt>
                      <c:pt idx="2178">
                        <c:v>469.3614018581676</c:v>
                      </c:pt>
                      <c:pt idx="2179">
                        <c:v>469.3614018581676</c:v>
                      </c:pt>
                      <c:pt idx="2180">
                        <c:v>469.3614018581676</c:v>
                      </c:pt>
                      <c:pt idx="2181">
                        <c:v>479.83300011760548</c:v>
                      </c:pt>
                      <c:pt idx="2182">
                        <c:v>477.89603669293183</c:v>
                      </c:pt>
                      <c:pt idx="2183">
                        <c:v>480.36457720804407</c:v>
                      </c:pt>
                      <c:pt idx="2184">
                        <c:v>467.93131835822635</c:v>
                      </c:pt>
                      <c:pt idx="2185">
                        <c:v>463.40820886745837</c:v>
                      </c:pt>
                      <c:pt idx="2186">
                        <c:v>463.40820886745837</c:v>
                      </c:pt>
                      <c:pt idx="2187">
                        <c:v>463.40820886745837</c:v>
                      </c:pt>
                      <c:pt idx="2188">
                        <c:v>467.28683993884493</c:v>
                      </c:pt>
                      <c:pt idx="2189">
                        <c:v>464.31024344349038</c:v>
                      </c:pt>
                      <c:pt idx="2190">
                        <c:v>467.8772198047746</c:v>
                      </c:pt>
                      <c:pt idx="2191">
                        <c:v>463.65400446901072</c:v>
                      </c:pt>
                      <c:pt idx="2192">
                        <c:v>476.64236151946352</c:v>
                      </c:pt>
                      <c:pt idx="2193">
                        <c:v>476.64236151946352</c:v>
                      </c:pt>
                      <c:pt idx="2194">
                        <c:v>476.64236151946352</c:v>
                      </c:pt>
                      <c:pt idx="2195">
                        <c:v>475.7920733858636</c:v>
                      </c:pt>
                      <c:pt idx="2196">
                        <c:v>475.7920733858636</c:v>
                      </c:pt>
                      <c:pt idx="2197">
                        <c:v>463.31059626014331</c:v>
                      </c:pt>
                      <c:pt idx="2198">
                        <c:v>468.85569798894483</c:v>
                      </c:pt>
                      <c:pt idx="2199">
                        <c:v>476.70939668352327</c:v>
                      </c:pt>
                      <c:pt idx="2200">
                        <c:v>476.70939668352327</c:v>
                      </c:pt>
                      <c:pt idx="2201">
                        <c:v>476.70939668352327</c:v>
                      </c:pt>
                      <c:pt idx="2202">
                        <c:v>474.04092673174154</c:v>
                      </c:pt>
                      <c:pt idx="2203">
                        <c:v>472.64024461954585</c:v>
                      </c:pt>
                      <c:pt idx="2204">
                        <c:v>478.9580148182992</c:v>
                      </c:pt>
                      <c:pt idx="2205">
                        <c:v>478.49700105844977</c:v>
                      </c:pt>
                      <c:pt idx="2206">
                        <c:v>485.77796071974581</c:v>
                      </c:pt>
                      <c:pt idx="2207">
                        <c:v>485.77796071974581</c:v>
                      </c:pt>
                      <c:pt idx="2208">
                        <c:v>485.77796071974581</c:v>
                      </c:pt>
                      <c:pt idx="2209">
                        <c:v>491.20310478654574</c:v>
                      </c:pt>
                      <c:pt idx="2210">
                        <c:v>482.74844172644936</c:v>
                      </c:pt>
                      <c:pt idx="2211">
                        <c:v>478.04186757614946</c:v>
                      </c:pt>
                      <c:pt idx="2212">
                        <c:v>484.89709514289063</c:v>
                      </c:pt>
                      <c:pt idx="2213">
                        <c:v>477.31976949312002</c:v>
                      </c:pt>
                      <c:pt idx="2214">
                        <c:v>477.31976949312002</c:v>
                      </c:pt>
                      <c:pt idx="2215">
                        <c:v>477.31976949312002</c:v>
                      </c:pt>
                      <c:pt idx="2216">
                        <c:v>471.01611196048447</c:v>
                      </c:pt>
                      <c:pt idx="2217">
                        <c:v>472.86957544396085</c:v>
                      </c:pt>
                      <c:pt idx="2218">
                        <c:v>465.59214394919428</c:v>
                      </c:pt>
                      <c:pt idx="2219">
                        <c:v>465.08291191344222</c:v>
                      </c:pt>
                      <c:pt idx="2220">
                        <c:v>452.54733623427018</c:v>
                      </c:pt>
                      <c:pt idx="2221">
                        <c:v>452.54733623427018</c:v>
                      </c:pt>
                      <c:pt idx="2222">
                        <c:v>452.54733623427018</c:v>
                      </c:pt>
                      <c:pt idx="2223">
                        <c:v>455.49453134187922</c:v>
                      </c:pt>
                      <c:pt idx="2224">
                        <c:v>455.90262260378677</c:v>
                      </c:pt>
                      <c:pt idx="2225">
                        <c:v>453.3870398682817</c:v>
                      </c:pt>
                      <c:pt idx="2226">
                        <c:v>457.90897330353982</c:v>
                      </c:pt>
                      <c:pt idx="2227">
                        <c:v>458.57344466658816</c:v>
                      </c:pt>
                      <c:pt idx="2228">
                        <c:v>458.57344466658816</c:v>
                      </c:pt>
                      <c:pt idx="2229">
                        <c:v>458.57344466658816</c:v>
                      </c:pt>
                      <c:pt idx="2230">
                        <c:v>463.75161707632589</c:v>
                      </c:pt>
                      <c:pt idx="2231">
                        <c:v>466.73409384922951</c:v>
                      </c:pt>
                      <c:pt idx="2232">
                        <c:v>463.18358226508275</c:v>
                      </c:pt>
                      <c:pt idx="2233">
                        <c:v>456.28719275549793</c:v>
                      </c:pt>
                      <c:pt idx="2234">
                        <c:v>458.6110784429024</c:v>
                      </c:pt>
                      <c:pt idx="2235">
                        <c:v>458.6110784429024</c:v>
                      </c:pt>
                      <c:pt idx="2236">
                        <c:v>458.6110784429024</c:v>
                      </c:pt>
                      <c:pt idx="2237">
                        <c:v>465.39809479007403</c:v>
                      </c:pt>
                      <c:pt idx="2238">
                        <c:v>464.48900388098315</c:v>
                      </c:pt>
                      <c:pt idx="2239">
                        <c:v>462.86957544396091</c:v>
                      </c:pt>
                      <c:pt idx="2240">
                        <c:v>468.94390215218152</c:v>
                      </c:pt>
                      <c:pt idx="2241">
                        <c:v>466.49888274726561</c:v>
                      </c:pt>
                      <c:pt idx="2242">
                        <c:v>466.49888274726561</c:v>
                      </c:pt>
                      <c:pt idx="2243">
                        <c:v>466.49888274726561</c:v>
                      </c:pt>
                      <c:pt idx="2244">
                        <c:v>470.4233799835352</c:v>
                      </c:pt>
                      <c:pt idx="2245">
                        <c:v>469.10502175702686</c:v>
                      </c:pt>
                      <c:pt idx="2246">
                        <c:v>475.27343290603312</c:v>
                      </c:pt>
                      <c:pt idx="2247">
                        <c:v>477.7066917558509</c:v>
                      </c:pt>
                      <c:pt idx="2248">
                        <c:v>476.69293190638604</c:v>
                      </c:pt>
                      <c:pt idx="2249">
                        <c:v>476.69293190638604</c:v>
                      </c:pt>
                      <c:pt idx="2250">
                        <c:v>476.69293190638604</c:v>
                      </c:pt>
                      <c:pt idx="2251">
                        <c:v>479.14971186640014</c:v>
                      </c:pt>
                      <c:pt idx="2252">
                        <c:v>479.18146536516525</c:v>
                      </c:pt>
                      <c:pt idx="2253">
                        <c:v>475.1287780783253</c:v>
                      </c:pt>
                      <c:pt idx="2254">
                        <c:v>480.01411266611785</c:v>
                      </c:pt>
                      <c:pt idx="2255">
                        <c:v>479.46959896507116</c:v>
                      </c:pt>
                      <c:pt idx="2256">
                        <c:v>479.46959896507116</c:v>
                      </c:pt>
                      <c:pt idx="2257">
                        <c:v>479.46959896507116</c:v>
                      </c:pt>
                      <c:pt idx="2258">
                        <c:v>479.46959896507116</c:v>
                      </c:pt>
                      <c:pt idx="2259">
                        <c:v>471.30306950488063</c:v>
                      </c:pt>
                      <c:pt idx="2260">
                        <c:v>461.67117487945438</c:v>
                      </c:pt>
                      <c:pt idx="2261">
                        <c:v>468.19005057038692</c:v>
                      </c:pt>
                      <c:pt idx="2262">
                        <c:v>461.83817476184879</c:v>
                      </c:pt>
                      <c:pt idx="2263">
                        <c:v>461.83817476184879</c:v>
                      </c:pt>
                      <c:pt idx="2264">
                        <c:v>461.83817476184879</c:v>
                      </c:pt>
                      <c:pt idx="2265">
                        <c:v>456.52828413501118</c:v>
                      </c:pt>
                      <c:pt idx="2266">
                        <c:v>453.34823003645772</c:v>
                      </c:pt>
                      <c:pt idx="2267">
                        <c:v>455.62977772550863</c:v>
                      </c:pt>
                      <c:pt idx="2268">
                        <c:v>454.38551099611902</c:v>
                      </c:pt>
                      <c:pt idx="2269">
                        <c:v>447.36328354698344</c:v>
                      </c:pt>
                      <c:pt idx="2270">
                        <c:v>447.36328354698344</c:v>
                      </c:pt>
                      <c:pt idx="2271">
                        <c:v>447.36328354698344</c:v>
                      </c:pt>
                      <c:pt idx="2272">
                        <c:v>442.56027284487834</c:v>
                      </c:pt>
                      <c:pt idx="2273">
                        <c:v>451.62060449253204</c:v>
                      </c:pt>
                      <c:pt idx="2274">
                        <c:v>453.14594848876862</c:v>
                      </c:pt>
                      <c:pt idx="2275">
                        <c:v>454.04210278725145</c:v>
                      </c:pt>
                      <c:pt idx="2276">
                        <c:v>447.7243325884981</c:v>
                      </c:pt>
                      <c:pt idx="2277">
                        <c:v>447.7243325884981</c:v>
                      </c:pt>
                      <c:pt idx="2278">
                        <c:v>447.7243325884981</c:v>
                      </c:pt>
                      <c:pt idx="2279">
                        <c:v>440.19757732564972</c:v>
                      </c:pt>
                      <c:pt idx="2280">
                        <c:v>434.77478536986939</c:v>
                      </c:pt>
                      <c:pt idx="2281">
                        <c:v>433.95389862401498</c:v>
                      </c:pt>
                      <c:pt idx="2282">
                        <c:v>441.7887804304363</c:v>
                      </c:pt>
                      <c:pt idx="2283">
                        <c:v>431.14194990003523</c:v>
                      </c:pt>
                      <c:pt idx="2284">
                        <c:v>431.14194990003523</c:v>
                      </c:pt>
                      <c:pt idx="2285">
                        <c:v>431.14194990003523</c:v>
                      </c:pt>
                      <c:pt idx="2286">
                        <c:v>427.53733976243672</c:v>
                      </c:pt>
                      <c:pt idx="2287">
                        <c:v>420.68564036222506</c:v>
                      </c:pt>
                      <c:pt idx="2288">
                        <c:v>426.46595319299064</c:v>
                      </c:pt>
                      <c:pt idx="2289">
                        <c:v>426.56356580030575</c:v>
                      </c:pt>
                      <c:pt idx="2290">
                        <c:v>419.76714100905559</c:v>
                      </c:pt>
                      <c:pt idx="2291">
                        <c:v>419.76714100905559</c:v>
                      </c:pt>
                      <c:pt idx="2292">
                        <c:v>419.76714100905559</c:v>
                      </c:pt>
                      <c:pt idx="2293">
                        <c:v>415.63918616958716</c:v>
                      </c:pt>
                      <c:pt idx="2294">
                        <c:v>409.63307068093616</c:v>
                      </c:pt>
                      <c:pt idx="2295">
                        <c:v>399.84358461719393</c:v>
                      </c:pt>
                      <c:pt idx="2296">
                        <c:v>389.07326825826181</c:v>
                      </c:pt>
                      <c:pt idx="2297">
                        <c:v>406.89638950958488</c:v>
                      </c:pt>
                      <c:pt idx="2298">
                        <c:v>406.89638950958488</c:v>
                      </c:pt>
                      <c:pt idx="2299">
                        <c:v>406.89638950958488</c:v>
                      </c:pt>
                      <c:pt idx="2300">
                        <c:v>405.57215100552747</c:v>
                      </c:pt>
                      <c:pt idx="2301">
                        <c:v>397.45383982123963</c:v>
                      </c:pt>
                      <c:pt idx="2302">
                        <c:v>393.7375044102082</c:v>
                      </c:pt>
                      <c:pt idx="2303">
                        <c:v>413.72103963307069</c:v>
                      </c:pt>
                      <c:pt idx="2304">
                        <c:v>414.12207456191936</c:v>
                      </c:pt>
                      <c:pt idx="2305">
                        <c:v>414.12207456191936</c:v>
                      </c:pt>
                      <c:pt idx="2306">
                        <c:v>414.12207456191936</c:v>
                      </c:pt>
                      <c:pt idx="2307">
                        <c:v>412.95542749617783</c:v>
                      </c:pt>
                      <c:pt idx="2308">
                        <c:v>411.59120310478659</c:v>
                      </c:pt>
                      <c:pt idx="2309">
                        <c:v>401.46771727625543</c:v>
                      </c:pt>
                      <c:pt idx="2310">
                        <c:v>405.34282018111259</c:v>
                      </c:pt>
                      <c:pt idx="2311">
                        <c:v>406.86463601081977</c:v>
                      </c:pt>
                      <c:pt idx="2312">
                        <c:v>406.86463601081977</c:v>
                      </c:pt>
                      <c:pt idx="2313">
                        <c:v>406.86463601081977</c:v>
                      </c:pt>
                      <c:pt idx="2314">
                        <c:v>403.46113136540049</c:v>
                      </c:pt>
                      <c:pt idx="2315">
                        <c:v>417.86781136069629</c:v>
                      </c:pt>
                      <c:pt idx="2316">
                        <c:v>418.21357168058341</c:v>
                      </c:pt>
                      <c:pt idx="2317">
                        <c:v>424.46665882629662</c:v>
                      </c:pt>
                      <c:pt idx="2318">
                        <c:v>423.12595554510182</c:v>
                      </c:pt>
                      <c:pt idx="2319">
                        <c:v>423.12595554510182</c:v>
                      </c:pt>
                      <c:pt idx="2320">
                        <c:v>423.12595554510182</c:v>
                      </c:pt>
                      <c:pt idx="2321">
                        <c:v>424.44548982711984</c:v>
                      </c:pt>
                      <c:pt idx="2322">
                        <c:v>425.12054568975663</c:v>
                      </c:pt>
                      <c:pt idx="2323">
                        <c:v>413.33529342584973</c:v>
                      </c:pt>
                      <c:pt idx="2324">
                        <c:v>410.50805598024226</c:v>
                      </c:pt>
                      <c:pt idx="2325">
                        <c:v>394.59955309890626</c:v>
                      </c:pt>
                      <c:pt idx="2326">
                        <c:v>394.59955309890626</c:v>
                      </c:pt>
                      <c:pt idx="2327">
                        <c:v>394.59955309890626</c:v>
                      </c:pt>
                      <c:pt idx="2328">
                        <c:v>388.81100787957183</c:v>
                      </c:pt>
                      <c:pt idx="2329">
                        <c:v>404.90062330942015</c:v>
                      </c:pt>
                      <c:pt idx="2330">
                        <c:v>409.04857109255556</c:v>
                      </c:pt>
                      <c:pt idx="2331">
                        <c:v>400.57156297777254</c:v>
                      </c:pt>
                      <c:pt idx="2332">
                        <c:v>401.45595672115724</c:v>
                      </c:pt>
                      <c:pt idx="2333">
                        <c:v>401.45595672115724</c:v>
                      </c:pt>
                      <c:pt idx="2334">
                        <c:v>401.45595672115724</c:v>
                      </c:pt>
                      <c:pt idx="2335">
                        <c:v>390.58802775491006</c:v>
                      </c:pt>
                      <c:pt idx="2336">
                        <c:v>391.14547806656475</c:v>
                      </c:pt>
                      <c:pt idx="2337">
                        <c:v>380.74444313771613</c:v>
                      </c:pt>
                      <c:pt idx="2338">
                        <c:v>380.74444313771613</c:v>
                      </c:pt>
                      <c:pt idx="2339">
                        <c:v>390.33517582029879</c:v>
                      </c:pt>
                      <c:pt idx="2340">
                        <c:v>390.33517582029879</c:v>
                      </c:pt>
                      <c:pt idx="2341">
                        <c:v>390.33517582029879</c:v>
                      </c:pt>
                      <c:pt idx="2342">
                        <c:v>393.70692696695295</c:v>
                      </c:pt>
                      <c:pt idx="2343">
                        <c:v>384.91708808655773</c:v>
                      </c:pt>
                      <c:pt idx="2344">
                        <c:v>388.09831824062098</c:v>
                      </c:pt>
                      <c:pt idx="2345">
                        <c:v>375.75796777607906</c:v>
                      </c:pt>
                      <c:pt idx="2346">
                        <c:v>374.51370104668939</c:v>
                      </c:pt>
                      <c:pt idx="2347">
                        <c:v>374.51370104668939</c:v>
                      </c:pt>
                      <c:pt idx="2348">
                        <c:v>374.51370104668939</c:v>
                      </c:pt>
                      <c:pt idx="2349">
                        <c:v>377.25743855109965</c:v>
                      </c:pt>
                      <c:pt idx="2350">
                        <c:v>399.43196518875692</c:v>
                      </c:pt>
                      <c:pt idx="2351">
                        <c:v>389.06503586969308</c:v>
                      </c:pt>
                      <c:pt idx="2352">
                        <c:v>384.405503939786</c:v>
                      </c:pt>
                      <c:pt idx="2353">
                        <c:v>396.42714336116671</c:v>
                      </c:pt>
                      <c:pt idx="2354">
                        <c:v>396.42714336116671</c:v>
                      </c:pt>
                      <c:pt idx="2355">
                        <c:v>396.42714336116671</c:v>
                      </c:pt>
                      <c:pt idx="2356">
                        <c:v>403.48230036457721</c:v>
                      </c:pt>
                      <c:pt idx="2357">
                        <c:v>397.4491355992003</c:v>
                      </c:pt>
                      <c:pt idx="2358">
                        <c:v>390.94437257438551</c:v>
                      </c:pt>
                      <c:pt idx="2359">
                        <c:v>385.04880630365756</c:v>
                      </c:pt>
                      <c:pt idx="2360">
                        <c:v>372.49088556979888</c:v>
                      </c:pt>
                      <c:pt idx="2361">
                        <c:v>372.49088556979888</c:v>
                      </c:pt>
                      <c:pt idx="2362">
                        <c:v>372.49088556979888</c:v>
                      </c:pt>
                      <c:pt idx="2363">
                        <c:v>370.18816888157119</c:v>
                      </c:pt>
                      <c:pt idx="2364">
                        <c:v>363.28472303892744</c:v>
                      </c:pt>
                      <c:pt idx="2365">
                        <c:v>346.20134070328118</c:v>
                      </c:pt>
                      <c:pt idx="2366">
                        <c:v>348.61578266494178</c:v>
                      </c:pt>
                      <c:pt idx="2367">
                        <c:v>361.32071033752788</c:v>
                      </c:pt>
                      <c:pt idx="2368">
                        <c:v>361.32071033752788</c:v>
                      </c:pt>
                      <c:pt idx="2369">
                        <c:v>361.32071033752788</c:v>
                      </c:pt>
                      <c:pt idx="2370">
                        <c:v>361.32071033752788</c:v>
                      </c:pt>
                      <c:pt idx="2371">
                        <c:v>360.3010702105139</c:v>
                      </c:pt>
                      <c:pt idx="2372">
                        <c:v>361.92873103610492</c:v>
                      </c:pt>
                      <c:pt idx="2373">
                        <c:v>362.80254027990122</c:v>
                      </c:pt>
                      <c:pt idx="2374">
                        <c:v>356.327178642832</c:v>
                      </c:pt>
                      <c:pt idx="2375">
                        <c:v>356.327178642832</c:v>
                      </c:pt>
                      <c:pt idx="2376">
                        <c:v>356.327178642832</c:v>
                      </c:pt>
                      <c:pt idx="2377">
                        <c:v>356.327178642832</c:v>
                      </c:pt>
                      <c:pt idx="2378">
                        <c:v>340.51864047983065</c:v>
                      </c:pt>
                      <c:pt idx="2379">
                        <c:v>368.61225449841231</c:v>
                      </c:pt>
                      <c:pt idx="2380">
                        <c:v>363.28001881688812</c:v>
                      </c:pt>
                      <c:pt idx="2381">
                        <c:v>350.73385863812769</c:v>
                      </c:pt>
                      <c:pt idx="2382">
                        <c:v>350.73385863812769</c:v>
                      </c:pt>
                      <c:pt idx="2383">
                        <c:v>350.73385863812769</c:v>
                      </c:pt>
                      <c:pt idx="2384">
                        <c:v>348.28413501117251</c:v>
                      </c:pt>
                      <c:pt idx="2385">
                        <c:v>352.85781488886272</c:v>
                      </c:pt>
                      <c:pt idx="2386">
                        <c:v>357.12807244501937</c:v>
                      </c:pt>
                      <c:pt idx="2387">
                        <c:v>364.77713748088905</c:v>
                      </c:pt>
                      <c:pt idx="2388">
                        <c:v>362.30389274373749</c:v>
                      </c:pt>
                      <c:pt idx="2389">
                        <c:v>362.30389274373749</c:v>
                      </c:pt>
                      <c:pt idx="2390">
                        <c:v>362.30389274373749</c:v>
                      </c:pt>
                      <c:pt idx="2391">
                        <c:v>362.30389274373749</c:v>
                      </c:pt>
                      <c:pt idx="2392">
                        <c:v>364.012701399506</c:v>
                      </c:pt>
                      <c:pt idx="2393">
                        <c:v>365.22639068564035</c:v>
                      </c:pt>
                      <c:pt idx="2394">
                        <c:v>374.73597553804541</c:v>
                      </c:pt>
                      <c:pt idx="2395">
                        <c:v>375.02175702693165</c:v>
                      </c:pt>
                      <c:pt idx="2396">
                        <c:v>375.02175702693165</c:v>
                      </c:pt>
                      <c:pt idx="2397">
                        <c:v>375.02175702693165</c:v>
                      </c:pt>
                      <c:pt idx="2398">
                        <c:v>374.2973068328825</c:v>
                      </c:pt>
                      <c:pt idx="2399">
                        <c:v>379.49194401975774</c:v>
                      </c:pt>
                      <c:pt idx="2400">
                        <c:v>381.02669646007286</c:v>
                      </c:pt>
                      <c:pt idx="2401">
                        <c:v>375.58861578266487</c:v>
                      </c:pt>
                      <c:pt idx="2402">
                        <c:v>376.73644596024923</c:v>
                      </c:pt>
                      <c:pt idx="2403">
                        <c:v>376.73644596024923</c:v>
                      </c:pt>
                      <c:pt idx="2404">
                        <c:v>376.73644596024923</c:v>
                      </c:pt>
                      <c:pt idx="2405">
                        <c:v>378.77219804774774</c:v>
                      </c:pt>
                      <c:pt idx="2406">
                        <c:v>381.04433729272012</c:v>
                      </c:pt>
                      <c:pt idx="2407">
                        <c:v>377.55498059508398</c:v>
                      </c:pt>
                      <c:pt idx="2408">
                        <c:v>380.71386569446071</c:v>
                      </c:pt>
                      <c:pt idx="2409">
                        <c:v>370.5080559802422</c:v>
                      </c:pt>
                      <c:pt idx="2410">
                        <c:v>370.5080559802422</c:v>
                      </c:pt>
                      <c:pt idx="2411">
                        <c:v>370.5080559802422</c:v>
                      </c:pt>
                      <c:pt idx="2412">
                        <c:v>369.98235916735263</c:v>
                      </c:pt>
                      <c:pt idx="2413">
                        <c:v>370.93614018581673</c:v>
                      </c:pt>
                      <c:pt idx="2414">
                        <c:v>365.90732682582609</c:v>
                      </c:pt>
                      <c:pt idx="2415">
                        <c:v>359.80595084087958</c:v>
                      </c:pt>
                      <c:pt idx="2416">
                        <c:v>349.49664824179695</c:v>
                      </c:pt>
                      <c:pt idx="2417">
                        <c:v>349.49664824179695</c:v>
                      </c:pt>
                      <c:pt idx="2418">
                        <c:v>349.49664824179695</c:v>
                      </c:pt>
                      <c:pt idx="2419">
                        <c:v>355.54510172880157</c:v>
                      </c:pt>
                      <c:pt idx="2420">
                        <c:v>349.41667646712926</c:v>
                      </c:pt>
                      <c:pt idx="2421">
                        <c:v>352.59202634364345</c:v>
                      </c:pt>
                      <c:pt idx="2422">
                        <c:v>357.29389627190409</c:v>
                      </c:pt>
                      <c:pt idx="2423">
                        <c:v>347.12454427848996</c:v>
                      </c:pt>
                      <c:pt idx="2424">
                        <c:v>347.12454427848996</c:v>
                      </c:pt>
                      <c:pt idx="2425">
                        <c:v>347.12454427848996</c:v>
                      </c:pt>
                      <c:pt idx="2426">
                        <c:v>347.12454427848996</c:v>
                      </c:pt>
                      <c:pt idx="2427">
                        <c:v>339.24026814065627</c:v>
                      </c:pt>
                      <c:pt idx="2428">
                        <c:v>332.15218158297074</c:v>
                      </c:pt>
                      <c:pt idx="2429">
                        <c:v>329.96824650123489</c:v>
                      </c:pt>
                      <c:pt idx="2430">
                        <c:v>329.35081735857932</c:v>
                      </c:pt>
                      <c:pt idx="2431">
                        <c:v>329.35081735857932</c:v>
                      </c:pt>
                      <c:pt idx="2432">
                        <c:v>329.35081735857932</c:v>
                      </c:pt>
                      <c:pt idx="2433">
                        <c:v>335.60037633776318</c:v>
                      </c:pt>
                      <c:pt idx="2434">
                        <c:v>329.80830295189935</c:v>
                      </c:pt>
                      <c:pt idx="2435">
                        <c:v>323.7786663530519</c:v>
                      </c:pt>
                      <c:pt idx="2436">
                        <c:v>325.88027754910036</c:v>
                      </c:pt>
                      <c:pt idx="2437">
                        <c:v>319.56133129483715</c:v>
                      </c:pt>
                      <c:pt idx="2438">
                        <c:v>319.56133129483715</c:v>
                      </c:pt>
                      <c:pt idx="2439">
                        <c:v>319.56133129483715</c:v>
                      </c:pt>
                      <c:pt idx="2440">
                        <c:v>321.57356227213927</c:v>
                      </c:pt>
                      <c:pt idx="2441">
                        <c:v>324.18440550393979</c:v>
                      </c:pt>
                      <c:pt idx="2442">
                        <c:v>325.16288368811007</c:v>
                      </c:pt>
                      <c:pt idx="2443">
                        <c:v>324.33376455368688</c:v>
                      </c:pt>
                      <c:pt idx="2444">
                        <c:v>314.16558861578261</c:v>
                      </c:pt>
                      <c:pt idx="2445">
                        <c:v>314.16558861578261</c:v>
                      </c:pt>
                      <c:pt idx="2446">
                        <c:v>314.16558861578261</c:v>
                      </c:pt>
                      <c:pt idx="2447">
                        <c:v>297.9254380806774</c:v>
                      </c:pt>
                      <c:pt idx="2448">
                        <c:v>305.55686228389982</c:v>
                      </c:pt>
                      <c:pt idx="2449">
                        <c:v>298.48641655886161</c:v>
                      </c:pt>
                      <c:pt idx="2450">
                        <c:v>297.59379042690813</c:v>
                      </c:pt>
                      <c:pt idx="2451">
                        <c:v>291.31835822650822</c:v>
                      </c:pt>
                      <c:pt idx="2452">
                        <c:v>291.31835822650822</c:v>
                      </c:pt>
                      <c:pt idx="2453">
                        <c:v>291.31835822650822</c:v>
                      </c:pt>
                      <c:pt idx="2454">
                        <c:v>296.32717864283188</c:v>
                      </c:pt>
                      <c:pt idx="2455">
                        <c:v>288.19593084793598</c:v>
                      </c:pt>
                      <c:pt idx="2456">
                        <c:v>283.95389862401498</c:v>
                      </c:pt>
                      <c:pt idx="2457">
                        <c:v>286.50476302481468</c:v>
                      </c:pt>
                      <c:pt idx="2458">
                        <c:v>292.12866047277419</c:v>
                      </c:pt>
                      <c:pt idx="2459">
                        <c:v>292.12866047277419</c:v>
                      </c:pt>
                      <c:pt idx="2460">
                        <c:v>292.12866047277419</c:v>
                      </c:pt>
                      <c:pt idx="2461">
                        <c:v>293.4799482535575</c:v>
                      </c:pt>
                      <c:pt idx="2462">
                        <c:v>302.23450546865803</c:v>
                      </c:pt>
                      <c:pt idx="2463">
                        <c:v>294.31612372103956</c:v>
                      </c:pt>
                      <c:pt idx="2464">
                        <c:v>292.39797718452303</c:v>
                      </c:pt>
                      <c:pt idx="2465">
                        <c:v>294.9817711395977</c:v>
                      </c:pt>
                      <c:pt idx="2466">
                        <c:v>294.9817711395977</c:v>
                      </c:pt>
                      <c:pt idx="2467">
                        <c:v>294.9817711395977</c:v>
                      </c:pt>
                      <c:pt idx="2468">
                        <c:v>290.43631659414314</c:v>
                      </c:pt>
                      <c:pt idx="2469">
                        <c:v>279.30142302716678</c:v>
                      </c:pt>
                      <c:pt idx="2470">
                        <c:v>278.90626837586723</c:v>
                      </c:pt>
                      <c:pt idx="2471">
                        <c:v>293.22592026343631</c:v>
                      </c:pt>
                      <c:pt idx="2472">
                        <c:v>288.12889568387612</c:v>
                      </c:pt>
                      <c:pt idx="2473">
                        <c:v>288.12889568387612</c:v>
                      </c:pt>
                      <c:pt idx="2474">
                        <c:v>288.12889568387612</c:v>
                      </c:pt>
                      <c:pt idx="2475">
                        <c:v>290.04233799835339</c:v>
                      </c:pt>
                      <c:pt idx="2476">
                        <c:v>297.5373397624366</c:v>
                      </c:pt>
                      <c:pt idx="2477">
                        <c:v>297.19040338703968</c:v>
                      </c:pt>
                      <c:pt idx="2478">
                        <c:v>302.68375867340916</c:v>
                      </c:pt>
                      <c:pt idx="2479">
                        <c:v>302.68375867340916</c:v>
                      </c:pt>
                      <c:pt idx="2480">
                        <c:v>302.68375867340916</c:v>
                      </c:pt>
                      <c:pt idx="2481">
                        <c:v>302.68375867340916</c:v>
                      </c:pt>
                      <c:pt idx="2482">
                        <c:v>299.99529577796056</c:v>
                      </c:pt>
                      <c:pt idx="2483">
                        <c:v>304.44548982711962</c:v>
                      </c:pt>
                      <c:pt idx="2484">
                        <c:v>317.51617076325982</c:v>
                      </c:pt>
                      <c:pt idx="2485">
                        <c:v>325.09584852405015</c:v>
                      </c:pt>
                      <c:pt idx="2486">
                        <c:v>323.11889921204266</c:v>
                      </c:pt>
                      <c:pt idx="2487">
                        <c:v>323.11889921204266</c:v>
                      </c:pt>
                      <c:pt idx="2488">
                        <c:v>323.11889921204266</c:v>
                      </c:pt>
                      <c:pt idx="2489">
                        <c:v>315.90967893684564</c:v>
                      </c:pt>
                      <c:pt idx="2490">
                        <c:v>309.66600023521096</c:v>
                      </c:pt>
                      <c:pt idx="2491">
                        <c:v>316.10960837351507</c:v>
                      </c:pt>
                      <c:pt idx="2492">
                        <c:v>316.607079854169</c:v>
                      </c:pt>
                      <c:pt idx="2493">
                        <c:v>321.84993531694681</c:v>
                      </c:pt>
                      <c:pt idx="2494">
                        <c:v>321.84993531694681</c:v>
                      </c:pt>
                      <c:pt idx="2495">
                        <c:v>321.84993531694681</c:v>
                      </c:pt>
                      <c:pt idx="2496">
                        <c:v>321.95813242385026</c:v>
                      </c:pt>
                      <c:pt idx="2497">
                        <c:v>327.63848053628112</c:v>
                      </c:pt>
                      <c:pt idx="2498">
                        <c:v>329.5660355168763</c:v>
                      </c:pt>
                      <c:pt idx="2499">
                        <c:v>323.18005409855334</c:v>
                      </c:pt>
                      <c:pt idx="2500">
                        <c:v>329.19557803128293</c:v>
                      </c:pt>
                      <c:pt idx="2501">
                        <c:v>329.19557803128293</c:v>
                      </c:pt>
                      <c:pt idx="2502">
                        <c:v>329.19557803128293</c:v>
                      </c:pt>
                      <c:pt idx="2503">
                        <c:v>328.42761378337042</c:v>
                      </c:pt>
                      <c:pt idx="2504">
                        <c:v>329.2402681406561</c:v>
                      </c:pt>
                      <c:pt idx="2505">
                        <c:v>326.23427025755598</c:v>
                      </c:pt>
                      <c:pt idx="2506">
                        <c:v>324.97941902857798</c:v>
                      </c:pt>
                      <c:pt idx="2507">
                        <c:v>322.48030107021032</c:v>
                      </c:pt>
                      <c:pt idx="2508">
                        <c:v>322.48030107021032</c:v>
                      </c:pt>
                      <c:pt idx="2509">
                        <c:v>322.48030107021032</c:v>
                      </c:pt>
                      <c:pt idx="2510">
                        <c:v>322.37680818534614</c:v>
                      </c:pt>
                      <c:pt idx="2511">
                        <c:v>322.17217452663738</c:v>
                      </c:pt>
                      <c:pt idx="2512">
                        <c:v>333.01423027166857</c:v>
                      </c:pt>
                      <c:pt idx="2513">
                        <c:v>334.06091967540846</c:v>
                      </c:pt>
                      <c:pt idx="2514">
                        <c:v>333.97153945666219</c:v>
                      </c:pt>
                      <c:pt idx="2515">
                        <c:v>333.97153945666219</c:v>
                      </c:pt>
                      <c:pt idx="2516">
                        <c:v>333.97153945666219</c:v>
                      </c:pt>
                      <c:pt idx="2517">
                        <c:v>340.35399270845568</c:v>
                      </c:pt>
                      <c:pt idx="2518">
                        <c:v>338.5746207220979</c:v>
                      </c:pt>
                      <c:pt idx="2519">
                        <c:v>332.67670234035029</c:v>
                      </c:pt>
                      <c:pt idx="2520">
                        <c:v>334.91120780900843</c:v>
                      </c:pt>
                      <c:pt idx="2521">
                        <c:v>330.0882041632363</c:v>
                      </c:pt>
                      <c:pt idx="2522">
                        <c:v>330.0882041632363</c:v>
                      </c:pt>
                      <c:pt idx="2523">
                        <c:v>330.0882041632363</c:v>
                      </c:pt>
                      <c:pt idx="2524">
                        <c:v>330.0882041632363</c:v>
                      </c:pt>
                      <c:pt idx="2525">
                        <c:v>326.60002352111002</c:v>
                      </c:pt>
                      <c:pt idx="2526">
                        <c:v>320.23168293543438</c:v>
                      </c:pt>
                      <c:pt idx="2527">
                        <c:v>321.19369634246721</c:v>
                      </c:pt>
                      <c:pt idx="2528">
                        <c:v>324.01270139950583</c:v>
                      </c:pt>
                      <c:pt idx="2529">
                        <c:v>324.01270139950583</c:v>
                      </c:pt>
                      <c:pt idx="2530">
                        <c:v>324.01270139950583</c:v>
                      </c:pt>
                      <c:pt idx="2531">
                        <c:v>325.94143243561075</c:v>
                      </c:pt>
                      <c:pt idx="2532">
                        <c:v>331.55592143949167</c:v>
                      </c:pt>
                      <c:pt idx="2533">
                        <c:v>328.64400799717725</c:v>
                      </c:pt>
                      <c:pt idx="2534">
                        <c:v>332.63671645301633</c:v>
                      </c:pt>
                      <c:pt idx="2535">
                        <c:v>328.44525461601768</c:v>
                      </c:pt>
                      <c:pt idx="2536">
                        <c:v>328.44525461601768</c:v>
                      </c:pt>
                      <c:pt idx="2537">
                        <c:v>328.44525461601768</c:v>
                      </c:pt>
                      <c:pt idx="2538">
                        <c:v>324.41961660590363</c:v>
                      </c:pt>
                      <c:pt idx="2539">
                        <c:v>325.70269316711733</c:v>
                      </c:pt>
                      <c:pt idx="2540">
                        <c:v>320.73503469363737</c:v>
                      </c:pt>
                      <c:pt idx="2541">
                        <c:v>315.90027049276711</c:v>
                      </c:pt>
                      <c:pt idx="2542">
                        <c:v>312.64024461954591</c:v>
                      </c:pt>
                      <c:pt idx="2543">
                        <c:v>312.64024461954591</c:v>
                      </c:pt>
                      <c:pt idx="2544">
                        <c:v>312.64024461954591</c:v>
                      </c:pt>
                      <c:pt idx="2545">
                        <c:v>311.91814653651636</c:v>
                      </c:pt>
                      <c:pt idx="2546">
                        <c:v>313.15300482182738</c:v>
                      </c:pt>
                      <c:pt idx="2547">
                        <c:v>318.12066329530739</c:v>
                      </c:pt>
                      <c:pt idx="2548">
                        <c:v>320.65153475244017</c:v>
                      </c:pt>
                      <c:pt idx="2549">
                        <c:v>316.46007291544146</c:v>
                      </c:pt>
                      <c:pt idx="2550">
                        <c:v>316.46007291544146</c:v>
                      </c:pt>
                      <c:pt idx="2551">
                        <c:v>316.46007291544146</c:v>
                      </c:pt>
                      <c:pt idx="2552">
                        <c:v>315.26520051746422</c:v>
                      </c:pt>
                      <c:pt idx="2553">
                        <c:v>314.2091026696458</c:v>
                      </c:pt>
                      <c:pt idx="2554">
                        <c:v>312.32858990944356</c:v>
                      </c:pt>
                      <c:pt idx="2555">
                        <c:v>318.02305068799228</c:v>
                      </c:pt>
                      <c:pt idx="2556">
                        <c:v>314.24203222392077</c:v>
                      </c:pt>
                      <c:pt idx="2557">
                        <c:v>314.24203222392077</c:v>
                      </c:pt>
                      <c:pt idx="2558">
                        <c:v>314.24203222392077</c:v>
                      </c:pt>
                      <c:pt idx="2559">
                        <c:v>319.037986592967</c:v>
                      </c:pt>
                      <c:pt idx="2560">
                        <c:v>318.00305774432536</c:v>
                      </c:pt>
                      <c:pt idx="2561">
                        <c:v>318.00305774432536</c:v>
                      </c:pt>
                      <c:pt idx="2562">
                        <c:v>311.89344937081012</c:v>
                      </c:pt>
                      <c:pt idx="2563">
                        <c:v>302.95895566270707</c:v>
                      </c:pt>
                      <c:pt idx="2564">
                        <c:v>302.95895566270707</c:v>
                      </c:pt>
                      <c:pt idx="2565">
                        <c:v>302.95895566270707</c:v>
                      </c:pt>
                      <c:pt idx="2566">
                        <c:v>306.48359402563784</c:v>
                      </c:pt>
                      <c:pt idx="2567">
                        <c:v>300.8667529107372</c:v>
                      </c:pt>
                      <c:pt idx="2568">
                        <c:v>301.28542867223314</c:v>
                      </c:pt>
                      <c:pt idx="2569">
                        <c:v>310.3751617076324</c:v>
                      </c:pt>
                      <c:pt idx="2570">
                        <c:v>313.03657532635521</c:v>
                      </c:pt>
                      <c:pt idx="2571">
                        <c:v>313.03657532635521</c:v>
                      </c:pt>
                      <c:pt idx="2572">
                        <c:v>313.03657532635521</c:v>
                      </c:pt>
                      <c:pt idx="2573">
                        <c:v>308.63459955309872</c:v>
                      </c:pt>
                      <c:pt idx="2574">
                        <c:v>312.48030107021032</c:v>
                      </c:pt>
                      <c:pt idx="2575">
                        <c:v>311.42773138892136</c:v>
                      </c:pt>
                      <c:pt idx="2576">
                        <c:v>314.62777843114179</c:v>
                      </c:pt>
                      <c:pt idx="2577">
                        <c:v>313.38703986828159</c:v>
                      </c:pt>
                      <c:pt idx="2578">
                        <c:v>313.38703986828159</c:v>
                      </c:pt>
                      <c:pt idx="2579">
                        <c:v>313.38703986828159</c:v>
                      </c:pt>
                      <c:pt idx="2580">
                        <c:v>306.95401622956587</c:v>
                      </c:pt>
                      <c:pt idx="2581">
                        <c:v>303.17299776549436</c:v>
                      </c:pt>
                      <c:pt idx="2582">
                        <c:v>307.67141009055609</c:v>
                      </c:pt>
                      <c:pt idx="2583">
                        <c:v>309.17676114312576</c:v>
                      </c:pt>
                      <c:pt idx="2584">
                        <c:v>309.35434552510861</c:v>
                      </c:pt>
                      <c:pt idx="2585">
                        <c:v>309.35434552510861</c:v>
                      </c:pt>
                      <c:pt idx="2586">
                        <c:v>309.35434552510861</c:v>
                      </c:pt>
                      <c:pt idx="2587">
                        <c:v>309.19910619781234</c:v>
                      </c:pt>
                      <c:pt idx="2588">
                        <c:v>312.03104786545907</c:v>
                      </c:pt>
                      <c:pt idx="2589">
                        <c:v>313.26355403975049</c:v>
                      </c:pt>
                      <c:pt idx="2590">
                        <c:v>314.98882747265651</c:v>
                      </c:pt>
                      <c:pt idx="2591">
                        <c:v>313.58814536046083</c:v>
                      </c:pt>
                      <c:pt idx="2592">
                        <c:v>313.58814536046083</c:v>
                      </c:pt>
                      <c:pt idx="2593">
                        <c:v>313.58814536046083</c:v>
                      </c:pt>
                      <c:pt idx="2594">
                        <c:v>309.35669763612827</c:v>
                      </c:pt>
                      <c:pt idx="2595">
                        <c:v>310.91261907562023</c:v>
                      </c:pt>
                      <c:pt idx="2596">
                        <c:v>304.3149476655297</c:v>
                      </c:pt>
                      <c:pt idx="2597">
                        <c:v>304.83241208985049</c:v>
                      </c:pt>
                      <c:pt idx="2598">
                        <c:v>306.04492532047499</c:v>
                      </c:pt>
                      <c:pt idx="2599">
                        <c:v>306.04492532047499</c:v>
                      </c:pt>
                      <c:pt idx="2600">
                        <c:v>306.04492532047499</c:v>
                      </c:pt>
                      <c:pt idx="2601">
                        <c:v>306.84346701164282</c:v>
                      </c:pt>
                      <c:pt idx="2602">
                        <c:v>305.64389039162631</c:v>
                      </c:pt>
                      <c:pt idx="2603">
                        <c:v>302.9095613312947</c:v>
                      </c:pt>
                      <c:pt idx="2604">
                        <c:v>304.50194049159109</c:v>
                      </c:pt>
                      <c:pt idx="2605">
                        <c:v>298.32647300952596</c:v>
                      </c:pt>
                      <c:pt idx="2606">
                        <c:v>298.32647300952596</c:v>
                      </c:pt>
                      <c:pt idx="2607">
                        <c:v>298.32647300952596</c:v>
                      </c:pt>
                      <c:pt idx="2608">
                        <c:v>301.58061860519808</c:v>
                      </c:pt>
                      <c:pt idx="2609">
                        <c:v>296.03669293190626</c:v>
                      </c:pt>
                      <c:pt idx="2610">
                        <c:v>298.99447253910375</c:v>
                      </c:pt>
                      <c:pt idx="2611">
                        <c:v>297.6431847583205</c:v>
                      </c:pt>
                      <c:pt idx="2612">
                        <c:v>305.82265082911903</c:v>
                      </c:pt>
                      <c:pt idx="2613">
                        <c:v>305.82265082911903</c:v>
                      </c:pt>
                      <c:pt idx="2614">
                        <c:v>305.82265082911903</c:v>
                      </c:pt>
                      <c:pt idx="2615">
                        <c:v>304.50546865812061</c:v>
                      </c:pt>
                      <c:pt idx="2616">
                        <c:v>298.72280371633536</c:v>
                      </c:pt>
                      <c:pt idx="2617">
                        <c:v>294.81947547924256</c:v>
                      </c:pt>
                      <c:pt idx="2618">
                        <c:v>288.31236034340816</c:v>
                      </c:pt>
                      <c:pt idx="2619">
                        <c:v>289.17088086557686</c:v>
                      </c:pt>
                      <c:pt idx="2620">
                        <c:v>289.17088086557686</c:v>
                      </c:pt>
                      <c:pt idx="2621">
                        <c:v>289.17088086557686</c:v>
                      </c:pt>
                      <c:pt idx="2622">
                        <c:v>289.17088086557686</c:v>
                      </c:pt>
                      <c:pt idx="2623">
                        <c:v>289.20028225332237</c:v>
                      </c:pt>
                      <c:pt idx="2624">
                        <c:v>291.55239327296249</c:v>
                      </c:pt>
                      <c:pt idx="2625">
                        <c:v>283.53639891802891</c:v>
                      </c:pt>
                      <c:pt idx="2626">
                        <c:v>278.72986004939429</c:v>
                      </c:pt>
                      <c:pt idx="2627">
                        <c:v>278.72986004939429</c:v>
                      </c:pt>
                      <c:pt idx="2628">
                        <c:v>278.72986004939429</c:v>
                      </c:pt>
                      <c:pt idx="2629">
                        <c:v>281.78054804186752</c:v>
                      </c:pt>
                      <c:pt idx="2630">
                        <c:v>281.78054804186752</c:v>
                      </c:pt>
                      <c:pt idx="2631">
                        <c:v>281.78054804186752</c:v>
                      </c:pt>
                      <c:pt idx="2632">
                        <c:v>281.78054804186752</c:v>
                      </c:pt>
                      <c:pt idx="2633">
                        <c:v>281.78054804186752</c:v>
                      </c:pt>
                      <c:pt idx="2634">
                        <c:v>281.78054804186752</c:v>
                      </c:pt>
                      <c:pt idx="2635">
                        <c:v>281.78054804186752</c:v>
                      </c:pt>
                      <c:pt idx="2636">
                        <c:v>269.83300011760548</c:v>
                      </c:pt>
                      <c:pt idx="2637">
                        <c:v>267.68552275667406</c:v>
                      </c:pt>
                      <c:pt idx="2638">
                        <c:v>262.97659649535456</c:v>
                      </c:pt>
                      <c:pt idx="2639">
                        <c:v>254.56779960014111</c:v>
                      </c:pt>
                      <c:pt idx="2640">
                        <c:v>248.92978948606373</c:v>
                      </c:pt>
                      <c:pt idx="2641">
                        <c:v>248.92978948606373</c:v>
                      </c:pt>
                      <c:pt idx="2642">
                        <c:v>248.92978948606373</c:v>
                      </c:pt>
                      <c:pt idx="2643">
                        <c:v>260.04233799835345</c:v>
                      </c:pt>
                      <c:pt idx="2644">
                        <c:v>261.94637186875218</c:v>
                      </c:pt>
                      <c:pt idx="2645">
                        <c:v>260.97142185111136</c:v>
                      </c:pt>
                      <c:pt idx="2646">
                        <c:v>263.72339174409035</c:v>
                      </c:pt>
                      <c:pt idx="2647">
                        <c:v>268.28531106668237</c:v>
                      </c:pt>
                      <c:pt idx="2648">
                        <c:v>268.28531106668237</c:v>
                      </c:pt>
                      <c:pt idx="2649">
                        <c:v>268.28531106668237</c:v>
                      </c:pt>
                      <c:pt idx="2650">
                        <c:v>269.05680348112435</c:v>
                      </c:pt>
                      <c:pt idx="2651">
                        <c:v>271.29954133835128</c:v>
                      </c:pt>
                      <c:pt idx="2652">
                        <c:v>277.17864283194177</c:v>
                      </c:pt>
                      <c:pt idx="2653">
                        <c:v>276.42126308361765</c:v>
                      </c:pt>
                      <c:pt idx="2654">
                        <c:v>279.49782429730698</c:v>
                      </c:pt>
                      <c:pt idx="2655">
                        <c:v>279.49782429730698</c:v>
                      </c:pt>
                      <c:pt idx="2656">
                        <c:v>279.49782429730698</c:v>
                      </c:pt>
                      <c:pt idx="2657">
                        <c:v>278.4687757262144</c:v>
                      </c:pt>
                      <c:pt idx="2658">
                        <c:v>275.10878513465849</c:v>
                      </c:pt>
                      <c:pt idx="2659">
                        <c:v>281.99576620016478</c:v>
                      </c:pt>
                      <c:pt idx="2660">
                        <c:v>286.79995295777974</c:v>
                      </c:pt>
                      <c:pt idx="2661">
                        <c:v>286.5447489121488</c:v>
                      </c:pt>
                      <c:pt idx="2662">
                        <c:v>286.5447489121488</c:v>
                      </c:pt>
                      <c:pt idx="2663">
                        <c:v>286.5447489121488</c:v>
                      </c:pt>
                      <c:pt idx="2664">
                        <c:v>286.71762907209239</c:v>
                      </c:pt>
                      <c:pt idx="2665">
                        <c:v>288.08773374103276</c:v>
                      </c:pt>
                      <c:pt idx="2666">
                        <c:v>281.78407620839721</c:v>
                      </c:pt>
                      <c:pt idx="2667">
                        <c:v>281.8511113724569</c:v>
                      </c:pt>
                      <c:pt idx="2668">
                        <c:v>284.21968716923448</c:v>
                      </c:pt>
                      <c:pt idx="2669">
                        <c:v>284.21968716923448</c:v>
                      </c:pt>
                      <c:pt idx="2670">
                        <c:v>284.21968716923448</c:v>
                      </c:pt>
                      <c:pt idx="2671">
                        <c:v>289.69304951193709</c:v>
                      </c:pt>
                      <c:pt idx="2672">
                        <c:v>287.68552275667423</c:v>
                      </c:pt>
                      <c:pt idx="2673">
                        <c:v>289.34728919205003</c:v>
                      </c:pt>
                      <c:pt idx="2674">
                        <c:v>292.97071621780566</c:v>
                      </c:pt>
                      <c:pt idx="2675">
                        <c:v>292.72609667176312</c:v>
                      </c:pt>
                      <c:pt idx="2676">
                        <c:v>292.72609667176312</c:v>
                      </c:pt>
                      <c:pt idx="2677">
                        <c:v>292.72609667176312</c:v>
                      </c:pt>
                      <c:pt idx="2678">
                        <c:v>284.94531341879355</c:v>
                      </c:pt>
                      <c:pt idx="2679">
                        <c:v>280.38221804069173</c:v>
                      </c:pt>
                      <c:pt idx="2680">
                        <c:v>280.40338703986845</c:v>
                      </c:pt>
                      <c:pt idx="2681">
                        <c:v>287.9595436904624</c:v>
                      </c:pt>
                      <c:pt idx="2682">
                        <c:v>288.79689521345426</c:v>
                      </c:pt>
                      <c:pt idx="2683">
                        <c:v>288.79689521345426</c:v>
                      </c:pt>
                      <c:pt idx="2684">
                        <c:v>288.79689521345426</c:v>
                      </c:pt>
                      <c:pt idx="2685">
                        <c:v>293.1306597671412</c:v>
                      </c:pt>
                      <c:pt idx="2686">
                        <c:v>298.70633893919813</c:v>
                      </c:pt>
                      <c:pt idx="2687">
                        <c:v>297.75843819828316</c:v>
                      </c:pt>
                      <c:pt idx="2688">
                        <c:v>298.19005057038714</c:v>
                      </c:pt>
                      <c:pt idx="2689">
                        <c:v>298.7522051040811</c:v>
                      </c:pt>
                      <c:pt idx="2690">
                        <c:v>298.7522051040811</c:v>
                      </c:pt>
                      <c:pt idx="2691">
                        <c:v>298.7522051040811</c:v>
                      </c:pt>
                      <c:pt idx="2692">
                        <c:v>298.5899094437259</c:v>
                      </c:pt>
                      <c:pt idx="2693">
                        <c:v>304.10560978478196</c:v>
                      </c:pt>
                      <c:pt idx="2694">
                        <c:v>305.56862283899818</c:v>
                      </c:pt>
                      <c:pt idx="2695">
                        <c:v>306.66588262966025</c:v>
                      </c:pt>
                      <c:pt idx="2696">
                        <c:v>305.41103140068225</c:v>
                      </c:pt>
                      <c:pt idx="2697">
                        <c:v>305.41103140068225</c:v>
                      </c:pt>
                      <c:pt idx="2698">
                        <c:v>305.41103140068225</c:v>
                      </c:pt>
                      <c:pt idx="2699">
                        <c:v>309.22733153004839</c:v>
                      </c:pt>
                      <c:pt idx="2700">
                        <c:v>306.11784076208414</c:v>
                      </c:pt>
                      <c:pt idx="2701">
                        <c:v>305.56274256144906</c:v>
                      </c:pt>
                      <c:pt idx="2702">
                        <c:v>305.56274256144906</c:v>
                      </c:pt>
                      <c:pt idx="2703">
                        <c:v>308.6734093849231</c:v>
                      </c:pt>
                      <c:pt idx="2704">
                        <c:v>308.6734093849231</c:v>
                      </c:pt>
                      <c:pt idx="2705">
                        <c:v>308.6734093849231</c:v>
                      </c:pt>
                      <c:pt idx="2706">
                        <c:v>311.10196401270156</c:v>
                      </c:pt>
                      <c:pt idx="2707">
                        <c:v>308.18769845936743</c:v>
                      </c:pt>
                      <c:pt idx="2708">
                        <c:v>302.83664588968617</c:v>
                      </c:pt>
                      <c:pt idx="2709">
                        <c:v>306.77525579207355</c:v>
                      </c:pt>
                      <c:pt idx="2710">
                        <c:v>306.94107961895821</c:v>
                      </c:pt>
                      <c:pt idx="2711">
                        <c:v>306.94107961895821</c:v>
                      </c:pt>
                      <c:pt idx="2712">
                        <c:v>306.94107961895821</c:v>
                      </c:pt>
                      <c:pt idx="2713">
                        <c:v>305.29813007173954</c:v>
                      </c:pt>
                      <c:pt idx="2714">
                        <c:v>307.29624838292381</c:v>
                      </c:pt>
                      <c:pt idx="2715">
                        <c:v>311.73468187698467</c:v>
                      </c:pt>
                      <c:pt idx="2716">
                        <c:v>310.55862636716461</c:v>
                      </c:pt>
                      <c:pt idx="2717">
                        <c:v>309.01093731624144</c:v>
                      </c:pt>
                      <c:pt idx="2718">
                        <c:v>309.01093731624144</c:v>
                      </c:pt>
                      <c:pt idx="2719">
                        <c:v>309.01093731624144</c:v>
                      </c:pt>
                      <c:pt idx="2720">
                        <c:v>305.16170763260033</c:v>
                      </c:pt>
                      <c:pt idx="2721">
                        <c:v>303.38351170175241</c:v>
                      </c:pt>
                      <c:pt idx="2722">
                        <c:v>303.52463836293083</c:v>
                      </c:pt>
                      <c:pt idx="2723">
                        <c:v>300.57626719981192</c:v>
                      </c:pt>
                      <c:pt idx="2724">
                        <c:v>302.55439256732922</c:v>
                      </c:pt>
                      <c:pt idx="2725">
                        <c:v>302.55439256732922</c:v>
                      </c:pt>
                      <c:pt idx="2726">
                        <c:v>302.55439256732922</c:v>
                      </c:pt>
                      <c:pt idx="2727">
                        <c:v>306.3318828648712</c:v>
                      </c:pt>
                      <c:pt idx="2728">
                        <c:v>308.68164177349166</c:v>
                      </c:pt>
                      <c:pt idx="2729">
                        <c:v>311.15841467717274</c:v>
                      </c:pt>
                      <c:pt idx="2730">
                        <c:v>309.53428201811118</c:v>
                      </c:pt>
                      <c:pt idx="2731">
                        <c:v>311.33835117017514</c:v>
                      </c:pt>
                      <c:pt idx="2732">
                        <c:v>311.33835117017514</c:v>
                      </c:pt>
                      <c:pt idx="2733">
                        <c:v>311.33835117017514</c:v>
                      </c:pt>
                      <c:pt idx="2734">
                        <c:v>310.51393625779133</c:v>
                      </c:pt>
                      <c:pt idx="2735">
                        <c:v>310.51393625779133</c:v>
                      </c:pt>
                      <c:pt idx="2736">
                        <c:v>311.28190050570379</c:v>
                      </c:pt>
                      <c:pt idx="2737">
                        <c:v>312.22509702457944</c:v>
                      </c:pt>
                      <c:pt idx="2738">
                        <c:v>311.9416676467128</c:v>
                      </c:pt>
                      <c:pt idx="2739">
                        <c:v>311.9416676467128</c:v>
                      </c:pt>
                      <c:pt idx="2740">
                        <c:v>311.9416676467128</c:v>
                      </c:pt>
                      <c:pt idx="2741">
                        <c:v>307.9042690815005</c:v>
                      </c:pt>
                      <c:pt idx="2742">
                        <c:v>307.9042690815005</c:v>
                      </c:pt>
                      <c:pt idx="2743">
                        <c:v>309.09561331294816</c:v>
                      </c:pt>
                      <c:pt idx="2744">
                        <c:v>310.06938727507918</c:v>
                      </c:pt>
                      <c:pt idx="2745">
                        <c:v>310.38104198518153</c:v>
                      </c:pt>
                      <c:pt idx="2746">
                        <c:v>310.38104198518153</c:v>
                      </c:pt>
                      <c:pt idx="2747">
                        <c:v>310.38104198518153</c:v>
                      </c:pt>
                      <c:pt idx="2748">
                        <c:v>307.4138539339055</c:v>
                      </c:pt>
                      <c:pt idx="2749">
                        <c:v>307.43267082206262</c:v>
                      </c:pt>
                      <c:pt idx="2750">
                        <c:v>305.90967893684569</c:v>
                      </c:pt>
                      <c:pt idx="2751">
                        <c:v>307.45972009878847</c:v>
                      </c:pt>
                      <c:pt idx="2752">
                        <c:v>305.71680583323513</c:v>
                      </c:pt>
                      <c:pt idx="2753">
                        <c:v>305.71680583323513</c:v>
                      </c:pt>
                      <c:pt idx="2754">
                        <c:v>305.71680583323513</c:v>
                      </c:pt>
                      <c:pt idx="2755">
                        <c:v>304.83241208985038</c:v>
                      </c:pt>
                      <c:pt idx="2756">
                        <c:v>306.81406562389719</c:v>
                      </c:pt>
                      <c:pt idx="2757">
                        <c:v>303.16241326590585</c:v>
                      </c:pt>
                      <c:pt idx="2758">
                        <c:v>306.55768552275634</c:v>
                      </c:pt>
                      <c:pt idx="2759">
                        <c:v>302.90838527578472</c:v>
                      </c:pt>
                      <c:pt idx="2760">
                        <c:v>302.90838527578472</c:v>
                      </c:pt>
                      <c:pt idx="2761">
                        <c:v>302.90838527578472</c:v>
                      </c:pt>
                      <c:pt idx="2762">
                        <c:v>302.90838527578472</c:v>
                      </c:pt>
                      <c:pt idx="2763">
                        <c:v>302.3568152416791</c:v>
                      </c:pt>
                      <c:pt idx="2764">
                        <c:v>303.16594143243532</c:v>
                      </c:pt>
                      <c:pt idx="2765">
                        <c:v>302.58849817711365</c:v>
                      </c:pt>
                      <c:pt idx="2766">
                        <c:v>302.50264612489678</c:v>
                      </c:pt>
                      <c:pt idx="2767">
                        <c:v>302.50264612489678</c:v>
                      </c:pt>
                      <c:pt idx="2768">
                        <c:v>302.50264612489678</c:v>
                      </c:pt>
                      <c:pt idx="2769">
                        <c:v>302.01223097730184</c:v>
                      </c:pt>
                      <c:pt idx="2770">
                        <c:v>294.61954604257289</c:v>
                      </c:pt>
                      <c:pt idx="2771">
                        <c:v>298.20886745854375</c:v>
                      </c:pt>
                      <c:pt idx="2772">
                        <c:v>302.60849112078057</c:v>
                      </c:pt>
                      <c:pt idx="2773">
                        <c:v>301.13606962248588</c:v>
                      </c:pt>
                      <c:pt idx="2774">
                        <c:v>301.13606962248588</c:v>
                      </c:pt>
                      <c:pt idx="2775">
                        <c:v>301.13606962248588</c:v>
                      </c:pt>
                      <c:pt idx="2776">
                        <c:v>294.73244737151566</c:v>
                      </c:pt>
                      <c:pt idx="2777">
                        <c:v>295.53686934023256</c:v>
                      </c:pt>
                      <c:pt idx="2778">
                        <c:v>294.57367987768998</c:v>
                      </c:pt>
                      <c:pt idx="2779">
                        <c:v>293.09537810184617</c:v>
                      </c:pt>
                      <c:pt idx="2780">
                        <c:v>296.41303069504858</c:v>
                      </c:pt>
                      <c:pt idx="2781">
                        <c:v>296.41303069504858</c:v>
                      </c:pt>
                      <c:pt idx="2782">
                        <c:v>296.41303069504858</c:v>
                      </c:pt>
                      <c:pt idx="2783">
                        <c:v>299.41197224508971</c:v>
                      </c:pt>
                      <c:pt idx="2784">
                        <c:v>299.37786663530494</c:v>
                      </c:pt>
                      <c:pt idx="2785">
                        <c:v>302.62966011995741</c:v>
                      </c:pt>
                      <c:pt idx="2786">
                        <c:v>302.26508291191311</c:v>
                      </c:pt>
                      <c:pt idx="2787">
                        <c:v>299.20028225332203</c:v>
                      </c:pt>
                      <c:pt idx="2788">
                        <c:v>299.20028225332203</c:v>
                      </c:pt>
                      <c:pt idx="2789">
                        <c:v>299.20028225332203</c:v>
                      </c:pt>
                      <c:pt idx="2790">
                        <c:v>299.20028225332203</c:v>
                      </c:pt>
                      <c:pt idx="2791">
                        <c:v>294.40432788427586</c:v>
                      </c:pt>
                      <c:pt idx="2792">
                        <c:v>299.39315535693254</c:v>
                      </c:pt>
                      <c:pt idx="2793">
                        <c:v>294.92767258614577</c:v>
                      </c:pt>
                      <c:pt idx="2794">
                        <c:v>297.60202281547663</c:v>
                      </c:pt>
                      <c:pt idx="2795">
                        <c:v>297.60202281547663</c:v>
                      </c:pt>
                      <c:pt idx="2796">
                        <c:v>297.60202281547663</c:v>
                      </c:pt>
                      <c:pt idx="2797">
                        <c:v>301.57238621662913</c:v>
                      </c:pt>
                      <c:pt idx="2798">
                        <c:v>301.32776667058658</c:v>
                      </c:pt>
                      <c:pt idx="2799">
                        <c:v>301.70057626719955</c:v>
                      </c:pt>
                      <c:pt idx="2800">
                        <c:v>300.95378101846381</c:v>
                      </c:pt>
                      <c:pt idx="2801">
                        <c:v>307.37739621310101</c:v>
                      </c:pt>
                      <c:pt idx="2802">
                        <c:v>307.37739621310101</c:v>
                      </c:pt>
                      <c:pt idx="2803">
                        <c:v>307.37739621310101</c:v>
                      </c:pt>
                      <c:pt idx="2804">
                        <c:v>310.23873926849325</c:v>
                      </c:pt>
                      <c:pt idx="2805">
                        <c:v>306.61766435375728</c:v>
                      </c:pt>
                      <c:pt idx="2806">
                        <c:v>310.18111254851203</c:v>
                      </c:pt>
                      <c:pt idx="2807">
                        <c:v>308.24885334587771</c:v>
                      </c:pt>
                      <c:pt idx="2808">
                        <c:v>309.46959896507099</c:v>
                      </c:pt>
                      <c:pt idx="2809">
                        <c:v>309.46959896507099</c:v>
                      </c:pt>
                      <c:pt idx="2810">
                        <c:v>309.46959896507099</c:v>
                      </c:pt>
                      <c:pt idx="2811">
                        <c:v>310.17640832647282</c:v>
                      </c:pt>
                      <c:pt idx="2812">
                        <c:v>310.35752087498508</c:v>
                      </c:pt>
                      <c:pt idx="2813">
                        <c:v>308.61931083147107</c:v>
                      </c:pt>
                      <c:pt idx="2814">
                        <c:v>308.13712807244485</c:v>
                      </c:pt>
                      <c:pt idx="2815">
                        <c:v>311.21133717511447</c:v>
                      </c:pt>
                      <c:pt idx="2816">
                        <c:v>311.21133717511447</c:v>
                      </c:pt>
                      <c:pt idx="2817">
                        <c:v>311.21133717511447</c:v>
                      </c:pt>
                      <c:pt idx="2818">
                        <c:v>310.32459132071011</c:v>
                      </c:pt>
                      <c:pt idx="2819">
                        <c:v>311.69822415617995</c:v>
                      </c:pt>
                      <c:pt idx="2820">
                        <c:v>306.18487592614349</c:v>
                      </c:pt>
                      <c:pt idx="2821">
                        <c:v>306.44125602728434</c:v>
                      </c:pt>
                      <c:pt idx="2822">
                        <c:v>306.03081265435713</c:v>
                      </c:pt>
                      <c:pt idx="2823">
                        <c:v>306.03081265435713</c:v>
                      </c:pt>
                      <c:pt idx="2824">
                        <c:v>306.03081265435713</c:v>
                      </c:pt>
                      <c:pt idx="2825">
                        <c:v>301.76290720922015</c:v>
                      </c:pt>
                      <c:pt idx="2826">
                        <c:v>303.27531459484874</c:v>
                      </c:pt>
                      <c:pt idx="2827">
                        <c:v>303.8233564624249</c:v>
                      </c:pt>
                      <c:pt idx="2828">
                        <c:v>304.0291661766434</c:v>
                      </c:pt>
                      <c:pt idx="2829">
                        <c:v>304.0291661766434</c:v>
                      </c:pt>
                      <c:pt idx="2830">
                        <c:v>304.0291661766434</c:v>
                      </c:pt>
                      <c:pt idx="2831">
                        <c:v>304.0291661766434</c:v>
                      </c:pt>
                      <c:pt idx="2832">
                        <c:v>303.31294837116303</c:v>
                      </c:pt>
                      <c:pt idx="2833">
                        <c:v>300.23521110196396</c:v>
                      </c:pt>
                      <c:pt idx="2834">
                        <c:v>297.75373397624361</c:v>
                      </c:pt>
                      <c:pt idx="2835">
                        <c:v>297.57967776079022</c:v>
                      </c:pt>
                      <c:pt idx="2836">
                        <c:v>295.92261554745374</c:v>
                      </c:pt>
                      <c:pt idx="2837">
                        <c:v>295.92261554745374</c:v>
                      </c:pt>
                      <c:pt idx="2838">
                        <c:v>295.92261554745374</c:v>
                      </c:pt>
                      <c:pt idx="2839">
                        <c:v>295.92614371398321</c:v>
                      </c:pt>
                      <c:pt idx="2840">
                        <c:v>294.05739150887911</c:v>
                      </c:pt>
                      <c:pt idx="2841">
                        <c:v>298.06774079736556</c:v>
                      </c:pt>
                      <c:pt idx="2842">
                        <c:v>290.13995060566856</c:v>
                      </c:pt>
                      <c:pt idx="2843">
                        <c:v>292.90720922027521</c:v>
                      </c:pt>
                      <c:pt idx="2844">
                        <c:v>292.90720922027521</c:v>
                      </c:pt>
                      <c:pt idx="2845">
                        <c:v>292.90720922027521</c:v>
                      </c:pt>
                      <c:pt idx="2846">
                        <c:v>289.66835234623073</c:v>
                      </c:pt>
                      <c:pt idx="2847">
                        <c:v>295.0488063036575</c:v>
                      </c:pt>
                      <c:pt idx="2848">
                        <c:v>292.53204751264252</c:v>
                      </c:pt>
                      <c:pt idx="2849">
                        <c:v>293.52699047395032</c:v>
                      </c:pt>
                      <c:pt idx="2850">
                        <c:v>293.4799482535575</c:v>
                      </c:pt>
                      <c:pt idx="2851">
                        <c:v>293.4799482535575</c:v>
                      </c:pt>
                      <c:pt idx="2852">
                        <c:v>293.4799482535575</c:v>
                      </c:pt>
                      <c:pt idx="2853">
                        <c:v>289.26143713983294</c:v>
                      </c:pt>
                      <c:pt idx="2854">
                        <c:v>286.74115018228849</c:v>
                      </c:pt>
                      <c:pt idx="2855">
                        <c:v>285.18052452075727</c:v>
                      </c:pt>
                      <c:pt idx="2856">
                        <c:v>285.2416794072679</c:v>
                      </c:pt>
                      <c:pt idx="2857">
                        <c:v>280.96906974009158</c:v>
                      </c:pt>
                      <c:pt idx="2858">
                        <c:v>280.96906974009158</c:v>
                      </c:pt>
                      <c:pt idx="2859">
                        <c:v>280.96906974009158</c:v>
                      </c:pt>
                      <c:pt idx="2860">
                        <c:v>278.38409972950706</c:v>
                      </c:pt>
                      <c:pt idx="2861">
                        <c:v>280.39750676231898</c:v>
                      </c:pt>
                      <c:pt idx="2862">
                        <c:v>283.87157473832752</c:v>
                      </c:pt>
                      <c:pt idx="2863">
                        <c:v>282.79548394684218</c:v>
                      </c:pt>
                      <c:pt idx="2864">
                        <c:v>279.03210631541799</c:v>
                      </c:pt>
                      <c:pt idx="2865">
                        <c:v>279.03210631541799</c:v>
                      </c:pt>
                      <c:pt idx="2866">
                        <c:v>279.03210631541799</c:v>
                      </c:pt>
                      <c:pt idx="2867">
                        <c:v>274.07620839703623</c:v>
                      </c:pt>
                      <c:pt idx="2868">
                        <c:v>272.05221686463591</c:v>
                      </c:pt>
                      <c:pt idx="2869">
                        <c:v>282.40268140656229</c:v>
                      </c:pt>
                      <c:pt idx="2870">
                        <c:v>277.49852993061268</c:v>
                      </c:pt>
                      <c:pt idx="2871">
                        <c:v>273.29648359402557</c:v>
                      </c:pt>
                      <c:pt idx="2872">
                        <c:v>273.29648359402557</c:v>
                      </c:pt>
                      <c:pt idx="2873">
                        <c:v>273.29648359402557</c:v>
                      </c:pt>
                      <c:pt idx="2874">
                        <c:v>278.16417734917081</c:v>
                      </c:pt>
                      <c:pt idx="2875">
                        <c:v>283.79748324120891</c:v>
                      </c:pt>
                      <c:pt idx="2876">
                        <c:v>281.45007644360805</c:v>
                      </c:pt>
                      <c:pt idx="2877">
                        <c:v>284.1361872280371</c:v>
                      </c:pt>
                      <c:pt idx="2878">
                        <c:v>287.85134658355861</c:v>
                      </c:pt>
                      <c:pt idx="2879">
                        <c:v>287.85134658355861</c:v>
                      </c:pt>
                      <c:pt idx="2880">
                        <c:v>287.85134658355861</c:v>
                      </c:pt>
                      <c:pt idx="2881">
                        <c:v>283.59990591555908</c:v>
                      </c:pt>
                      <c:pt idx="2882">
                        <c:v>280.04704222039265</c:v>
                      </c:pt>
                      <c:pt idx="2883">
                        <c:v>281.8193578736915</c:v>
                      </c:pt>
                      <c:pt idx="2884">
                        <c:v>284.83358814536035</c:v>
                      </c:pt>
                      <c:pt idx="2885">
                        <c:v>280.80324591320698</c:v>
                      </c:pt>
                      <c:pt idx="2886">
                        <c:v>280.80324591320698</c:v>
                      </c:pt>
                      <c:pt idx="2887">
                        <c:v>280.80324591320698</c:v>
                      </c:pt>
                      <c:pt idx="2888">
                        <c:v>280.80324591320698</c:v>
                      </c:pt>
                      <c:pt idx="2889">
                        <c:v>278.10184640715028</c:v>
                      </c:pt>
                      <c:pt idx="2890">
                        <c:v>276.92226273080081</c:v>
                      </c:pt>
                      <c:pt idx="2891">
                        <c:v>276.82817829001516</c:v>
                      </c:pt>
                      <c:pt idx="2892">
                        <c:v>276.71998118311171</c:v>
                      </c:pt>
                      <c:pt idx="2893">
                        <c:v>276.71998118311171</c:v>
                      </c:pt>
                      <c:pt idx="2894">
                        <c:v>276.71998118311171</c:v>
                      </c:pt>
                      <c:pt idx="2895">
                        <c:v>269.6895213454074</c:v>
                      </c:pt>
                      <c:pt idx="2896">
                        <c:v>270.41161942843695</c:v>
                      </c:pt>
                      <c:pt idx="2897">
                        <c:v>273.95507467952484</c:v>
                      </c:pt>
                      <c:pt idx="2898">
                        <c:v>268.1724097377396</c:v>
                      </c:pt>
                      <c:pt idx="2899">
                        <c:v>266.53416441256024</c:v>
                      </c:pt>
                      <c:pt idx="2900">
                        <c:v>266.53416441256024</c:v>
                      </c:pt>
                      <c:pt idx="2901">
                        <c:v>266.53416441256024</c:v>
                      </c:pt>
                      <c:pt idx="2902">
                        <c:v>268.07597318593429</c:v>
                      </c:pt>
                      <c:pt idx="2903">
                        <c:v>263.02834293778665</c:v>
                      </c:pt>
                      <c:pt idx="2904">
                        <c:v>265.63330589203804</c:v>
                      </c:pt>
                      <c:pt idx="2905">
                        <c:v>262.8813359990591</c:v>
                      </c:pt>
                      <c:pt idx="2906">
                        <c:v>262.64259673056557</c:v>
                      </c:pt>
                      <c:pt idx="2907">
                        <c:v>262.64259673056557</c:v>
                      </c:pt>
                      <c:pt idx="2908">
                        <c:v>262.64259673056557</c:v>
                      </c:pt>
                      <c:pt idx="2909">
                        <c:v>269.23673997412669</c:v>
                      </c:pt>
                      <c:pt idx="2910">
                        <c:v>269.10619781253666</c:v>
                      </c:pt>
                      <c:pt idx="2911">
                        <c:v>264.78184170292826</c:v>
                      </c:pt>
                      <c:pt idx="2912">
                        <c:v>261.02199223803348</c:v>
                      </c:pt>
                      <c:pt idx="2913">
                        <c:v>254.55721510055261</c:v>
                      </c:pt>
                      <c:pt idx="2914">
                        <c:v>254.55721510055261</c:v>
                      </c:pt>
                      <c:pt idx="2915">
                        <c:v>254.55721510055261</c:v>
                      </c:pt>
                      <c:pt idx="2916">
                        <c:v>256.47183347053971</c:v>
                      </c:pt>
                      <c:pt idx="2917">
                        <c:v>251.22427378572254</c:v>
                      </c:pt>
                      <c:pt idx="2918">
                        <c:v>253.81512407385614</c:v>
                      </c:pt>
                      <c:pt idx="2919">
                        <c:v>258.25238151240723</c:v>
                      </c:pt>
                      <c:pt idx="2920">
                        <c:v>254.41726449488397</c:v>
                      </c:pt>
                      <c:pt idx="2921">
                        <c:v>254.41726449488397</c:v>
                      </c:pt>
                      <c:pt idx="2922">
                        <c:v>254.41726449488397</c:v>
                      </c:pt>
                      <c:pt idx="2923">
                        <c:v>248.55109961190146</c:v>
                      </c:pt>
                      <c:pt idx="2924">
                        <c:v>243.49523697518507</c:v>
                      </c:pt>
                      <c:pt idx="2925">
                        <c:v>245.94613665765007</c:v>
                      </c:pt>
                      <c:pt idx="2926">
                        <c:v>245.94613665765007</c:v>
                      </c:pt>
                      <c:pt idx="2927">
                        <c:v>255.62742561448877</c:v>
                      </c:pt>
                      <c:pt idx="2928">
                        <c:v>255.62742561448877</c:v>
                      </c:pt>
                      <c:pt idx="2929">
                        <c:v>255.62742561448877</c:v>
                      </c:pt>
                      <c:pt idx="2930">
                        <c:v>251.78290015288698</c:v>
                      </c:pt>
                      <c:pt idx="2931">
                        <c:v>244.36787016347154</c:v>
                      </c:pt>
                      <c:pt idx="2932">
                        <c:v>236.0437492649651</c:v>
                      </c:pt>
                      <c:pt idx="2933">
                        <c:v>238.40174056215434</c:v>
                      </c:pt>
                      <c:pt idx="2934">
                        <c:v>237.82782547336214</c:v>
                      </c:pt>
                      <c:pt idx="2935">
                        <c:v>237.82782547336214</c:v>
                      </c:pt>
                      <c:pt idx="2936">
                        <c:v>237.82782547336214</c:v>
                      </c:pt>
                      <c:pt idx="2937">
                        <c:v>237.56791720569188</c:v>
                      </c:pt>
                      <c:pt idx="2938">
                        <c:v>233.66223685757944</c:v>
                      </c:pt>
                      <c:pt idx="2939">
                        <c:v>236.78348818064188</c:v>
                      </c:pt>
                      <c:pt idx="2940">
                        <c:v>229.39080324591296</c:v>
                      </c:pt>
                      <c:pt idx="2941">
                        <c:v>220.81147830177562</c:v>
                      </c:pt>
                      <c:pt idx="2942">
                        <c:v>220.81147830177562</c:v>
                      </c:pt>
                      <c:pt idx="2943">
                        <c:v>220.81147830177562</c:v>
                      </c:pt>
                      <c:pt idx="2944">
                        <c:v>215.78148888627521</c:v>
                      </c:pt>
                      <c:pt idx="2945">
                        <c:v>212.97424438433472</c:v>
                      </c:pt>
                      <c:pt idx="2946">
                        <c:v>225.63918616958696</c:v>
                      </c:pt>
                      <c:pt idx="2947">
                        <c:v>224.56074326708199</c:v>
                      </c:pt>
                      <c:pt idx="2948">
                        <c:v>228.72397977184499</c:v>
                      </c:pt>
                      <c:pt idx="2949">
                        <c:v>228.72397977184499</c:v>
                      </c:pt>
                      <c:pt idx="2950">
                        <c:v>228.72397977184499</c:v>
                      </c:pt>
                      <c:pt idx="2951">
                        <c:v>240.61742914265531</c:v>
                      </c:pt>
                      <c:pt idx="2952">
                        <c:v>241.64177349170856</c:v>
                      </c:pt>
                      <c:pt idx="2953">
                        <c:v>243.99153240032905</c:v>
                      </c:pt>
                      <c:pt idx="2954">
                        <c:v>236.52122780195205</c:v>
                      </c:pt>
                      <c:pt idx="2955">
                        <c:v>232.07691403034204</c:v>
                      </c:pt>
                      <c:pt idx="2956">
                        <c:v>232.07691403034204</c:v>
                      </c:pt>
                      <c:pt idx="2957">
                        <c:v>232.07691403034204</c:v>
                      </c:pt>
                      <c:pt idx="2958">
                        <c:v>224.89709514289055</c:v>
                      </c:pt>
                      <c:pt idx="2959">
                        <c:v>231.20192873103593</c:v>
                      </c:pt>
                      <c:pt idx="2960">
                        <c:v>236.92814300834979</c:v>
                      </c:pt>
                      <c:pt idx="2961">
                        <c:v>244.21733505821453</c:v>
                      </c:pt>
                      <c:pt idx="2962">
                        <c:v>244.40197577325631</c:v>
                      </c:pt>
                      <c:pt idx="2963">
                        <c:v>244.40197577325631</c:v>
                      </c:pt>
                      <c:pt idx="2964">
                        <c:v>244.40197577325631</c:v>
                      </c:pt>
                      <c:pt idx="2965">
                        <c:v>243.35881453604591</c:v>
                      </c:pt>
                      <c:pt idx="2966">
                        <c:v>237.82194519581304</c:v>
                      </c:pt>
                      <c:pt idx="2967">
                        <c:v>248.22650829119115</c:v>
                      </c:pt>
                      <c:pt idx="2968">
                        <c:v>250.47512642596709</c:v>
                      </c:pt>
                      <c:pt idx="2969">
                        <c:v>250.1693519934139</c:v>
                      </c:pt>
                      <c:pt idx="2970">
                        <c:v>250.1693519934139</c:v>
                      </c:pt>
                      <c:pt idx="2971">
                        <c:v>250.1693519934139</c:v>
                      </c:pt>
                      <c:pt idx="2972">
                        <c:v>255.91908738092414</c:v>
                      </c:pt>
                      <c:pt idx="2973">
                        <c:v>252.69434317299752</c:v>
                      </c:pt>
                      <c:pt idx="2974">
                        <c:v>255.6627072797834</c:v>
                      </c:pt>
                      <c:pt idx="2975">
                        <c:v>259.35081735857915</c:v>
                      </c:pt>
                      <c:pt idx="2976">
                        <c:v>253.57873691638224</c:v>
                      </c:pt>
                      <c:pt idx="2977">
                        <c:v>253.57873691638224</c:v>
                      </c:pt>
                      <c:pt idx="2978">
                        <c:v>253.57873691638224</c:v>
                      </c:pt>
                      <c:pt idx="2979">
                        <c:v>254.69598965071131</c:v>
                      </c:pt>
                      <c:pt idx="2980">
                        <c:v>249.90826767023384</c:v>
                      </c:pt>
                      <c:pt idx="2981">
                        <c:v>246.18840409267304</c:v>
                      </c:pt>
                      <c:pt idx="2982">
                        <c:v>245.80853816300117</c:v>
                      </c:pt>
                      <c:pt idx="2983">
                        <c:v>245.18405268728671</c:v>
                      </c:pt>
                      <c:pt idx="2984">
                        <c:v>245.18405268728671</c:v>
                      </c:pt>
                      <c:pt idx="2985">
                        <c:v>245.18405268728671</c:v>
                      </c:pt>
                      <c:pt idx="2986">
                        <c:v>245.18405268728671</c:v>
                      </c:pt>
                      <c:pt idx="2987">
                        <c:v>235.58861578266479</c:v>
                      </c:pt>
                      <c:pt idx="2988">
                        <c:v>239.85299306127234</c:v>
                      </c:pt>
                      <c:pt idx="2989">
                        <c:v>235.96495354580722</c:v>
                      </c:pt>
                      <c:pt idx="2990">
                        <c:v>239.55427496177805</c:v>
                      </c:pt>
                      <c:pt idx="2991">
                        <c:v>239.55427496177805</c:v>
                      </c:pt>
                      <c:pt idx="2992">
                        <c:v>239.55427496177805</c:v>
                      </c:pt>
                      <c:pt idx="2993">
                        <c:v>242.20628013642229</c:v>
                      </c:pt>
                      <c:pt idx="2994">
                        <c:v>244.45489827119826</c:v>
                      </c:pt>
                      <c:pt idx="2995">
                        <c:v>243.93860990238724</c:v>
                      </c:pt>
                      <c:pt idx="2996">
                        <c:v>237.96071974597186</c:v>
                      </c:pt>
                      <c:pt idx="2997">
                        <c:v>239.18616958720432</c:v>
                      </c:pt>
                      <c:pt idx="2998">
                        <c:v>239.18616958720432</c:v>
                      </c:pt>
                      <c:pt idx="2999">
                        <c:v>239.18616958720432</c:v>
                      </c:pt>
                      <c:pt idx="3000">
                        <c:v>240.27754910031732</c:v>
                      </c:pt>
                      <c:pt idx="3001">
                        <c:v>235.70622133364674</c:v>
                      </c:pt>
                      <c:pt idx="3002">
                        <c:v>234.74303187110408</c:v>
                      </c:pt>
                      <c:pt idx="3003">
                        <c:v>227.62907209220251</c:v>
                      </c:pt>
                      <c:pt idx="3004">
                        <c:v>227.58202987180974</c:v>
                      </c:pt>
                      <c:pt idx="3005">
                        <c:v>227.58202987180974</c:v>
                      </c:pt>
                      <c:pt idx="3006">
                        <c:v>227.58202987180974</c:v>
                      </c:pt>
                      <c:pt idx="3007">
                        <c:v>224.17264494884137</c:v>
                      </c:pt>
                      <c:pt idx="3008">
                        <c:v>221.56532988357029</c:v>
                      </c:pt>
                      <c:pt idx="3009">
                        <c:v>227.48206515347502</c:v>
                      </c:pt>
                      <c:pt idx="3010">
                        <c:v>230.26461248970932</c:v>
                      </c:pt>
                      <c:pt idx="3011">
                        <c:v>221.93108314712435</c:v>
                      </c:pt>
                      <c:pt idx="3012">
                        <c:v>221.93108314712435</c:v>
                      </c:pt>
                      <c:pt idx="3013">
                        <c:v>221.93108314712435</c:v>
                      </c:pt>
                      <c:pt idx="3014">
                        <c:v>218.5734446665881</c:v>
                      </c:pt>
                      <c:pt idx="3015">
                        <c:v>227.59143831588835</c:v>
                      </c:pt>
                      <c:pt idx="3016">
                        <c:v>223.76925790897315</c:v>
                      </c:pt>
                      <c:pt idx="3017">
                        <c:v>221.59120310478639</c:v>
                      </c:pt>
                      <c:pt idx="3018">
                        <c:v>216.92461484182039</c:v>
                      </c:pt>
                      <c:pt idx="3019">
                        <c:v>216.92461484182039</c:v>
                      </c:pt>
                      <c:pt idx="3020">
                        <c:v>216.92461484182039</c:v>
                      </c:pt>
                      <c:pt idx="3021">
                        <c:v>214.01858167705501</c:v>
                      </c:pt>
                      <c:pt idx="3022">
                        <c:v>219.1591203104785</c:v>
                      </c:pt>
                      <c:pt idx="3023">
                        <c:v>214.62307420910253</c:v>
                      </c:pt>
                      <c:pt idx="3024">
                        <c:v>219.98235916735254</c:v>
                      </c:pt>
                      <c:pt idx="3025">
                        <c:v>227.88192402681389</c:v>
                      </c:pt>
                      <c:pt idx="3026">
                        <c:v>227.88192402681389</c:v>
                      </c:pt>
                      <c:pt idx="3027">
                        <c:v>227.88192402681389</c:v>
                      </c:pt>
                      <c:pt idx="3028">
                        <c:v>231.17487945431009</c:v>
                      </c:pt>
                      <c:pt idx="3029">
                        <c:v>240.62683758673393</c:v>
                      </c:pt>
                      <c:pt idx="3030">
                        <c:v>234.83711631188976</c:v>
                      </c:pt>
                      <c:pt idx="3031">
                        <c:v>239.64012701399488</c:v>
                      </c:pt>
                      <c:pt idx="3032">
                        <c:v>241.90873809243774</c:v>
                      </c:pt>
                      <c:pt idx="3033">
                        <c:v>241.90873809243774</c:v>
                      </c:pt>
                      <c:pt idx="3034">
                        <c:v>241.90873809243774</c:v>
                      </c:pt>
                      <c:pt idx="3035">
                        <c:v>244.81241914618349</c:v>
                      </c:pt>
                      <c:pt idx="3036">
                        <c:v>241.01023168293526</c:v>
                      </c:pt>
                      <c:pt idx="3037">
                        <c:v>242.48147712572018</c:v>
                      </c:pt>
                      <c:pt idx="3038">
                        <c:v>237.62671998118293</c:v>
                      </c:pt>
                      <c:pt idx="3039">
                        <c:v>242.62377984240842</c:v>
                      </c:pt>
                      <c:pt idx="3040">
                        <c:v>242.62377984240842</c:v>
                      </c:pt>
                      <c:pt idx="3041">
                        <c:v>242.62377984240842</c:v>
                      </c:pt>
                      <c:pt idx="3042">
                        <c:v>240.04351405386316</c:v>
                      </c:pt>
                      <c:pt idx="3043">
                        <c:v>238.64165588615768</c:v>
                      </c:pt>
                      <c:pt idx="3044">
                        <c:v>240.18111254851215</c:v>
                      </c:pt>
                      <c:pt idx="3045">
                        <c:v>239.3284723038926</c:v>
                      </c:pt>
                      <c:pt idx="3046">
                        <c:v>242.66964600729139</c:v>
                      </c:pt>
                      <c:pt idx="3047">
                        <c:v>242.66964600729139</c:v>
                      </c:pt>
                      <c:pt idx="3048">
                        <c:v>242.66964600729139</c:v>
                      </c:pt>
                      <c:pt idx="3049">
                        <c:v>244.27731388921541</c:v>
                      </c:pt>
                      <c:pt idx="3050">
                        <c:v>245.90262260378671</c:v>
                      </c:pt>
                      <c:pt idx="3051">
                        <c:v>248.27590262260364</c:v>
                      </c:pt>
                      <c:pt idx="3052">
                        <c:v>244.15853228272357</c:v>
                      </c:pt>
                      <c:pt idx="3053">
                        <c:v>241.450076443608</c:v>
                      </c:pt>
                      <c:pt idx="3054">
                        <c:v>241.450076443608</c:v>
                      </c:pt>
                      <c:pt idx="3055">
                        <c:v>241.450076443608</c:v>
                      </c:pt>
                      <c:pt idx="3056">
                        <c:v>236.69293190638581</c:v>
                      </c:pt>
                      <c:pt idx="3057">
                        <c:v>237.8242973068327</c:v>
                      </c:pt>
                      <c:pt idx="3058">
                        <c:v>238.40762083970347</c:v>
                      </c:pt>
                      <c:pt idx="3059">
                        <c:v>244.13853933905662</c:v>
                      </c:pt>
                      <c:pt idx="3060">
                        <c:v>244.35963777490281</c:v>
                      </c:pt>
                      <c:pt idx="3061">
                        <c:v>244.35963777490281</c:v>
                      </c:pt>
                      <c:pt idx="3062">
                        <c:v>244.35963777490281</c:v>
                      </c:pt>
                      <c:pt idx="3063">
                        <c:v>241.84170292837808</c:v>
                      </c:pt>
                      <c:pt idx="3064">
                        <c:v>240.6186051981652</c:v>
                      </c:pt>
                      <c:pt idx="3065">
                        <c:v>245.28872162766069</c:v>
                      </c:pt>
                      <c:pt idx="3066">
                        <c:v>249.52840174056197</c:v>
                      </c:pt>
                      <c:pt idx="3067">
                        <c:v>248.23238856874028</c:v>
                      </c:pt>
                      <c:pt idx="3068">
                        <c:v>248.23238856874028</c:v>
                      </c:pt>
                      <c:pt idx="3069">
                        <c:v>248.23238856874028</c:v>
                      </c:pt>
                      <c:pt idx="3070">
                        <c:v>248.47230389274358</c:v>
                      </c:pt>
                      <c:pt idx="3071">
                        <c:v>244.02563801011388</c:v>
                      </c:pt>
                      <c:pt idx="3072">
                        <c:v>250.13524638362912</c:v>
                      </c:pt>
                      <c:pt idx="3073">
                        <c:v>250.13524638362912</c:v>
                      </c:pt>
                      <c:pt idx="3074">
                        <c:v>248.89921204280819</c:v>
                      </c:pt>
                      <c:pt idx="3075">
                        <c:v>248.89921204280819</c:v>
                      </c:pt>
                      <c:pt idx="3076">
                        <c:v>248.89921204280819</c:v>
                      </c:pt>
                      <c:pt idx="3077">
                        <c:v>248.49112078090064</c:v>
                      </c:pt>
                      <c:pt idx="3078">
                        <c:v>246.17076326002567</c:v>
                      </c:pt>
                      <c:pt idx="3079">
                        <c:v>246.68822768434649</c:v>
                      </c:pt>
                      <c:pt idx="3080">
                        <c:v>243.78101846407125</c:v>
                      </c:pt>
                      <c:pt idx="3081">
                        <c:v>245.28754557215075</c:v>
                      </c:pt>
                      <c:pt idx="3082">
                        <c:v>245.28754557215075</c:v>
                      </c:pt>
                      <c:pt idx="3083">
                        <c:v>245.28754557215075</c:v>
                      </c:pt>
                      <c:pt idx="3084">
                        <c:v>241.15253439962342</c:v>
                      </c:pt>
                      <c:pt idx="3085">
                        <c:v>243.99976478889781</c:v>
                      </c:pt>
                      <c:pt idx="3086">
                        <c:v>244.16794072680207</c:v>
                      </c:pt>
                      <c:pt idx="3087">
                        <c:v>242.4685405151121</c:v>
                      </c:pt>
                      <c:pt idx="3088">
                        <c:v>239.27319769493099</c:v>
                      </c:pt>
                      <c:pt idx="3089">
                        <c:v>239.27319769493099</c:v>
                      </c:pt>
                      <c:pt idx="3090">
                        <c:v>239.27319769493099</c:v>
                      </c:pt>
                      <c:pt idx="3091">
                        <c:v>243.71398330001153</c:v>
                      </c:pt>
                      <c:pt idx="3092">
                        <c:v>241.13724567799574</c:v>
                      </c:pt>
                      <c:pt idx="3093">
                        <c:v>238.68869810655039</c:v>
                      </c:pt>
                      <c:pt idx="3094">
                        <c:v>237.02340350464522</c:v>
                      </c:pt>
                      <c:pt idx="3095">
                        <c:v>239.51311301893423</c:v>
                      </c:pt>
                      <c:pt idx="3096">
                        <c:v>239.51311301893423</c:v>
                      </c:pt>
                      <c:pt idx="3097">
                        <c:v>239.51311301893423</c:v>
                      </c:pt>
                      <c:pt idx="3098">
                        <c:v>240.31400682112172</c:v>
                      </c:pt>
                      <c:pt idx="3099">
                        <c:v>239.66952840174034</c:v>
                      </c:pt>
                      <c:pt idx="3100">
                        <c:v>239.66952840174034</c:v>
                      </c:pt>
                      <c:pt idx="3101">
                        <c:v>238.12301540632694</c:v>
                      </c:pt>
                      <c:pt idx="3102">
                        <c:v>235.07115135834388</c:v>
                      </c:pt>
                      <c:pt idx="3103">
                        <c:v>235.07115135834388</c:v>
                      </c:pt>
                      <c:pt idx="3104">
                        <c:v>235.07115135834388</c:v>
                      </c:pt>
                      <c:pt idx="3105">
                        <c:v>236.47536163706906</c:v>
                      </c:pt>
                      <c:pt idx="3106">
                        <c:v>236.14959426084889</c:v>
                      </c:pt>
                      <c:pt idx="3107">
                        <c:v>236.14959426084889</c:v>
                      </c:pt>
                      <c:pt idx="3108">
                        <c:v>243.41173703398778</c:v>
                      </c:pt>
                      <c:pt idx="3109">
                        <c:v>243.02716688227662</c:v>
                      </c:pt>
                      <c:pt idx="3110">
                        <c:v>243.02716688227662</c:v>
                      </c:pt>
                      <c:pt idx="3111">
                        <c:v>243.02716688227662</c:v>
                      </c:pt>
                      <c:pt idx="3112">
                        <c:v>246.35658003057722</c:v>
                      </c:pt>
                      <c:pt idx="3113">
                        <c:v>245.36163706926945</c:v>
                      </c:pt>
                      <c:pt idx="3114">
                        <c:v>242.2521463013052</c:v>
                      </c:pt>
                      <c:pt idx="3115">
                        <c:v>246.94813595201674</c:v>
                      </c:pt>
                      <c:pt idx="3116">
                        <c:v>246.60472774314928</c:v>
                      </c:pt>
                      <c:pt idx="3117">
                        <c:v>246.60472774314928</c:v>
                      </c:pt>
                      <c:pt idx="3118">
                        <c:v>246.60472774314928</c:v>
                      </c:pt>
                      <c:pt idx="3119">
                        <c:v>246.41538280606824</c:v>
                      </c:pt>
                      <c:pt idx="3120">
                        <c:v>247.18922733152985</c:v>
                      </c:pt>
                      <c:pt idx="3121">
                        <c:v>243.69281430083478</c:v>
                      </c:pt>
                      <c:pt idx="3122">
                        <c:v>242.99188521698201</c:v>
                      </c:pt>
                      <c:pt idx="3123">
                        <c:v>239.59190873809223</c:v>
                      </c:pt>
                      <c:pt idx="3124">
                        <c:v>239.59190873809223</c:v>
                      </c:pt>
                      <c:pt idx="3125">
                        <c:v>239.59190873809223</c:v>
                      </c:pt>
                      <c:pt idx="3126">
                        <c:v>239.59190873809223</c:v>
                      </c:pt>
                      <c:pt idx="3127">
                        <c:v>236.6658826296599</c:v>
                      </c:pt>
                      <c:pt idx="3128">
                        <c:v>234.57603198870964</c:v>
                      </c:pt>
                      <c:pt idx="3129">
                        <c:v>236.68822768434646</c:v>
                      </c:pt>
                      <c:pt idx="3130">
                        <c:v>230.35869693049489</c:v>
                      </c:pt>
                      <c:pt idx="3131">
                        <c:v>230.35869693049489</c:v>
                      </c:pt>
                      <c:pt idx="3132">
                        <c:v>230.35869693049489</c:v>
                      </c:pt>
                      <c:pt idx="3133">
                        <c:v>226.9246148418203</c:v>
                      </c:pt>
                      <c:pt idx="3134">
                        <c:v>229.85652122780169</c:v>
                      </c:pt>
                      <c:pt idx="3135">
                        <c:v>230.89850640950229</c:v>
                      </c:pt>
                      <c:pt idx="3136">
                        <c:v>226.1272492061623</c:v>
                      </c:pt>
                      <c:pt idx="3137">
                        <c:v>229.44137363283525</c:v>
                      </c:pt>
                      <c:pt idx="3138">
                        <c:v>229.44137363283525</c:v>
                      </c:pt>
                      <c:pt idx="3139">
                        <c:v>229.44137363283525</c:v>
                      </c:pt>
                      <c:pt idx="3140">
                        <c:v>230.51511231330096</c:v>
                      </c:pt>
                      <c:pt idx="3141">
                        <c:v>227.44325532165095</c:v>
                      </c:pt>
                      <c:pt idx="3142">
                        <c:v>226.52593202399132</c:v>
                      </c:pt>
                      <c:pt idx="3143">
                        <c:v>225.9273197694929</c:v>
                      </c:pt>
                      <c:pt idx="3144">
                        <c:v>224.00094084440764</c:v>
                      </c:pt>
                      <c:pt idx="3145">
                        <c:v>224.00094084440764</c:v>
                      </c:pt>
                      <c:pt idx="3146">
                        <c:v>224.00094084440764</c:v>
                      </c:pt>
                      <c:pt idx="3147">
                        <c:v>225.71915794425473</c:v>
                      </c:pt>
                      <c:pt idx="3148">
                        <c:v>223.81747618487569</c:v>
                      </c:pt>
                      <c:pt idx="3149">
                        <c:v>221.75702693167094</c:v>
                      </c:pt>
                      <c:pt idx="3150">
                        <c:v>220.66917558508737</c:v>
                      </c:pt>
                      <c:pt idx="3151">
                        <c:v>225.25461601787578</c:v>
                      </c:pt>
                      <c:pt idx="3152">
                        <c:v>225.25461601787578</c:v>
                      </c:pt>
                      <c:pt idx="3153">
                        <c:v>225.25461601787578</c:v>
                      </c:pt>
                      <c:pt idx="3154">
                        <c:v>225.25461601787578</c:v>
                      </c:pt>
                      <c:pt idx="3155">
                        <c:v>229.65071151358319</c:v>
                      </c:pt>
                      <c:pt idx="3156">
                        <c:v>228.50640950252827</c:v>
                      </c:pt>
                      <c:pt idx="3157">
                        <c:v>226.3859814183227</c:v>
                      </c:pt>
                      <c:pt idx="3158">
                        <c:v>229.67776079030904</c:v>
                      </c:pt>
                      <c:pt idx="3159">
                        <c:v>229.67776079030904</c:v>
                      </c:pt>
                      <c:pt idx="3160">
                        <c:v>229.67776079030904</c:v>
                      </c:pt>
                      <c:pt idx="3161">
                        <c:v>225.40279901211309</c:v>
                      </c:pt>
                      <c:pt idx="3162">
                        <c:v>227.43502293308219</c:v>
                      </c:pt>
                      <c:pt idx="3163">
                        <c:v>224.81477125720306</c:v>
                      </c:pt>
                      <c:pt idx="3164">
                        <c:v>227.31976949311982</c:v>
                      </c:pt>
                      <c:pt idx="3165">
                        <c:v>228.15241679407239</c:v>
                      </c:pt>
                      <c:pt idx="3166">
                        <c:v>228.15241679407239</c:v>
                      </c:pt>
                      <c:pt idx="3167">
                        <c:v>228.15241679407239</c:v>
                      </c:pt>
                      <c:pt idx="3168">
                        <c:v>226.08961542984801</c:v>
                      </c:pt>
                      <c:pt idx="3169">
                        <c:v>222.79783605786167</c:v>
                      </c:pt>
                      <c:pt idx="3170">
                        <c:v>224.97118664000914</c:v>
                      </c:pt>
                      <c:pt idx="3171">
                        <c:v>223.63871574738297</c:v>
                      </c:pt>
                      <c:pt idx="3172">
                        <c:v>226.1013759849462</c:v>
                      </c:pt>
                      <c:pt idx="3173">
                        <c:v>226.1013759849462</c:v>
                      </c:pt>
                      <c:pt idx="3174">
                        <c:v>226.1013759849462</c:v>
                      </c:pt>
                      <c:pt idx="3175">
                        <c:v>220.68564036222483</c:v>
                      </c:pt>
                      <c:pt idx="3176">
                        <c:v>219.54016229566008</c:v>
                      </c:pt>
                      <c:pt idx="3177">
                        <c:v>221.46771727625517</c:v>
                      </c:pt>
                      <c:pt idx="3178">
                        <c:v>228.54639538986211</c:v>
                      </c:pt>
                      <c:pt idx="3179">
                        <c:v>228.67693755145217</c:v>
                      </c:pt>
                      <c:pt idx="3180">
                        <c:v>228.67693755145217</c:v>
                      </c:pt>
                      <c:pt idx="3181">
                        <c:v>228.67693755145217</c:v>
                      </c:pt>
                      <c:pt idx="3182">
                        <c:v>236.78584029166151</c:v>
                      </c:pt>
                      <c:pt idx="3183">
                        <c:v>237.42679054451341</c:v>
                      </c:pt>
                      <c:pt idx="3184">
                        <c:v>239.88709867105698</c:v>
                      </c:pt>
                      <c:pt idx="3185">
                        <c:v>239.94707750205777</c:v>
                      </c:pt>
                      <c:pt idx="3186">
                        <c:v>245.67093966835202</c:v>
                      </c:pt>
                      <c:pt idx="3187">
                        <c:v>245.67093966835202</c:v>
                      </c:pt>
                      <c:pt idx="3188">
                        <c:v>245.67093966835202</c:v>
                      </c:pt>
                      <c:pt idx="3189">
                        <c:v>237.36916382453217</c:v>
                      </c:pt>
                      <c:pt idx="3190">
                        <c:v>240.38221804069116</c:v>
                      </c:pt>
                      <c:pt idx="3191">
                        <c:v>238.65224038574584</c:v>
                      </c:pt>
                      <c:pt idx="3192">
                        <c:v>238.54404327884239</c:v>
                      </c:pt>
                      <c:pt idx="3193">
                        <c:v>237.1127837233914</c:v>
                      </c:pt>
                      <c:pt idx="3194">
                        <c:v>237.1127837233914</c:v>
                      </c:pt>
                      <c:pt idx="3195">
                        <c:v>237.1127837233914</c:v>
                      </c:pt>
                      <c:pt idx="3196">
                        <c:v>233.50111725273399</c:v>
                      </c:pt>
                      <c:pt idx="3197">
                        <c:v>235.42867223332905</c:v>
                      </c:pt>
                      <c:pt idx="3198">
                        <c:v>241.39127366811681</c:v>
                      </c:pt>
                      <c:pt idx="3199">
                        <c:v>241.02434434905291</c:v>
                      </c:pt>
                      <c:pt idx="3200">
                        <c:v>241.30542161589995</c:v>
                      </c:pt>
                      <c:pt idx="3201">
                        <c:v>241.30542161589995</c:v>
                      </c:pt>
                      <c:pt idx="3202">
                        <c:v>241.30542161589995</c:v>
                      </c:pt>
                      <c:pt idx="3203">
                        <c:v>241.16899917676076</c:v>
                      </c:pt>
                      <c:pt idx="3204">
                        <c:v>241.54651299541302</c:v>
                      </c:pt>
                      <c:pt idx="3205">
                        <c:v>237.68669881218358</c:v>
                      </c:pt>
                      <c:pt idx="3206">
                        <c:v>238.92508526402409</c:v>
                      </c:pt>
                      <c:pt idx="3207">
                        <c:v>238.02657885452157</c:v>
                      </c:pt>
                      <c:pt idx="3208">
                        <c:v>238.02657885452157</c:v>
                      </c:pt>
                      <c:pt idx="3209">
                        <c:v>238.02657885452157</c:v>
                      </c:pt>
                      <c:pt idx="3210">
                        <c:v>242.46383629307266</c:v>
                      </c:pt>
                      <c:pt idx="3211">
                        <c:v>243.61754674820614</c:v>
                      </c:pt>
                      <c:pt idx="3212">
                        <c:v>239.80947900740878</c:v>
                      </c:pt>
                      <c:pt idx="3213">
                        <c:v>243.53992708455803</c:v>
                      </c:pt>
                      <c:pt idx="3214">
                        <c:v>243.53992708455803</c:v>
                      </c:pt>
                      <c:pt idx="3215">
                        <c:v>243.53992708455803</c:v>
                      </c:pt>
                      <c:pt idx="3216">
                        <c:v>243.53992708455803</c:v>
                      </c:pt>
                      <c:pt idx="3217">
                        <c:v>242.75902622603746</c:v>
                      </c:pt>
                      <c:pt idx="3218">
                        <c:v>247.45383982123914</c:v>
                      </c:pt>
                      <c:pt idx="3219">
                        <c:v>248.30765612136852</c:v>
                      </c:pt>
                      <c:pt idx="3220">
                        <c:v>247.23274138539296</c:v>
                      </c:pt>
                      <c:pt idx="3221">
                        <c:v>243.92449723626916</c:v>
                      </c:pt>
                      <c:pt idx="3222">
                        <c:v>243.92449723626916</c:v>
                      </c:pt>
                      <c:pt idx="3223">
                        <c:v>243.92449723626916</c:v>
                      </c:pt>
                      <c:pt idx="3224">
                        <c:v>247.79136775255748</c:v>
                      </c:pt>
                      <c:pt idx="3225">
                        <c:v>248.86157826649375</c:v>
                      </c:pt>
                      <c:pt idx="3226">
                        <c:v>247.87721980477431</c:v>
                      </c:pt>
                      <c:pt idx="3227">
                        <c:v>247.79960014112621</c:v>
                      </c:pt>
                      <c:pt idx="3228">
                        <c:v>251.08314712454381</c:v>
                      </c:pt>
                      <c:pt idx="3229">
                        <c:v>251.08314712454381</c:v>
                      </c:pt>
                      <c:pt idx="3230">
                        <c:v>251.08314712454381</c:v>
                      </c:pt>
                      <c:pt idx="3231">
                        <c:v>250.10702105139313</c:v>
                      </c:pt>
                      <c:pt idx="3232">
                        <c:v>251.97930142302667</c:v>
                      </c:pt>
                      <c:pt idx="3233">
                        <c:v>250.91732329765918</c:v>
                      </c:pt>
                      <c:pt idx="3234">
                        <c:v>249.04621898153542</c:v>
                      </c:pt>
                      <c:pt idx="3235">
                        <c:v>252.71316006115441</c:v>
                      </c:pt>
                      <c:pt idx="3236">
                        <c:v>252.71316006115441</c:v>
                      </c:pt>
                      <c:pt idx="3237">
                        <c:v>252.71316006115441</c:v>
                      </c:pt>
                      <c:pt idx="3238">
                        <c:v>255.35928495824959</c:v>
                      </c:pt>
                      <c:pt idx="3239">
                        <c:v>254.33846877572574</c:v>
                      </c:pt>
                      <c:pt idx="3240">
                        <c:v>253.45054686581162</c:v>
                      </c:pt>
                      <c:pt idx="3241">
                        <c:v>255.08408796895168</c:v>
                      </c:pt>
                      <c:pt idx="3242">
                        <c:v>253.16476537692532</c:v>
                      </c:pt>
                      <c:pt idx="3243">
                        <c:v>253.16476537692532</c:v>
                      </c:pt>
                      <c:pt idx="3244">
                        <c:v>253.16476537692532</c:v>
                      </c:pt>
                      <c:pt idx="3245">
                        <c:v>247.14453722215643</c:v>
                      </c:pt>
                      <c:pt idx="3246">
                        <c:v>246.51887569093219</c:v>
                      </c:pt>
                      <c:pt idx="3247">
                        <c:v>246.9716570622129</c:v>
                      </c:pt>
                      <c:pt idx="3248">
                        <c:v>249.25320475126384</c:v>
                      </c:pt>
                      <c:pt idx="3249">
                        <c:v>248.68281782900112</c:v>
                      </c:pt>
                      <c:pt idx="3250">
                        <c:v>248.68281782900112</c:v>
                      </c:pt>
                      <c:pt idx="3251">
                        <c:v>248.68281782900112</c:v>
                      </c:pt>
                      <c:pt idx="3252">
                        <c:v>248.68281782900112</c:v>
                      </c:pt>
                      <c:pt idx="3253">
                        <c:v>253.01070210513893</c:v>
                      </c:pt>
                      <c:pt idx="3254">
                        <c:v>253.36587086910461</c:v>
                      </c:pt>
                      <c:pt idx="3255">
                        <c:v>252.39092085146379</c:v>
                      </c:pt>
                      <c:pt idx="3256">
                        <c:v>255.65212278019482</c:v>
                      </c:pt>
                      <c:pt idx="3257">
                        <c:v>255.65212278019482</c:v>
                      </c:pt>
                      <c:pt idx="3258">
                        <c:v>255.65212278019482</c:v>
                      </c:pt>
                      <c:pt idx="3259">
                        <c:v>254.98412325061705</c:v>
                      </c:pt>
                      <c:pt idx="3260">
                        <c:v>256.64471363048295</c:v>
                      </c:pt>
                      <c:pt idx="3261">
                        <c:v>260.67623191814613</c:v>
                      </c:pt>
                      <c:pt idx="3262">
                        <c:v>261.71233682229757</c:v>
                      </c:pt>
                      <c:pt idx="3263">
                        <c:v>260.3833940962009</c:v>
                      </c:pt>
                      <c:pt idx="3264">
                        <c:v>260.3833940962009</c:v>
                      </c:pt>
                      <c:pt idx="3265">
                        <c:v>260.3833940962009</c:v>
                      </c:pt>
                      <c:pt idx="3266">
                        <c:v>257.65729742443801</c:v>
                      </c:pt>
                      <c:pt idx="3267">
                        <c:v>260.10702105139319</c:v>
                      </c:pt>
                      <c:pt idx="3268">
                        <c:v>263.09302599082633</c:v>
                      </c:pt>
                      <c:pt idx="3269">
                        <c:v>263.22474420792616</c:v>
                      </c:pt>
                      <c:pt idx="3270">
                        <c:v>260.39868281782861</c:v>
                      </c:pt>
                      <c:pt idx="3271">
                        <c:v>260.39868281782861</c:v>
                      </c:pt>
                      <c:pt idx="3272">
                        <c:v>260.39868281782861</c:v>
                      </c:pt>
                      <c:pt idx="3273">
                        <c:v>266.94695989650671</c:v>
                      </c:pt>
                      <c:pt idx="3274">
                        <c:v>267.95954369046183</c:v>
                      </c:pt>
                      <c:pt idx="3275">
                        <c:v>268.2112195695633</c:v>
                      </c:pt>
                      <c:pt idx="3276">
                        <c:v>264.51605315770865</c:v>
                      </c:pt>
                      <c:pt idx="3277">
                        <c:v>264.076208397036</c:v>
                      </c:pt>
                      <c:pt idx="3278">
                        <c:v>264.076208397036</c:v>
                      </c:pt>
                      <c:pt idx="3279">
                        <c:v>264.076208397036</c:v>
                      </c:pt>
                      <c:pt idx="3280">
                        <c:v>259.9823591673524</c:v>
                      </c:pt>
                      <c:pt idx="3281">
                        <c:v>259.87416206044895</c:v>
                      </c:pt>
                      <c:pt idx="3282">
                        <c:v>258.12889568387595</c:v>
                      </c:pt>
                      <c:pt idx="3283">
                        <c:v>261.74879454310212</c:v>
                      </c:pt>
                      <c:pt idx="3284">
                        <c:v>259.27084558391124</c:v>
                      </c:pt>
                      <c:pt idx="3285">
                        <c:v>259.27084558391124</c:v>
                      </c:pt>
                      <c:pt idx="3286">
                        <c:v>259.27084558391124</c:v>
                      </c:pt>
                      <c:pt idx="3287">
                        <c:v>258.54639538986208</c:v>
                      </c:pt>
                      <c:pt idx="3288">
                        <c:v>260.84558391156031</c:v>
                      </c:pt>
                      <c:pt idx="3289">
                        <c:v>264.57720804421933</c:v>
                      </c:pt>
                      <c:pt idx="3290">
                        <c:v>262.29213218863896</c:v>
                      </c:pt>
                      <c:pt idx="3291">
                        <c:v>262.29213218863896</c:v>
                      </c:pt>
                      <c:pt idx="3292">
                        <c:v>262.29213218863896</c:v>
                      </c:pt>
                      <c:pt idx="3293">
                        <c:v>262.29213218863896</c:v>
                      </c:pt>
                      <c:pt idx="3294">
                        <c:v>268.33000117605519</c:v>
                      </c:pt>
                      <c:pt idx="3295">
                        <c:v>269.94119722450864</c:v>
                      </c:pt>
                      <c:pt idx="3296">
                        <c:v>268.41820533929166</c:v>
                      </c:pt>
                      <c:pt idx="3297">
                        <c:v>264.91826414206713</c:v>
                      </c:pt>
                      <c:pt idx="3298">
                        <c:v>267.63260025873183</c:v>
                      </c:pt>
                      <c:pt idx="3299">
                        <c:v>267.63260025873183</c:v>
                      </c:pt>
                      <c:pt idx="3300">
                        <c:v>267.63260025873183</c:v>
                      </c:pt>
                      <c:pt idx="3301">
                        <c:v>269.39785957897175</c:v>
                      </c:pt>
                      <c:pt idx="3302">
                        <c:v>269.45548629895291</c:v>
                      </c:pt>
                      <c:pt idx="3303">
                        <c:v>268.32294484299621</c:v>
                      </c:pt>
                      <c:pt idx="3304">
                        <c:v>264.22086322474382</c:v>
                      </c:pt>
                      <c:pt idx="3305">
                        <c:v>266.26602375632092</c:v>
                      </c:pt>
                      <c:pt idx="3306">
                        <c:v>266.26602375632092</c:v>
                      </c:pt>
                      <c:pt idx="3307">
                        <c:v>266.26602375632092</c:v>
                      </c:pt>
                      <c:pt idx="3308">
                        <c:v>262.25097024579526</c:v>
                      </c:pt>
                      <c:pt idx="3309">
                        <c:v>264.21027872515543</c:v>
                      </c:pt>
                      <c:pt idx="3310">
                        <c:v>265.22756674114976</c:v>
                      </c:pt>
                      <c:pt idx="3311">
                        <c:v>262.60025873221173</c:v>
                      </c:pt>
                      <c:pt idx="3312">
                        <c:v>267.16217805480375</c:v>
                      </c:pt>
                      <c:pt idx="3313">
                        <c:v>267.16217805480375</c:v>
                      </c:pt>
                      <c:pt idx="3314">
                        <c:v>267.16217805480375</c:v>
                      </c:pt>
                      <c:pt idx="3315">
                        <c:v>266.38245325179309</c:v>
                      </c:pt>
                      <c:pt idx="3316">
                        <c:v>264.58779254380767</c:v>
                      </c:pt>
                      <c:pt idx="3317">
                        <c:v>264.28554627778391</c:v>
                      </c:pt>
                      <c:pt idx="3318">
                        <c:v>265.03822180406871</c:v>
                      </c:pt>
                      <c:pt idx="3319">
                        <c:v>262.25567446783447</c:v>
                      </c:pt>
                      <c:pt idx="3320">
                        <c:v>262.25567446783447</c:v>
                      </c:pt>
                      <c:pt idx="3321">
                        <c:v>262.25567446783447</c:v>
                      </c:pt>
                      <c:pt idx="3322">
                        <c:v>262.92602610843187</c:v>
                      </c:pt>
                      <c:pt idx="3323">
                        <c:v>257.80900858520482</c:v>
                      </c:pt>
                      <c:pt idx="3324">
                        <c:v>257.24803010702067</c:v>
                      </c:pt>
                      <c:pt idx="3325">
                        <c:v>259.62366223685717</c:v>
                      </c:pt>
                      <c:pt idx="3326">
                        <c:v>259.94119722450864</c:v>
                      </c:pt>
                      <c:pt idx="3327">
                        <c:v>259.94119722450864</c:v>
                      </c:pt>
                      <c:pt idx="3328">
                        <c:v>259.94119722450864</c:v>
                      </c:pt>
                      <c:pt idx="3329">
                        <c:v>261.10902034575997</c:v>
                      </c:pt>
                      <c:pt idx="3330">
                        <c:v>263.64106785840249</c:v>
                      </c:pt>
                      <c:pt idx="3331">
                        <c:v>261.86404798306444</c:v>
                      </c:pt>
                      <c:pt idx="3332">
                        <c:v>262.97777255086402</c:v>
                      </c:pt>
                      <c:pt idx="3333">
                        <c:v>263.41761731153673</c:v>
                      </c:pt>
                      <c:pt idx="3334">
                        <c:v>263.41761731153673</c:v>
                      </c:pt>
                      <c:pt idx="3335">
                        <c:v>263.41761731153673</c:v>
                      </c:pt>
                      <c:pt idx="3336">
                        <c:v>266.49065035869648</c:v>
                      </c:pt>
                      <c:pt idx="3337">
                        <c:v>267.29272021639377</c:v>
                      </c:pt>
                      <c:pt idx="3338">
                        <c:v>266.69998823944445</c:v>
                      </c:pt>
                      <c:pt idx="3339">
                        <c:v>267.22333294131437</c:v>
                      </c:pt>
                      <c:pt idx="3340">
                        <c:v>265.42043984476021</c:v>
                      </c:pt>
                      <c:pt idx="3341">
                        <c:v>265.42043984476021</c:v>
                      </c:pt>
                      <c:pt idx="3342">
                        <c:v>265.42043984476021</c:v>
                      </c:pt>
                      <c:pt idx="3343">
                        <c:v>265.89674232623736</c:v>
                      </c:pt>
                      <c:pt idx="3344">
                        <c:v>266.85993178877999</c:v>
                      </c:pt>
                      <c:pt idx="3345">
                        <c:v>267.27978360578572</c:v>
                      </c:pt>
                      <c:pt idx="3346">
                        <c:v>268.84511348935621</c:v>
                      </c:pt>
                      <c:pt idx="3347">
                        <c:v>270.19522521462966</c:v>
                      </c:pt>
                      <c:pt idx="3348">
                        <c:v>270.19522521462966</c:v>
                      </c:pt>
                      <c:pt idx="3349">
                        <c:v>270.19522521462966</c:v>
                      </c:pt>
                      <c:pt idx="3350">
                        <c:v>270.19522521462966</c:v>
                      </c:pt>
                      <c:pt idx="3351">
                        <c:v>273.7645536869336</c:v>
                      </c:pt>
                      <c:pt idx="3352">
                        <c:v>274.70304598377004</c:v>
                      </c:pt>
                      <c:pt idx="3353">
                        <c:v>275.84381982829547</c:v>
                      </c:pt>
                      <c:pt idx="3354">
                        <c:v>274.07738445254574</c:v>
                      </c:pt>
                      <c:pt idx="3355">
                        <c:v>274.07738445254574</c:v>
                      </c:pt>
                      <c:pt idx="3356">
                        <c:v>274.07738445254574</c:v>
                      </c:pt>
                      <c:pt idx="3357">
                        <c:v>277.5044102081614</c:v>
                      </c:pt>
                      <c:pt idx="3358">
                        <c:v>275.13701046689357</c:v>
                      </c:pt>
                      <c:pt idx="3359">
                        <c:v>271.350111725273</c:v>
                      </c:pt>
                      <c:pt idx="3360">
                        <c:v>273.35999059155552</c:v>
                      </c:pt>
                      <c:pt idx="3361">
                        <c:v>273.97036340115216</c:v>
                      </c:pt>
                      <c:pt idx="3362">
                        <c:v>273.97036340115216</c:v>
                      </c:pt>
                      <c:pt idx="3363">
                        <c:v>273.97036340115216</c:v>
                      </c:pt>
                      <c:pt idx="3364">
                        <c:v>272.90250499823549</c:v>
                      </c:pt>
                      <c:pt idx="3365">
                        <c:v>277.47618487592575</c:v>
                      </c:pt>
                      <c:pt idx="3366">
                        <c:v>276.30365753263516</c:v>
                      </c:pt>
                      <c:pt idx="3367">
                        <c:v>279.48959190873774</c:v>
                      </c:pt>
                      <c:pt idx="3368">
                        <c:v>278.27472656709364</c:v>
                      </c:pt>
                      <c:pt idx="3369">
                        <c:v>278.27472656709364</c:v>
                      </c:pt>
                      <c:pt idx="3370">
                        <c:v>278.27472656709364</c:v>
                      </c:pt>
                      <c:pt idx="3371">
                        <c:v>274.38315888509902</c:v>
                      </c:pt>
                      <c:pt idx="3372">
                        <c:v>276.95401622956564</c:v>
                      </c:pt>
                      <c:pt idx="3373">
                        <c:v>270.60566858755698</c:v>
                      </c:pt>
                      <c:pt idx="3374">
                        <c:v>268.79924732447336</c:v>
                      </c:pt>
                      <c:pt idx="3375">
                        <c:v>267.00693872750759</c:v>
                      </c:pt>
                      <c:pt idx="3376">
                        <c:v>267.00693872750759</c:v>
                      </c:pt>
                      <c:pt idx="3377">
                        <c:v>267.00693872750759</c:v>
                      </c:pt>
                      <c:pt idx="3378">
                        <c:v>270.18581677055118</c:v>
                      </c:pt>
                      <c:pt idx="3379">
                        <c:v>266.42361519463685</c:v>
                      </c:pt>
                      <c:pt idx="3380">
                        <c:v>272.62848406444749</c:v>
                      </c:pt>
                      <c:pt idx="3381">
                        <c:v>273.19299070916117</c:v>
                      </c:pt>
                      <c:pt idx="3382">
                        <c:v>276.56709396683493</c:v>
                      </c:pt>
                      <c:pt idx="3383">
                        <c:v>276.56709396683493</c:v>
                      </c:pt>
                      <c:pt idx="3384">
                        <c:v>276.56709396683493</c:v>
                      </c:pt>
                      <c:pt idx="3385">
                        <c:v>277.3221216041394</c:v>
                      </c:pt>
                      <c:pt idx="3386">
                        <c:v>278.86863459955276</c:v>
                      </c:pt>
                      <c:pt idx="3387">
                        <c:v>277.38562860166974</c:v>
                      </c:pt>
                      <c:pt idx="3388">
                        <c:v>278.90979654239652</c:v>
                      </c:pt>
                      <c:pt idx="3389">
                        <c:v>279.08620486886957</c:v>
                      </c:pt>
                      <c:pt idx="3390">
                        <c:v>279.08620486886957</c:v>
                      </c:pt>
                      <c:pt idx="3391">
                        <c:v>279.08620486886957</c:v>
                      </c:pt>
                      <c:pt idx="3392">
                        <c:v>281.05256968128867</c:v>
                      </c:pt>
                      <c:pt idx="3393">
                        <c:v>282.05221686463574</c:v>
                      </c:pt>
                      <c:pt idx="3394">
                        <c:v>281.26896389509562</c:v>
                      </c:pt>
                      <c:pt idx="3395">
                        <c:v>282.54968834528967</c:v>
                      </c:pt>
                      <c:pt idx="3396">
                        <c:v>279.18734564271409</c:v>
                      </c:pt>
                      <c:pt idx="3397">
                        <c:v>279.18734564271409</c:v>
                      </c:pt>
                      <c:pt idx="3398">
                        <c:v>279.18734564271409</c:v>
                      </c:pt>
                      <c:pt idx="3399">
                        <c:v>281.22544984123232</c:v>
                      </c:pt>
                      <c:pt idx="3400">
                        <c:v>282.82488533458758</c:v>
                      </c:pt>
                      <c:pt idx="3401">
                        <c:v>277.67141009055604</c:v>
                      </c:pt>
                      <c:pt idx="3402">
                        <c:v>277.91250147006912</c:v>
                      </c:pt>
                      <c:pt idx="3403">
                        <c:v>276.1472421498292</c:v>
                      </c:pt>
                      <c:pt idx="3404">
                        <c:v>276.1472421498292</c:v>
                      </c:pt>
                      <c:pt idx="3405">
                        <c:v>276.1472421498292</c:v>
                      </c:pt>
                      <c:pt idx="3406">
                        <c:v>276.99753028342911</c:v>
                      </c:pt>
                      <c:pt idx="3407">
                        <c:v>282.56380101140746</c:v>
                      </c:pt>
                      <c:pt idx="3408">
                        <c:v>282.25097024579532</c:v>
                      </c:pt>
                      <c:pt idx="3409">
                        <c:v>281.72056921086642</c:v>
                      </c:pt>
                      <c:pt idx="3410">
                        <c:v>282.83311772315619</c:v>
                      </c:pt>
                      <c:pt idx="3411">
                        <c:v>282.83311772315619</c:v>
                      </c:pt>
                      <c:pt idx="3412">
                        <c:v>282.83311772315619</c:v>
                      </c:pt>
                      <c:pt idx="3413">
                        <c:v>285.3557567917203</c:v>
                      </c:pt>
                      <c:pt idx="3414">
                        <c:v>283.30706809361374</c:v>
                      </c:pt>
                      <c:pt idx="3415">
                        <c:v>283.29765964953521</c:v>
                      </c:pt>
                      <c:pt idx="3416">
                        <c:v>285.37927790191668</c:v>
                      </c:pt>
                      <c:pt idx="3417">
                        <c:v>283.70339880042309</c:v>
                      </c:pt>
                      <c:pt idx="3418">
                        <c:v>283.70339880042309</c:v>
                      </c:pt>
                      <c:pt idx="3419">
                        <c:v>283.70339880042309</c:v>
                      </c:pt>
                      <c:pt idx="3420">
                        <c:v>281.53122427378543</c:v>
                      </c:pt>
                      <c:pt idx="3421">
                        <c:v>281.39715394566588</c:v>
                      </c:pt>
                      <c:pt idx="3422">
                        <c:v>285.58743972715479</c:v>
                      </c:pt>
                      <c:pt idx="3423">
                        <c:v>285.87557332706075</c:v>
                      </c:pt>
                      <c:pt idx="3424">
                        <c:v>283.69869457838382</c:v>
                      </c:pt>
                      <c:pt idx="3425">
                        <c:v>283.69869457838382</c:v>
                      </c:pt>
                      <c:pt idx="3426">
                        <c:v>283.69869457838382</c:v>
                      </c:pt>
                      <c:pt idx="3427">
                        <c:v>281.56062566153093</c:v>
                      </c:pt>
                      <c:pt idx="3428">
                        <c:v>278.80747971304214</c:v>
                      </c:pt>
                      <c:pt idx="3429">
                        <c:v>281.28660472774288</c:v>
                      </c:pt>
                      <c:pt idx="3430">
                        <c:v>278.39115606256587</c:v>
                      </c:pt>
                      <c:pt idx="3431">
                        <c:v>278.55345172292107</c:v>
                      </c:pt>
                      <c:pt idx="3432">
                        <c:v>278.55345172292107</c:v>
                      </c:pt>
                      <c:pt idx="3433">
                        <c:v>278.55345172292107</c:v>
                      </c:pt>
                      <c:pt idx="3434">
                        <c:v>284.22791955780286</c:v>
                      </c:pt>
                      <c:pt idx="3435">
                        <c:v>283.46583558743947</c:v>
                      </c:pt>
                      <c:pt idx="3436">
                        <c:v>284.52781371280696</c:v>
                      </c:pt>
                      <c:pt idx="3437">
                        <c:v>284.52781371280696</c:v>
                      </c:pt>
                      <c:pt idx="3438">
                        <c:v>284.62895448665142</c:v>
                      </c:pt>
                      <c:pt idx="3439">
                        <c:v>284.62895448665142</c:v>
                      </c:pt>
                      <c:pt idx="3440">
                        <c:v>284.62895448665142</c:v>
                      </c:pt>
                      <c:pt idx="3441">
                        <c:v>287.80548041867547</c:v>
                      </c:pt>
                      <c:pt idx="3442">
                        <c:v>285.93908032459103</c:v>
                      </c:pt>
                      <c:pt idx="3443">
                        <c:v>284.78184170292809</c:v>
                      </c:pt>
                      <c:pt idx="3444">
                        <c:v>286.37892508526369</c:v>
                      </c:pt>
                      <c:pt idx="3445">
                        <c:v>283.49876514171439</c:v>
                      </c:pt>
                      <c:pt idx="3446">
                        <c:v>283.49876514171439</c:v>
                      </c:pt>
                      <c:pt idx="3447">
                        <c:v>283.49876514171439</c:v>
                      </c:pt>
                      <c:pt idx="3448">
                        <c:v>285.07938374691258</c:v>
                      </c:pt>
                      <c:pt idx="3449">
                        <c:v>281.35716805833209</c:v>
                      </c:pt>
                      <c:pt idx="3450">
                        <c:v>281.08079501352438</c:v>
                      </c:pt>
                      <c:pt idx="3451">
                        <c:v>284.61013759849436</c:v>
                      </c:pt>
                      <c:pt idx="3452">
                        <c:v>285.24050335175798</c:v>
                      </c:pt>
                      <c:pt idx="3453">
                        <c:v>285.24050335175798</c:v>
                      </c:pt>
                      <c:pt idx="3454">
                        <c:v>285.24050335175798</c:v>
                      </c:pt>
                      <c:pt idx="3455">
                        <c:v>283.07185699164978</c:v>
                      </c:pt>
                      <c:pt idx="3456">
                        <c:v>284.48312360343391</c:v>
                      </c:pt>
                      <c:pt idx="3457">
                        <c:v>284.56191932259185</c:v>
                      </c:pt>
                      <c:pt idx="3458">
                        <c:v>288.52169822415595</c:v>
                      </c:pt>
                      <c:pt idx="3459">
                        <c:v>287.77607903093002</c:v>
                      </c:pt>
                      <c:pt idx="3460">
                        <c:v>287.77607903093002</c:v>
                      </c:pt>
                      <c:pt idx="3461">
                        <c:v>287.77607903093002</c:v>
                      </c:pt>
                      <c:pt idx="3462">
                        <c:v>288.38998000705612</c:v>
                      </c:pt>
                      <c:pt idx="3463">
                        <c:v>289.53898624015034</c:v>
                      </c:pt>
                      <c:pt idx="3464">
                        <c:v>289.19322592026327</c:v>
                      </c:pt>
                      <c:pt idx="3465">
                        <c:v>289.19322592026327</c:v>
                      </c:pt>
                      <c:pt idx="3466">
                        <c:v>289.7059861225448</c:v>
                      </c:pt>
                      <c:pt idx="3467">
                        <c:v>289.7059861225448</c:v>
                      </c:pt>
                      <c:pt idx="3468">
                        <c:v>289.7059861225448</c:v>
                      </c:pt>
                      <c:pt idx="3469">
                        <c:v>293.58226508291176</c:v>
                      </c:pt>
                      <c:pt idx="3470">
                        <c:v>293.37880747971286</c:v>
                      </c:pt>
                      <c:pt idx="3471">
                        <c:v>293.77278607550255</c:v>
                      </c:pt>
                      <c:pt idx="3472">
                        <c:v>293.77278607550255</c:v>
                      </c:pt>
                      <c:pt idx="3473">
                        <c:v>292.73668117135111</c:v>
                      </c:pt>
                      <c:pt idx="3474">
                        <c:v>292.73668117135111</c:v>
                      </c:pt>
                      <c:pt idx="3475">
                        <c:v>292.73668117135111</c:v>
                      </c:pt>
                      <c:pt idx="3476">
                        <c:v>296.61648829824753</c:v>
                      </c:pt>
                      <c:pt idx="3477">
                        <c:v>297.56438903916251</c:v>
                      </c:pt>
                      <c:pt idx="3478">
                        <c:v>298.88509937669045</c:v>
                      </c:pt>
                      <c:pt idx="3479">
                        <c:v>300.1940491591202</c:v>
                      </c:pt>
                      <c:pt idx="3480">
                        <c:v>297.87251558273539</c:v>
                      </c:pt>
                      <c:pt idx="3481">
                        <c:v>297.87251558273539</c:v>
                      </c:pt>
                      <c:pt idx="3482">
                        <c:v>297.87251558273539</c:v>
                      </c:pt>
                      <c:pt idx="3483">
                        <c:v>299.75067623191808</c:v>
                      </c:pt>
                      <c:pt idx="3484">
                        <c:v>297.9454310243442</c:v>
                      </c:pt>
                      <c:pt idx="3485">
                        <c:v>300.20816182523805</c:v>
                      </c:pt>
                      <c:pt idx="3486">
                        <c:v>300.46924614841805</c:v>
                      </c:pt>
                      <c:pt idx="3487">
                        <c:v>302.84135011172509</c:v>
                      </c:pt>
                      <c:pt idx="3488">
                        <c:v>302.84135011172509</c:v>
                      </c:pt>
                      <c:pt idx="3489">
                        <c:v>302.84135011172509</c:v>
                      </c:pt>
                      <c:pt idx="3490">
                        <c:v>302.84135011172509</c:v>
                      </c:pt>
                      <c:pt idx="3491">
                        <c:v>302.23685757967758</c:v>
                      </c:pt>
                      <c:pt idx="3492">
                        <c:v>303.81630012936591</c:v>
                      </c:pt>
                      <c:pt idx="3493">
                        <c:v>302.65082911913424</c:v>
                      </c:pt>
                      <c:pt idx="3494">
                        <c:v>302.60966717629054</c:v>
                      </c:pt>
                      <c:pt idx="3495">
                        <c:v>302.60966717629054</c:v>
                      </c:pt>
                      <c:pt idx="3496">
                        <c:v>302.60966717629054</c:v>
                      </c:pt>
                      <c:pt idx="3497">
                        <c:v>306.65176996354205</c:v>
                      </c:pt>
                      <c:pt idx="3498">
                        <c:v>302.84135011172503</c:v>
                      </c:pt>
                      <c:pt idx="3499">
                        <c:v>298.52405033517556</c:v>
                      </c:pt>
                      <c:pt idx="3500">
                        <c:v>300.4704222039278</c:v>
                      </c:pt>
                      <c:pt idx="3501">
                        <c:v>299.97530283429353</c:v>
                      </c:pt>
                      <c:pt idx="3502">
                        <c:v>299.97530283429353</c:v>
                      </c:pt>
                      <c:pt idx="3503">
                        <c:v>299.97530283429353</c:v>
                      </c:pt>
                      <c:pt idx="3504">
                        <c:v>301.2230977302126</c:v>
                      </c:pt>
                      <c:pt idx="3505">
                        <c:v>302.12630836175441</c:v>
                      </c:pt>
                      <c:pt idx="3506">
                        <c:v>299.16029636598824</c:v>
                      </c:pt>
                      <c:pt idx="3507">
                        <c:v>299.19440197577302</c:v>
                      </c:pt>
                      <c:pt idx="3508">
                        <c:v>303.978595789721</c:v>
                      </c:pt>
                      <c:pt idx="3509">
                        <c:v>303.978595789721</c:v>
                      </c:pt>
                      <c:pt idx="3510">
                        <c:v>303.978595789721</c:v>
                      </c:pt>
                      <c:pt idx="3511">
                        <c:v>302.9295542749615</c:v>
                      </c:pt>
                      <c:pt idx="3512">
                        <c:v>304.65835587439699</c:v>
                      </c:pt>
                      <c:pt idx="3513">
                        <c:v>306.95754439609516</c:v>
                      </c:pt>
                      <c:pt idx="3514">
                        <c:v>305.27343290603284</c:v>
                      </c:pt>
                      <c:pt idx="3515">
                        <c:v>303.24238504057359</c:v>
                      </c:pt>
                      <c:pt idx="3516">
                        <c:v>303.24238504057359</c:v>
                      </c:pt>
                      <c:pt idx="3517">
                        <c:v>303.24238504057359</c:v>
                      </c:pt>
                      <c:pt idx="3518">
                        <c:v>303.24238504057359</c:v>
                      </c:pt>
                      <c:pt idx="3519">
                        <c:v>306.40127013995033</c:v>
                      </c:pt>
                      <c:pt idx="3520">
                        <c:v>305.1934611313651</c:v>
                      </c:pt>
                      <c:pt idx="3521">
                        <c:v>303.03422321533543</c:v>
                      </c:pt>
                      <c:pt idx="3522">
                        <c:v>302.68611078442871</c:v>
                      </c:pt>
                      <c:pt idx="3523">
                        <c:v>302.68611078442871</c:v>
                      </c:pt>
                      <c:pt idx="3524">
                        <c:v>302.68611078442871</c:v>
                      </c:pt>
                      <c:pt idx="3525">
                        <c:v>300.49629542514373</c:v>
                      </c:pt>
                      <c:pt idx="3526">
                        <c:v>300.67505586263638</c:v>
                      </c:pt>
                      <c:pt idx="3527">
                        <c:v>301.96871692343842</c:v>
                      </c:pt>
                      <c:pt idx="3528">
                        <c:v>302.51323062448512</c:v>
                      </c:pt>
                      <c:pt idx="3529">
                        <c:v>301.82288604022074</c:v>
                      </c:pt>
                      <c:pt idx="3530">
                        <c:v>301.82288604022074</c:v>
                      </c:pt>
                      <c:pt idx="3531">
                        <c:v>301.82288604022074</c:v>
                      </c:pt>
                      <c:pt idx="3532">
                        <c:v>304.67011642949512</c:v>
                      </c:pt>
                      <c:pt idx="3533">
                        <c:v>302.32388568740407</c:v>
                      </c:pt>
                      <c:pt idx="3534">
                        <c:v>302.67435022933046</c:v>
                      </c:pt>
                      <c:pt idx="3535">
                        <c:v>304.16911678231179</c:v>
                      </c:pt>
                      <c:pt idx="3536">
                        <c:v>303.69516641185436</c:v>
                      </c:pt>
                      <c:pt idx="3537">
                        <c:v>303.69516641185436</c:v>
                      </c:pt>
                      <c:pt idx="3538">
                        <c:v>303.69516641185436</c:v>
                      </c:pt>
                      <c:pt idx="3539">
                        <c:v>300.49864753616339</c:v>
                      </c:pt>
                      <c:pt idx="3540">
                        <c:v>298.95448665176968</c:v>
                      </c:pt>
                      <c:pt idx="3541">
                        <c:v>295.22756674114987</c:v>
                      </c:pt>
                      <c:pt idx="3542">
                        <c:v>291.34305539221418</c:v>
                      </c:pt>
                      <c:pt idx="3543">
                        <c:v>295.16288368810973</c:v>
                      </c:pt>
                      <c:pt idx="3544">
                        <c:v>295.16288368810973</c:v>
                      </c:pt>
                      <c:pt idx="3545">
                        <c:v>295.16288368810973</c:v>
                      </c:pt>
                      <c:pt idx="3546">
                        <c:v>290.46689403739822</c:v>
                      </c:pt>
                      <c:pt idx="3547">
                        <c:v>292.003998588733</c:v>
                      </c:pt>
                      <c:pt idx="3548">
                        <c:v>295.14406679995255</c:v>
                      </c:pt>
                      <c:pt idx="3549">
                        <c:v>294.30553922145083</c:v>
                      </c:pt>
                      <c:pt idx="3550">
                        <c:v>290.70092908385232</c:v>
                      </c:pt>
                      <c:pt idx="3551">
                        <c:v>290.70092908385232</c:v>
                      </c:pt>
                      <c:pt idx="3552">
                        <c:v>290.70092908385232</c:v>
                      </c:pt>
                      <c:pt idx="3553">
                        <c:v>287.44325532165072</c:v>
                      </c:pt>
                      <c:pt idx="3554">
                        <c:v>286.85640362225053</c:v>
                      </c:pt>
                      <c:pt idx="3555">
                        <c:v>287.01399506056646</c:v>
                      </c:pt>
                      <c:pt idx="3556">
                        <c:v>292.71080795013484</c:v>
                      </c:pt>
                      <c:pt idx="3557">
                        <c:v>291.80171704104396</c:v>
                      </c:pt>
                      <c:pt idx="3558">
                        <c:v>291.80171704104396</c:v>
                      </c:pt>
                      <c:pt idx="3559">
                        <c:v>291.80171704104396</c:v>
                      </c:pt>
                      <c:pt idx="3560">
                        <c:v>295.99670704457208</c:v>
                      </c:pt>
                      <c:pt idx="3561">
                        <c:v>296.88227684346651</c:v>
                      </c:pt>
                      <c:pt idx="3562">
                        <c:v>296.37069269669479</c:v>
                      </c:pt>
                      <c:pt idx="3563">
                        <c:v>298.14183229448378</c:v>
                      </c:pt>
                      <c:pt idx="3564">
                        <c:v>302.29918852169772</c:v>
                      </c:pt>
                      <c:pt idx="3565">
                        <c:v>302.29918852169772</c:v>
                      </c:pt>
                      <c:pt idx="3566">
                        <c:v>302.29918852169772</c:v>
                      </c:pt>
                      <c:pt idx="3567">
                        <c:v>304.76067270375114</c:v>
                      </c:pt>
                      <c:pt idx="3568">
                        <c:v>303.28472303892693</c:v>
                      </c:pt>
                      <c:pt idx="3569">
                        <c:v>301.34423144772381</c:v>
                      </c:pt>
                      <c:pt idx="3570">
                        <c:v>301.00787957191528</c:v>
                      </c:pt>
                      <c:pt idx="3571">
                        <c:v>301.00787957191528</c:v>
                      </c:pt>
                      <c:pt idx="3572">
                        <c:v>301.00787957191528</c:v>
                      </c:pt>
                      <c:pt idx="3573">
                        <c:v>301.00787957191528</c:v>
                      </c:pt>
                      <c:pt idx="3574">
                        <c:v>302.82370927907743</c:v>
                      </c:pt>
                      <c:pt idx="3575">
                        <c:v>299.35316946959847</c:v>
                      </c:pt>
                      <c:pt idx="3576">
                        <c:v>299.84358461719347</c:v>
                      </c:pt>
                      <c:pt idx="3577">
                        <c:v>299.96942255674418</c:v>
                      </c:pt>
                      <c:pt idx="3578">
                        <c:v>300.29871809949378</c:v>
                      </c:pt>
                      <c:pt idx="3579">
                        <c:v>300.29871809949378</c:v>
                      </c:pt>
                      <c:pt idx="3580">
                        <c:v>300.29871809949378</c:v>
                      </c:pt>
                      <c:pt idx="3581">
                        <c:v>301.6123721039628</c:v>
                      </c:pt>
                      <c:pt idx="3582">
                        <c:v>296.22368575796725</c:v>
                      </c:pt>
                      <c:pt idx="3583">
                        <c:v>298.23709279077917</c:v>
                      </c:pt>
                      <c:pt idx="3584">
                        <c:v>302.17923085969602</c:v>
                      </c:pt>
                      <c:pt idx="3585">
                        <c:v>303.59049747148009</c:v>
                      </c:pt>
                      <c:pt idx="3586">
                        <c:v>303.59049747148009</c:v>
                      </c:pt>
                      <c:pt idx="3587">
                        <c:v>303.59049747148009</c:v>
                      </c:pt>
                      <c:pt idx="3588">
                        <c:v>301.708808655768</c:v>
                      </c:pt>
                      <c:pt idx="3589">
                        <c:v>302.08867458543989</c:v>
                      </c:pt>
                      <c:pt idx="3590">
                        <c:v>297.696107256262</c:v>
                      </c:pt>
                      <c:pt idx="3591">
                        <c:v>295.36634129130846</c:v>
                      </c:pt>
                      <c:pt idx="3592">
                        <c:v>292.88015994354885</c:v>
                      </c:pt>
                      <c:pt idx="3593">
                        <c:v>292.88015994354885</c:v>
                      </c:pt>
                      <c:pt idx="3594">
                        <c:v>292.88015994354885</c:v>
                      </c:pt>
                      <c:pt idx="3595">
                        <c:v>295.41338351170128</c:v>
                      </c:pt>
                      <c:pt idx="3596">
                        <c:v>295.64036222509651</c:v>
                      </c:pt>
                      <c:pt idx="3597">
                        <c:v>296.37657297424391</c:v>
                      </c:pt>
                      <c:pt idx="3598">
                        <c:v>294.53487004586566</c:v>
                      </c:pt>
                      <c:pt idx="3599">
                        <c:v>292.13689286134257</c:v>
                      </c:pt>
                      <c:pt idx="3600">
                        <c:v>292.13689286134257</c:v>
                      </c:pt>
                      <c:pt idx="3601">
                        <c:v>292.13689286134257</c:v>
                      </c:pt>
                      <c:pt idx="3602">
                        <c:v>290.10349288486367</c:v>
                      </c:pt>
                      <c:pt idx="3603">
                        <c:v>292.80606844643017</c:v>
                      </c:pt>
                      <c:pt idx="3604">
                        <c:v>292.50499823591628</c:v>
                      </c:pt>
                      <c:pt idx="3605">
                        <c:v>292.28272374456026</c:v>
                      </c:pt>
                      <c:pt idx="3606">
                        <c:v>290.97377396213051</c:v>
                      </c:pt>
                      <c:pt idx="3607">
                        <c:v>290.97377396213051</c:v>
                      </c:pt>
                      <c:pt idx="3608">
                        <c:v>290.97377396213051</c:v>
                      </c:pt>
                      <c:pt idx="3609">
                        <c:v>287.93014230271621</c:v>
                      </c:pt>
                      <c:pt idx="3610">
                        <c:v>289.94707750205765</c:v>
                      </c:pt>
                      <c:pt idx="3611">
                        <c:v>289.16382453251754</c:v>
                      </c:pt>
                      <c:pt idx="3612">
                        <c:v>289.37081030224584</c:v>
                      </c:pt>
                      <c:pt idx="3613">
                        <c:v>290.36928143008311</c:v>
                      </c:pt>
                      <c:pt idx="3614">
                        <c:v>290.36928143008311</c:v>
                      </c:pt>
                      <c:pt idx="3615">
                        <c:v>290.36928143008311</c:v>
                      </c:pt>
                      <c:pt idx="3616">
                        <c:v>290.73503469363709</c:v>
                      </c:pt>
                      <c:pt idx="3617">
                        <c:v>295.64506644713583</c:v>
                      </c:pt>
                      <c:pt idx="3618">
                        <c:v>296.37304480771445</c:v>
                      </c:pt>
                      <c:pt idx="3619">
                        <c:v>298.46054333764505</c:v>
                      </c:pt>
                      <c:pt idx="3620">
                        <c:v>298.37469128542818</c:v>
                      </c:pt>
                      <c:pt idx="3621">
                        <c:v>298.37469128542818</c:v>
                      </c:pt>
                      <c:pt idx="3622">
                        <c:v>298.37469128542818</c:v>
                      </c:pt>
                      <c:pt idx="3623">
                        <c:v>298.37469128542818</c:v>
                      </c:pt>
                      <c:pt idx="3624">
                        <c:v>298.52052216864587</c:v>
                      </c:pt>
                      <c:pt idx="3625">
                        <c:v>299.25438080677355</c:v>
                      </c:pt>
                      <c:pt idx="3626">
                        <c:v>296.75291073738629</c:v>
                      </c:pt>
                      <c:pt idx="3627">
                        <c:v>298.39115606256564</c:v>
                      </c:pt>
                      <c:pt idx="3628">
                        <c:v>298.39115606256564</c:v>
                      </c:pt>
                      <c:pt idx="3629">
                        <c:v>298.39115606256564</c:v>
                      </c:pt>
                      <c:pt idx="3630">
                        <c:v>303.45289897683125</c:v>
                      </c:pt>
                      <c:pt idx="3631">
                        <c:v>304.30436316594097</c:v>
                      </c:pt>
                      <c:pt idx="3632">
                        <c:v>300.91261907561989</c:v>
                      </c:pt>
                      <c:pt idx="3633">
                        <c:v>301.94637186875173</c:v>
                      </c:pt>
                      <c:pt idx="3634">
                        <c:v>301.94637186875173</c:v>
                      </c:pt>
                      <c:pt idx="3635">
                        <c:v>301.94637186875173</c:v>
                      </c:pt>
                      <c:pt idx="3636">
                        <c:v>301.94637186875173</c:v>
                      </c:pt>
                      <c:pt idx="3637">
                        <c:v>299.14265553334076</c:v>
                      </c:pt>
                      <c:pt idx="3638">
                        <c:v>301.0937316241322</c:v>
                      </c:pt>
                      <c:pt idx="3639">
                        <c:v>301.15488651064288</c:v>
                      </c:pt>
                      <c:pt idx="3640">
                        <c:v>299.86475361637031</c:v>
                      </c:pt>
                      <c:pt idx="3641">
                        <c:v>300.23285899094395</c:v>
                      </c:pt>
                      <c:pt idx="3642">
                        <c:v>300.23285899094395</c:v>
                      </c:pt>
                      <c:pt idx="3643">
                        <c:v>300.23285899094395</c:v>
                      </c:pt>
                      <c:pt idx="3644">
                        <c:v>298.43584617193886</c:v>
                      </c:pt>
                      <c:pt idx="3645">
                        <c:v>299.94237328001839</c:v>
                      </c:pt>
                      <c:pt idx="3646">
                        <c:v>302.48382923673955</c:v>
                      </c:pt>
                      <c:pt idx="3647">
                        <c:v>301.31600611548822</c:v>
                      </c:pt>
                      <c:pt idx="3648">
                        <c:v>300.10466894037353</c:v>
                      </c:pt>
                      <c:pt idx="3649">
                        <c:v>300.10466894037353</c:v>
                      </c:pt>
                      <c:pt idx="3650">
                        <c:v>300.10466894037353</c:v>
                      </c:pt>
                      <c:pt idx="3651">
                        <c:v>299.46019052099211</c:v>
                      </c:pt>
                      <c:pt idx="3652">
                        <c:v>300.55392214512477</c:v>
                      </c:pt>
                      <c:pt idx="3653">
                        <c:v>301.78407620839653</c:v>
                      </c:pt>
                      <c:pt idx="3654">
                        <c:v>298.1041985181696</c:v>
                      </c:pt>
                      <c:pt idx="3655">
                        <c:v>296.69057979536586</c:v>
                      </c:pt>
                      <c:pt idx="3656">
                        <c:v>296.69057979536586</c:v>
                      </c:pt>
                      <c:pt idx="3657">
                        <c:v>296.69057979536586</c:v>
                      </c:pt>
                      <c:pt idx="3658">
                        <c:v>296.69057979536586</c:v>
                      </c:pt>
                      <c:pt idx="3659">
                        <c:v>293.12477948959145</c:v>
                      </c:pt>
                      <c:pt idx="3660">
                        <c:v>293.92802540279848</c:v>
                      </c:pt>
                      <c:pt idx="3661">
                        <c:v>291.21604139715345</c:v>
                      </c:pt>
                      <c:pt idx="3662">
                        <c:v>292.19216747030413</c:v>
                      </c:pt>
                      <c:pt idx="3663">
                        <c:v>292.19216747030413</c:v>
                      </c:pt>
                      <c:pt idx="3664">
                        <c:v>292.19216747030413</c:v>
                      </c:pt>
                      <c:pt idx="3665">
                        <c:v>291.84052687286794</c:v>
                      </c:pt>
                      <c:pt idx="3666">
                        <c:v>292.22392096906935</c:v>
                      </c:pt>
                      <c:pt idx="3667">
                        <c:v>290.56803481124268</c:v>
                      </c:pt>
                      <c:pt idx="3668">
                        <c:v>289.36610608020658</c:v>
                      </c:pt>
                      <c:pt idx="3669">
                        <c:v>286.98106550629149</c:v>
                      </c:pt>
                      <c:pt idx="3670">
                        <c:v>286.98106550629149</c:v>
                      </c:pt>
                      <c:pt idx="3671">
                        <c:v>286.98106550629149</c:v>
                      </c:pt>
                      <c:pt idx="3672">
                        <c:v>286.1107844290247</c:v>
                      </c:pt>
                      <c:pt idx="3673">
                        <c:v>289.05209925908463</c:v>
                      </c:pt>
                      <c:pt idx="3674">
                        <c:v>284.47959543690422</c:v>
                      </c:pt>
                      <c:pt idx="3675">
                        <c:v>286.04845348700422</c:v>
                      </c:pt>
                      <c:pt idx="3676">
                        <c:v>281.88286487122156</c:v>
                      </c:pt>
                      <c:pt idx="3677">
                        <c:v>281.88286487122156</c:v>
                      </c:pt>
                      <c:pt idx="3678">
                        <c:v>281.88286487122156</c:v>
                      </c:pt>
                      <c:pt idx="3679">
                        <c:v>280.92320357520839</c:v>
                      </c:pt>
                      <c:pt idx="3680">
                        <c:v>283.92920145830846</c:v>
                      </c:pt>
                      <c:pt idx="3681">
                        <c:v>283.08244149123806</c:v>
                      </c:pt>
                      <c:pt idx="3682">
                        <c:v>284.56662354463094</c:v>
                      </c:pt>
                      <c:pt idx="3683">
                        <c:v>285.22756674114981</c:v>
                      </c:pt>
                      <c:pt idx="3684">
                        <c:v>285.22756674114981</c:v>
                      </c:pt>
                      <c:pt idx="3685">
                        <c:v>285.22756674114981</c:v>
                      </c:pt>
                      <c:pt idx="3686">
                        <c:v>286.572974244384</c:v>
                      </c:pt>
                      <c:pt idx="3687">
                        <c:v>283.96918734564241</c:v>
                      </c:pt>
                      <c:pt idx="3688">
                        <c:v>283.64577208044193</c:v>
                      </c:pt>
                      <c:pt idx="3689">
                        <c:v>278.75455721510025</c:v>
                      </c:pt>
                      <c:pt idx="3690">
                        <c:v>273.87392684934696</c:v>
                      </c:pt>
                      <c:pt idx="3691">
                        <c:v>273.87392684934696</c:v>
                      </c:pt>
                      <c:pt idx="3692">
                        <c:v>273.87392684934696</c:v>
                      </c:pt>
                      <c:pt idx="3693">
                        <c:v>273.87510290485682</c:v>
                      </c:pt>
                      <c:pt idx="3694">
                        <c:v>277.85252263906824</c:v>
                      </c:pt>
                      <c:pt idx="3695">
                        <c:v>276.14606609431934</c:v>
                      </c:pt>
                      <c:pt idx="3696">
                        <c:v>272.82370927907766</c:v>
                      </c:pt>
                      <c:pt idx="3697">
                        <c:v>273.38351170175196</c:v>
                      </c:pt>
                      <c:pt idx="3698">
                        <c:v>273.38351170175196</c:v>
                      </c:pt>
                      <c:pt idx="3699">
                        <c:v>273.38351170175196</c:v>
                      </c:pt>
                      <c:pt idx="3700">
                        <c:v>276.76349523697485</c:v>
                      </c:pt>
                      <c:pt idx="3701">
                        <c:v>278.08302951899293</c:v>
                      </c:pt>
                      <c:pt idx="3702">
                        <c:v>282.09220275196958</c:v>
                      </c:pt>
                      <c:pt idx="3703">
                        <c:v>280.79501352463802</c:v>
                      </c:pt>
                      <c:pt idx="3704">
                        <c:v>282.42737857226825</c:v>
                      </c:pt>
                      <c:pt idx="3705">
                        <c:v>282.42737857226825</c:v>
                      </c:pt>
                      <c:pt idx="3706">
                        <c:v>282.42737857226825</c:v>
                      </c:pt>
                      <c:pt idx="3707">
                        <c:v>282.12866047277396</c:v>
                      </c:pt>
                      <c:pt idx="3708">
                        <c:v>281.93696342467325</c:v>
                      </c:pt>
                      <c:pt idx="3709">
                        <c:v>284.5148771021988</c:v>
                      </c:pt>
                      <c:pt idx="3710">
                        <c:v>284.34434905327493</c:v>
                      </c:pt>
                      <c:pt idx="3711">
                        <c:v>285.34870045866126</c:v>
                      </c:pt>
                      <c:pt idx="3712">
                        <c:v>285.34870045866126</c:v>
                      </c:pt>
                      <c:pt idx="3713">
                        <c:v>285.34870045866126</c:v>
                      </c:pt>
                      <c:pt idx="3714">
                        <c:v>282.42502646124854</c:v>
                      </c:pt>
                      <c:pt idx="3715">
                        <c:v>283.3294131483002</c:v>
                      </c:pt>
                      <c:pt idx="3716">
                        <c:v>284.38786310713823</c:v>
                      </c:pt>
                      <c:pt idx="3717">
                        <c:v>287.74550158767443</c:v>
                      </c:pt>
                      <c:pt idx="3718">
                        <c:v>285.50276373044761</c:v>
                      </c:pt>
                      <c:pt idx="3719">
                        <c:v>285.50276373044761</c:v>
                      </c:pt>
                      <c:pt idx="3720">
                        <c:v>285.50276373044761</c:v>
                      </c:pt>
                      <c:pt idx="3721">
                        <c:v>285.50276373044761</c:v>
                      </c:pt>
                      <c:pt idx="3722">
                        <c:v>286.96460072915391</c:v>
                      </c:pt>
                      <c:pt idx="3723">
                        <c:v>286.0590379865925</c:v>
                      </c:pt>
                      <c:pt idx="3724">
                        <c:v>287.00693872750747</c:v>
                      </c:pt>
                      <c:pt idx="3725">
                        <c:v>289.14030342232104</c:v>
                      </c:pt>
                      <c:pt idx="3726">
                        <c:v>289.14030342232104</c:v>
                      </c:pt>
                      <c:pt idx="3727">
                        <c:v>289.14030342232104</c:v>
                      </c:pt>
                      <c:pt idx="3728">
                        <c:v>290.25990826766969</c:v>
                      </c:pt>
                      <c:pt idx="3729">
                        <c:v>291.25249911795783</c:v>
                      </c:pt>
                      <c:pt idx="3730">
                        <c:v>288.78395860284553</c:v>
                      </c:pt>
                      <c:pt idx="3731">
                        <c:v>288.86393037751327</c:v>
                      </c:pt>
                      <c:pt idx="3732">
                        <c:v>289.98235916735212</c:v>
                      </c:pt>
                      <c:pt idx="3733">
                        <c:v>289.98235916735212</c:v>
                      </c:pt>
                      <c:pt idx="3734">
                        <c:v>289.98235916735212</c:v>
                      </c:pt>
                      <c:pt idx="3735">
                        <c:v>288.83452898976776</c:v>
                      </c:pt>
                      <c:pt idx="3736">
                        <c:v>290.25990826766963</c:v>
                      </c:pt>
                      <c:pt idx="3737">
                        <c:v>285.95201693519874</c:v>
                      </c:pt>
                      <c:pt idx="3738">
                        <c:v>285.51452428554569</c:v>
                      </c:pt>
                      <c:pt idx="3739">
                        <c:v>285.35693284722981</c:v>
                      </c:pt>
                      <c:pt idx="3740">
                        <c:v>285.35693284722981</c:v>
                      </c:pt>
                      <c:pt idx="3741">
                        <c:v>285.35693284722981</c:v>
                      </c:pt>
                      <c:pt idx="3742">
                        <c:v>283.32235681524116</c:v>
                      </c:pt>
                      <c:pt idx="3743">
                        <c:v>284.63953898623959</c:v>
                      </c:pt>
                      <c:pt idx="3744">
                        <c:v>286.65882629660064</c:v>
                      </c:pt>
                      <c:pt idx="3745">
                        <c:v>287.09514289074389</c:v>
                      </c:pt>
                      <c:pt idx="3746">
                        <c:v>291.88051276020167</c:v>
                      </c:pt>
                      <c:pt idx="3747">
                        <c:v>291.88051276020167</c:v>
                      </c:pt>
                      <c:pt idx="3748">
                        <c:v>291.88051276020167</c:v>
                      </c:pt>
                      <c:pt idx="3749">
                        <c:v>292.99188521698164</c:v>
                      </c:pt>
                      <c:pt idx="3750">
                        <c:v>292.74491355991944</c:v>
                      </c:pt>
                      <c:pt idx="3751">
                        <c:v>294.44078560508001</c:v>
                      </c:pt>
                      <c:pt idx="3752">
                        <c:v>290.80206985769672</c:v>
                      </c:pt>
                      <c:pt idx="3753">
                        <c:v>287.69140303422262</c:v>
                      </c:pt>
                      <c:pt idx="3754">
                        <c:v>287.69140303422262</c:v>
                      </c:pt>
                      <c:pt idx="3755">
                        <c:v>287.69140303422262</c:v>
                      </c:pt>
                      <c:pt idx="3756">
                        <c:v>288.49935316946903</c:v>
                      </c:pt>
                      <c:pt idx="3757">
                        <c:v>287.58438198282897</c:v>
                      </c:pt>
                      <c:pt idx="3758">
                        <c:v>286.32482653181165</c:v>
                      </c:pt>
                      <c:pt idx="3759">
                        <c:v>283.29295542749554</c:v>
                      </c:pt>
                      <c:pt idx="3760">
                        <c:v>283.97271551217148</c:v>
                      </c:pt>
                      <c:pt idx="3761">
                        <c:v>283.97271551217148</c:v>
                      </c:pt>
                      <c:pt idx="3762">
                        <c:v>283.97271551217148</c:v>
                      </c:pt>
                      <c:pt idx="3763">
                        <c:v>286.71527696107188</c:v>
                      </c:pt>
                      <c:pt idx="3764">
                        <c:v>284.43490532753083</c:v>
                      </c:pt>
                      <c:pt idx="3765">
                        <c:v>285.28048923909137</c:v>
                      </c:pt>
                      <c:pt idx="3766">
                        <c:v>286.28954486651702</c:v>
                      </c:pt>
                      <c:pt idx="3767">
                        <c:v>282.25449841232438</c:v>
                      </c:pt>
                      <c:pt idx="3768">
                        <c:v>282.25449841232438</c:v>
                      </c:pt>
                      <c:pt idx="3769">
                        <c:v>282.25449841232438</c:v>
                      </c:pt>
                      <c:pt idx="3770">
                        <c:v>281.68058332353218</c:v>
                      </c:pt>
                      <c:pt idx="3771">
                        <c:v>285.67799600141058</c:v>
                      </c:pt>
                      <c:pt idx="3772">
                        <c:v>290.66682347406726</c:v>
                      </c:pt>
                      <c:pt idx="3773">
                        <c:v>291.3195342820174</c:v>
                      </c:pt>
                      <c:pt idx="3774">
                        <c:v>291.64412560272768</c:v>
                      </c:pt>
                      <c:pt idx="3775">
                        <c:v>291.64412560272768</c:v>
                      </c:pt>
                      <c:pt idx="3776">
                        <c:v>291.64412560272768</c:v>
                      </c:pt>
                      <c:pt idx="3777">
                        <c:v>291.52063977419664</c:v>
                      </c:pt>
                      <c:pt idx="3778">
                        <c:v>292.06280136422367</c:v>
                      </c:pt>
                      <c:pt idx="3779">
                        <c:v>295.41808773374032</c:v>
                      </c:pt>
                      <c:pt idx="3780">
                        <c:v>299.14618369986988</c:v>
                      </c:pt>
                      <c:pt idx="3781">
                        <c:v>301.06433023638641</c:v>
                      </c:pt>
                      <c:pt idx="3782">
                        <c:v>301.06433023638641</c:v>
                      </c:pt>
                      <c:pt idx="3783">
                        <c:v>301.06433023638641</c:v>
                      </c:pt>
                      <c:pt idx="3784">
                        <c:v>300.56215453369327</c:v>
                      </c:pt>
                      <c:pt idx="3785">
                        <c:v>300.39985887333813</c:v>
                      </c:pt>
                      <c:pt idx="3786">
                        <c:v>299.44372574385443</c:v>
                      </c:pt>
                      <c:pt idx="3787">
                        <c:v>302.30742091026627</c:v>
                      </c:pt>
                      <c:pt idx="3788">
                        <c:v>305.27813712807182</c:v>
                      </c:pt>
                      <c:pt idx="3789">
                        <c:v>305.27813712807182</c:v>
                      </c:pt>
                      <c:pt idx="3790">
                        <c:v>305.27813712807182</c:v>
                      </c:pt>
                      <c:pt idx="3791">
                        <c:v>306.37186875220448</c:v>
                      </c:pt>
                      <c:pt idx="3792">
                        <c:v>303.93272962483769</c:v>
                      </c:pt>
                      <c:pt idx="3793">
                        <c:v>305.93790426908083</c:v>
                      </c:pt>
                      <c:pt idx="3794">
                        <c:v>306.39538986240086</c:v>
                      </c:pt>
                      <c:pt idx="3795">
                        <c:v>302.39092085146353</c:v>
                      </c:pt>
                      <c:pt idx="3796">
                        <c:v>302.39092085146353</c:v>
                      </c:pt>
                      <c:pt idx="3797">
                        <c:v>302.39092085146353</c:v>
                      </c:pt>
                      <c:pt idx="3798">
                        <c:v>304.04327884276069</c:v>
                      </c:pt>
                      <c:pt idx="3799">
                        <c:v>303.50582147477292</c:v>
                      </c:pt>
                      <c:pt idx="3800">
                        <c:v>304.9900035281658</c:v>
                      </c:pt>
                      <c:pt idx="3801">
                        <c:v>304.9900035281658</c:v>
                      </c:pt>
                      <c:pt idx="3802">
                        <c:v>304.87239797718382</c:v>
                      </c:pt>
                      <c:pt idx="3803">
                        <c:v>304.87239797718382</c:v>
                      </c:pt>
                      <c:pt idx="3804">
                        <c:v>304.87239797718382</c:v>
                      </c:pt>
                      <c:pt idx="3805">
                        <c:v>304.24908855697925</c:v>
                      </c:pt>
                      <c:pt idx="3806">
                        <c:v>302.36034340820817</c:v>
                      </c:pt>
                      <c:pt idx="3807">
                        <c:v>307.44560743267016</c:v>
                      </c:pt>
                      <c:pt idx="3808">
                        <c:v>307.91955780312759</c:v>
                      </c:pt>
                      <c:pt idx="3809">
                        <c:v>308.35469834176104</c:v>
                      </c:pt>
                      <c:pt idx="3810">
                        <c:v>308.35469834176104</c:v>
                      </c:pt>
                      <c:pt idx="3811">
                        <c:v>308.35469834176104</c:v>
                      </c:pt>
                      <c:pt idx="3812">
                        <c:v>308.03598729859976</c:v>
                      </c:pt>
                      <c:pt idx="3813">
                        <c:v>304.34905327531391</c:v>
                      </c:pt>
                      <c:pt idx="3814">
                        <c:v>306.37069269669456</c:v>
                      </c:pt>
                      <c:pt idx="3815">
                        <c:v>308.25473362342632</c:v>
                      </c:pt>
                      <c:pt idx="3816">
                        <c:v>307.25038221803999</c:v>
                      </c:pt>
                      <c:pt idx="3817">
                        <c:v>307.25038221803999</c:v>
                      </c:pt>
                      <c:pt idx="3818">
                        <c:v>307.25038221803999</c:v>
                      </c:pt>
                      <c:pt idx="3819">
                        <c:v>309.07326825826112</c:v>
                      </c:pt>
                      <c:pt idx="3820">
                        <c:v>310.97965423967941</c:v>
                      </c:pt>
                      <c:pt idx="3821">
                        <c:v>311.37245677995929</c:v>
                      </c:pt>
                      <c:pt idx="3822">
                        <c:v>310.96554157356155</c:v>
                      </c:pt>
                      <c:pt idx="3823">
                        <c:v>307.92426202516691</c:v>
                      </c:pt>
                      <c:pt idx="3824">
                        <c:v>307.92426202516691</c:v>
                      </c:pt>
                      <c:pt idx="3825">
                        <c:v>307.92426202516691</c:v>
                      </c:pt>
                      <c:pt idx="3826">
                        <c:v>307.02693167117422</c:v>
                      </c:pt>
                      <c:pt idx="3827">
                        <c:v>310.04351405386268</c:v>
                      </c:pt>
                      <c:pt idx="3828">
                        <c:v>311.31600611548794</c:v>
                      </c:pt>
                      <c:pt idx="3829">
                        <c:v>311.53004821827517</c:v>
                      </c:pt>
                      <c:pt idx="3830">
                        <c:v>311.53004821827517</c:v>
                      </c:pt>
                      <c:pt idx="3831">
                        <c:v>311.53004821827517</c:v>
                      </c:pt>
                      <c:pt idx="3832">
                        <c:v>311.53004821827517</c:v>
                      </c:pt>
                      <c:pt idx="3833">
                        <c:v>310.57273903328166</c:v>
                      </c:pt>
                      <c:pt idx="3834">
                        <c:v>313.22003998588661</c:v>
                      </c:pt>
                      <c:pt idx="3835">
                        <c:v>313.50464541926306</c:v>
                      </c:pt>
                      <c:pt idx="3836">
                        <c:v>313.59049747147992</c:v>
                      </c:pt>
                      <c:pt idx="3837">
                        <c:v>313.0659767141002</c:v>
                      </c:pt>
                      <c:pt idx="3838">
                        <c:v>313.0659767141002</c:v>
                      </c:pt>
                      <c:pt idx="3839">
                        <c:v>313.0659767141002</c:v>
                      </c:pt>
                      <c:pt idx="3840">
                        <c:v>310.36692931906316</c:v>
                      </c:pt>
                      <c:pt idx="3841">
                        <c:v>306.41420675055792</c:v>
                      </c:pt>
                      <c:pt idx="3842">
                        <c:v>305.3581089027395</c:v>
                      </c:pt>
                      <c:pt idx="3843">
                        <c:v>305.96965776784594</c:v>
                      </c:pt>
                      <c:pt idx="3844">
                        <c:v>306.31424203222326</c:v>
                      </c:pt>
                      <c:pt idx="3845">
                        <c:v>306.31424203222326</c:v>
                      </c:pt>
                      <c:pt idx="3846">
                        <c:v>306.31424203222326</c:v>
                      </c:pt>
                      <c:pt idx="3847">
                        <c:v>307.71257203339928</c:v>
                      </c:pt>
                      <c:pt idx="3848">
                        <c:v>305.92967188051205</c:v>
                      </c:pt>
                      <c:pt idx="3849">
                        <c:v>307.57144537222086</c:v>
                      </c:pt>
                      <c:pt idx="3850">
                        <c:v>304.33258849817634</c:v>
                      </c:pt>
                      <c:pt idx="3851">
                        <c:v>306.19428437022157</c:v>
                      </c:pt>
                      <c:pt idx="3852">
                        <c:v>306.19428437022157</c:v>
                      </c:pt>
                      <c:pt idx="3853">
                        <c:v>306.19428437022157</c:v>
                      </c:pt>
                      <c:pt idx="3854">
                        <c:v>306.19428437022157</c:v>
                      </c:pt>
                      <c:pt idx="3855">
                        <c:v>308.59343761025445</c:v>
                      </c:pt>
                      <c:pt idx="3856">
                        <c:v>305.58038339409546</c:v>
                      </c:pt>
                      <c:pt idx="3857">
                        <c:v>303.02834293778596</c:v>
                      </c:pt>
                      <c:pt idx="3858">
                        <c:v>300.79736563565729</c:v>
                      </c:pt>
                      <c:pt idx="3859">
                        <c:v>300.79736563565729</c:v>
                      </c:pt>
                      <c:pt idx="3860">
                        <c:v>300.79736563565729</c:v>
                      </c:pt>
                      <c:pt idx="3861">
                        <c:v>298.72162766082494</c:v>
                      </c:pt>
                      <c:pt idx="3862">
                        <c:v>300.47865459249607</c:v>
                      </c:pt>
                      <c:pt idx="3863">
                        <c:v>302.32035752087432</c:v>
                      </c:pt>
                      <c:pt idx="3864">
                        <c:v>302.44031518287596</c:v>
                      </c:pt>
                      <c:pt idx="3865">
                        <c:v>301.72056921086613</c:v>
                      </c:pt>
                      <c:pt idx="3866">
                        <c:v>301.72056921086613</c:v>
                      </c:pt>
                      <c:pt idx="3867">
                        <c:v>301.72056921086613</c:v>
                      </c:pt>
                      <c:pt idx="3868">
                        <c:v>303.67634952369684</c:v>
                      </c:pt>
                      <c:pt idx="3869">
                        <c:v>304.85475714453656</c:v>
                      </c:pt>
                      <c:pt idx="3870">
                        <c:v>305.93908032459069</c:v>
                      </c:pt>
                      <c:pt idx="3871">
                        <c:v>304.3478772198041</c:v>
                      </c:pt>
                      <c:pt idx="3872">
                        <c:v>307.77490297541982</c:v>
                      </c:pt>
                      <c:pt idx="3873">
                        <c:v>307.77490297541982</c:v>
                      </c:pt>
                      <c:pt idx="3874">
                        <c:v>307.77490297541982</c:v>
                      </c:pt>
                      <c:pt idx="3875">
                        <c:v>307.32917793719798</c:v>
                      </c:pt>
                      <c:pt idx="3876">
                        <c:v>307.69257908973242</c:v>
                      </c:pt>
                      <c:pt idx="3877">
                        <c:v>304.25496883452837</c:v>
                      </c:pt>
                      <c:pt idx="3878">
                        <c:v>305.48512289780012</c:v>
                      </c:pt>
                      <c:pt idx="3879">
                        <c:v>308.16300129366044</c:v>
                      </c:pt>
                      <c:pt idx="3880">
                        <c:v>308.16300129366044</c:v>
                      </c:pt>
                      <c:pt idx="3881">
                        <c:v>308.16300129366044</c:v>
                      </c:pt>
                      <c:pt idx="3882">
                        <c:v>308.25590967893618</c:v>
                      </c:pt>
                      <c:pt idx="3883">
                        <c:v>309.56956368340519</c:v>
                      </c:pt>
                      <c:pt idx="3884">
                        <c:v>309.36140185816703</c:v>
                      </c:pt>
                      <c:pt idx="3885">
                        <c:v>306.87404445489756</c:v>
                      </c:pt>
                      <c:pt idx="3886">
                        <c:v>307.37857226861036</c:v>
                      </c:pt>
                      <c:pt idx="3887">
                        <c:v>307.37857226861036</c:v>
                      </c:pt>
                      <c:pt idx="3888">
                        <c:v>307.37857226861036</c:v>
                      </c:pt>
                      <c:pt idx="3889">
                        <c:v>307.37857226861036</c:v>
                      </c:pt>
                      <c:pt idx="3890">
                        <c:v>303.22592026343574</c:v>
                      </c:pt>
                      <c:pt idx="3891">
                        <c:v>304.18440550393905</c:v>
                      </c:pt>
                      <c:pt idx="3892">
                        <c:v>306.76937551452357</c:v>
                      </c:pt>
                      <c:pt idx="3893">
                        <c:v>309.23438786310641</c:v>
                      </c:pt>
                      <c:pt idx="3894">
                        <c:v>309.23438786310641</c:v>
                      </c:pt>
                      <c:pt idx="3895">
                        <c:v>309.23438786310641</c:v>
                      </c:pt>
                      <c:pt idx="3896">
                        <c:v>306.91991061978052</c:v>
                      </c:pt>
                      <c:pt idx="3897">
                        <c:v>309.05797953663341</c:v>
                      </c:pt>
                      <c:pt idx="3898">
                        <c:v>308.97330353992635</c:v>
                      </c:pt>
                      <c:pt idx="3899">
                        <c:v>308.9450782076907</c:v>
                      </c:pt>
                      <c:pt idx="3900">
                        <c:v>311.35834411384144</c:v>
                      </c:pt>
                      <c:pt idx="3901">
                        <c:v>311.35834411384144</c:v>
                      </c:pt>
                      <c:pt idx="3902">
                        <c:v>311.35834411384144</c:v>
                      </c:pt>
                      <c:pt idx="3903">
                        <c:v>313.03304715982517</c:v>
                      </c:pt>
                      <c:pt idx="3904">
                        <c:v>311.10902034575957</c:v>
                      </c:pt>
                      <c:pt idx="3905">
                        <c:v>308.89097965423895</c:v>
                      </c:pt>
                      <c:pt idx="3906">
                        <c:v>309.2873103610483</c:v>
                      </c:pt>
                      <c:pt idx="3907">
                        <c:v>306.25543925673219</c:v>
                      </c:pt>
                      <c:pt idx="3908">
                        <c:v>306.25543925673219</c:v>
                      </c:pt>
                      <c:pt idx="3909">
                        <c:v>306.25543925673219</c:v>
                      </c:pt>
                      <c:pt idx="3910">
                        <c:v>307.80900858520454</c:v>
                      </c:pt>
                      <c:pt idx="3911">
                        <c:v>305.37574973538682</c:v>
                      </c:pt>
                      <c:pt idx="3912">
                        <c:v>302.91896977537266</c:v>
                      </c:pt>
                      <c:pt idx="3913">
                        <c:v>303.13301187815989</c:v>
                      </c:pt>
                      <c:pt idx="3914">
                        <c:v>302.46736445960175</c:v>
                      </c:pt>
                      <c:pt idx="3915">
                        <c:v>302.46736445960175</c:v>
                      </c:pt>
                      <c:pt idx="3916">
                        <c:v>302.46736445960175</c:v>
                      </c:pt>
                      <c:pt idx="3917">
                        <c:v>301.5406327178635</c:v>
                      </c:pt>
                      <c:pt idx="3918">
                        <c:v>299.42138068916773</c:v>
                      </c:pt>
                      <c:pt idx="3919">
                        <c:v>300.2987180994935</c:v>
                      </c:pt>
                      <c:pt idx="3920">
                        <c:v>300.31753498765062</c:v>
                      </c:pt>
                      <c:pt idx="3921">
                        <c:v>300.31753498765062</c:v>
                      </c:pt>
                      <c:pt idx="3922">
                        <c:v>300.31753498765062</c:v>
                      </c:pt>
                      <c:pt idx="3923">
                        <c:v>300.31753498765062</c:v>
                      </c:pt>
                      <c:pt idx="3924">
                        <c:v>301.17252734328986</c:v>
                      </c:pt>
                      <c:pt idx="3925">
                        <c:v>298.97212748441655</c:v>
                      </c:pt>
                      <c:pt idx="3926">
                        <c:v>303.02128660472709</c:v>
                      </c:pt>
                      <c:pt idx="3927">
                        <c:v>301.90168175937839</c:v>
                      </c:pt>
                      <c:pt idx="3928">
                        <c:v>299.33670469246084</c:v>
                      </c:pt>
                      <c:pt idx="3929">
                        <c:v>299.33670469246084</c:v>
                      </c:pt>
                      <c:pt idx="3930">
                        <c:v>299.33670469246084</c:v>
                      </c:pt>
                      <c:pt idx="3931">
                        <c:v>300.66447136304771</c:v>
                      </c:pt>
                      <c:pt idx="3932">
                        <c:v>302.72609667176226</c:v>
                      </c:pt>
                      <c:pt idx="3933">
                        <c:v>302.67317417382037</c:v>
                      </c:pt>
                      <c:pt idx="3934">
                        <c:v>304.96295425144001</c:v>
                      </c:pt>
                      <c:pt idx="3935">
                        <c:v>302.33682229801184</c:v>
                      </c:pt>
                      <c:pt idx="3936">
                        <c:v>302.33682229801184</c:v>
                      </c:pt>
                      <c:pt idx="3937">
                        <c:v>302.33682229801184</c:v>
                      </c:pt>
                      <c:pt idx="3938">
                        <c:v>301.89109725979006</c:v>
                      </c:pt>
                      <c:pt idx="3939">
                        <c:v>303.59637774902916</c:v>
                      </c:pt>
                      <c:pt idx="3940">
                        <c:v>300.20463365870808</c:v>
                      </c:pt>
                      <c:pt idx="3941">
                        <c:v>297.33505821474711</c:v>
                      </c:pt>
                      <c:pt idx="3942">
                        <c:v>292.74256144889983</c:v>
                      </c:pt>
                      <c:pt idx="3943">
                        <c:v>292.74256144889983</c:v>
                      </c:pt>
                      <c:pt idx="3944">
                        <c:v>292.74256144889983</c:v>
                      </c:pt>
                      <c:pt idx="3945">
                        <c:v>292.9518993296478</c:v>
                      </c:pt>
                      <c:pt idx="3946">
                        <c:v>294.41608843937382</c:v>
                      </c:pt>
                      <c:pt idx="3947">
                        <c:v>290.9043866870511</c:v>
                      </c:pt>
                      <c:pt idx="3948">
                        <c:v>297.1092555568618</c:v>
                      </c:pt>
                      <c:pt idx="3949">
                        <c:v>294.17146889333128</c:v>
                      </c:pt>
                      <c:pt idx="3950">
                        <c:v>294.17146889333128</c:v>
                      </c:pt>
                      <c:pt idx="3951">
                        <c:v>294.17146889333128</c:v>
                      </c:pt>
                      <c:pt idx="3952">
                        <c:v>296.51181935787321</c:v>
                      </c:pt>
                      <c:pt idx="3953">
                        <c:v>294.15382806068402</c:v>
                      </c:pt>
                      <c:pt idx="3954">
                        <c:v>295.39339056803436</c:v>
                      </c:pt>
                      <c:pt idx="3955">
                        <c:v>292.44149123838599</c:v>
                      </c:pt>
                      <c:pt idx="3956">
                        <c:v>295.42279195577981</c:v>
                      </c:pt>
                      <c:pt idx="3957">
                        <c:v>295.42279195577981</c:v>
                      </c:pt>
                      <c:pt idx="3958">
                        <c:v>295.42279195577981</c:v>
                      </c:pt>
                      <c:pt idx="3959">
                        <c:v>296.90932612019236</c:v>
                      </c:pt>
                      <c:pt idx="3960">
                        <c:v>297.00576267199762</c:v>
                      </c:pt>
                      <c:pt idx="3961">
                        <c:v>300.50805598024169</c:v>
                      </c:pt>
                      <c:pt idx="3962">
                        <c:v>300.10584499588327</c:v>
                      </c:pt>
                      <c:pt idx="3963">
                        <c:v>300.29401387745452</c:v>
                      </c:pt>
                      <c:pt idx="3964">
                        <c:v>300.29401387745452</c:v>
                      </c:pt>
                      <c:pt idx="3965">
                        <c:v>300.29401387745452</c:v>
                      </c:pt>
                      <c:pt idx="3966">
                        <c:v>302.04045630953732</c:v>
                      </c:pt>
                      <c:pt idx="3967">
                        <c:v>299.23556391861649</c:v>
                      </c:pt>
                      <c:pt idx="3968">
                        <c:v>300.64918264142023</c:v>
                      </c:pt>
                      <c:pt idx="3969">
                        <c:v>298.78395860284559</c:v>
                      </c:pt>
                      <c:pt idx="3970">
                        <c:v>298.86863459955265</c:v>
                      </c:pt>
                      <c:pt idx="3971">
                        <c:v>298.86863459955265</c:v>
                      </c:pt>
                      <c:pt idx="3972">
                        <c:v>298.86863459955265</c:v>
                      </c:pt>
                      <c:pt idx="3973">
                        <c:v>301.84758320592681</c:v>
                      </c:pt>
                      <c:pt idx="3974">
                        <c:v>303.60696224861761</c:v>
                      </c:pt>
                      <c:pt idx="3975">
                        <c:v>306.67293896271849</c:v>
                      </c:pt>
                      <c:pt idx="3976">
                        <c:v>308.21592379160245</c:v>
                      </c:pt>
                      <c:pt idx="3977">
                        <c:v>307.88074797130372</c:v>
                      </c:pt>
                      <c:pt idx="3978">
                        <c:v>307.88074797130372</c:v>
                      </c:pt>
                      <c:pt idx="3979">
                        <c:v>307.88074797130372</c:v>
                      </c:pt>
                      <c:pt idx="3980">
                        <c:v>309.09326120192821</c:v>
                      </c:pt>
                      <c:pt idx="3981">
                        <c:v>309.53075385158132</c:v>
                      </c:pt>
                      <c:pt idx="3982">
                        <c:v>308.34881806421214</c:v>
                      </c:pt>
                      <c:pt idx="3983">
                        <c:v>310.64212630836124</c:v>
                      </c:pt>
                      <c:pt idx="3984">
                        <c:v>310.75149947077455</c:v>
                      </c:pt>
                      <c:pt idx="3985">
                        <c:v>310.75149947077455</c:v>
                      </c:pt>
                      <c:pt idx="3986">
                        <c:v>310.75149947077455</c:v>
                      </c:pt>
                      <c:pt idx="3987">
                        <c:v>310.75149947077455</c:v>
                      </c:pt>
                      <c:pt idx="3988">
                        <c:v>308.76631777019827</c:v>
                      </c:pt>
                      <c:pt idx="3989">
                        <c:v>311.57944254968783</c:v>
                      </c:pt>
                      <c:pt idx="3990">
                        <c:v>312.82488533458724</c:v>
                      </c:pt>
                      <c:pt idx="3991">
                        <c:v>310.30342232153305</c:v>
                      </c:pt>
                      <c:pt idx="3992">
                        <c:v>310.30342232153305</c:v>
                      </c:pt>
                      <c:pt idx="3993">
                        <c:v>310.30342232153305</c:v>
                      </c:pt>
                      <c:pt idx="3994">
                        <c:v>310.76090791485302</c:v>
                      </c:pt>
                      <c:pt idx="3995">
                        <c:v>310.52334470186935</c:v>
                      </c:pt>
                      <c:pt idx="3996">
                        <c:v>309.60837351522929</c:v>
                      </c:pt>
                      <c:pt idx="3997">
                        <c:v>311.7511466541215</c:v>
                      </c:pt>
                      <c:pt idx="3998">
                        <c:v>310.19522521462955</c:v>
                      </c:pt>
                      <c:pt idx="3999">
                        <c:v>310.19522521462955</c:v>
                      </c:pt>
                      <c:pt idx="4000">
                        <c:v>310.19522521462955</c:v>
                      </c:pt>
                      <c:pt idx="4001">
                        <c:v>311.10902034575969</c:v>
                      </c:pt>
                      <c:pt idx="4002">
                        <c:v>311.74291426555266</c:v>
                      </c:pt>
                      <c:pt idx="4003">
                        <c:v>312.26155474538325</c:v>
                      </c:pt>
                      <c:pt idx="4004">
                        <c:v>313.3670469246141</c:v>
                      </c:pt>
                      <c:pt idx="4005">
                        <c:v>314.22086322474348</c:v>
                      </c:pt>
                      <c:pt idx="4006">
                        <c:v>314.22086322474348</c:v>
                      </c:pt>
                      <c:pt idx="4007">
                        <c:v>314.22086322474348</c:v>
                      </c:pt>
                      <c:pt idx="4008">
                        <c:v>314.31259555450941</c:v>
                      </c:pt>
                      <c:pt idx="4009">
                        <c:v>313.94449017993571</c:v>
                      </c:pt>
                      <c:pt idx="4010">
                        <c:v>313.99976478889732</c:v>
                      </c:pt>
                      <c:pt idx="4011">
                        <c:v>310.61978125367443</c:v>
                      </c:pt>
                      <c:pt idx="4012">
                        <c:v>308.11125485122824</c:v>
                      </c:pt>
                      <c:pt idx="4013">
                        <c:v>308.11125485122824</c:v>
                      </c:pt>
                      <c:pt idx="4014">
                        <c:v>308.11125485122824</c:v>
                      </c:pt>
                      <c:pt idx="4015">
                        <c:v>307.79489591908663</c:v>
                      </c:pt>
                      <c:pt idx="4016">
                        <c:v>310.99259085028734</c:v>
                      </c:pt>
                      <c:pt idx="4017">
                        <c:v>310.12583793954997</c:v>
                      </c:pt>
                      <c:pt idx="4018">
                        <c:v>308.30765612136815</c:v>
                      </c:pt>
                      <c:pt idx="4019">
                        <c:v>308.82041632364974</c:v>
                      </c:pt>
                      <c:pt idx="4020">
                        <c:v>308.82041632364974</c:v>
                      </c:pt>
                      <c:pt idx="4021">
                        <c:v>308.82041632364974</c:v>
                      </c:pt>
                      <c:pt idx="4022">
                        <c:v>308.82041632364974</c:v>
                      </c:pt>
                      <c:pt idx="4023">
                        <c:v>311.8005409855337</c:v>
                      </c:pt>
                      <c:pt idx="4024">
                        <c:v>309.77419734211378</c:v>
                      </c:pt>
                      <c:pt idx="4025">
                        <c:v>310.79501352463757</c:v>
                      </c:pt>
                      <c:pt idx="4026">
                        <c:v>314.81241914618283</c:v>
                      </c:pt>
                      <c:pt idx="4027">
                        <c:v>314.81241914618283</c:v>
                      </c:pt>
                      <c:pt idx="4028">
                        <c:v>314.81241914618283</c:v>
                      </c:pt>
                      <c:pt idx="4029">
                        <c:v>316.98459367282055</c:v>
                      </c:pt>
                      <c:pt idx="4030">
                        <c:v>318.04657179818804</c:v>
                      </c:pt>
                      <c:pt idx="4031">
                        <c:v>317.97483241208897</c:v>
                      </c:pt>
                      <c:pt idx="4032">
                        <c:v>318.97212748441638</c:v>
                      </c:pt>
                      <c:pt idx="4033">
                        <c:v>319.52604962954166</c:v>
                      </c:pt>
                      <c:pt idx="4034">
                        <c:v>319.52604962954166</c:v>
                      </c:pt>
                      <c:pt idx="4035">
                        <c:v>319.52604962954166</c:v>
                      </c:pt>
                      <c:pt idx="4036">
                        <c:v>318.2664941785244</c:v>
                      </c:pt>
                      <c:pt idx="4037">
                        <c:v>321.43596377748952</c:v>
                      </c:pt>
                      <c:pt idx="4038">
                        <c:v>323.09890626837506</c:v>
                      </c:pt>
                      <c:pt idx="4039">
                        <c:v>321.31365400446822</c:v>
                      </c:pt>
                      <c:pt idx="4040">
                        <c:v>322.51440667999447</c:v>
                      </c:pt>
                      <c:pt idx="4041">
                        <c:v>322.51440667999447</c:v>
                      </c:pt>
                      <c:pt idx="4042">
                        <c:v>322.51440667999447</c:v>
                      </c:pt>
                      <c:pt idx="4043">
                        <c:v>320.8185346348339</c:v>
                      </c:pt>
                      <c:pt idx="4044">
                        <c:v>321.88404092673085</c:v>
                      </c:pt>
                      <c:pt idx="4045">
                        <c:v>323.67517346818676</c:v>
                      </c:pt>
                      <c:pt idx="4046">
                        <c:v>325.72856638833264</c:v>
                      </c:pt>
                      <c:pt idx="4047">
                        <c:v>323.6163706926958</c:v>
                      </c:pt>
                      <c:pt idx="4048">
                        <c:v>323.6163706926958</c:v>
                      </c:pt>
                      <c:pt idx="4049">
                        <c:v>323.6163706926958</c:v>
                      </c:pt>
                      <c:pt idx="4050">
                        <c:v>324.51487710219834</c:v>
                      </c:pt>
                      <c:pt idx="4051">
                        <c:v>326.6176643537566</c:v>
                      </c:pt>
                      <c:pt idx="4052">
                        <c:v>326.70822062801278</c:v>
                      </c:pt>
                      <c:pt idx="4053">
                        <c:v>324.24673644595941</c:v>
                      </c:pt>
                      <c:pt idx="4054">
                        <c:v>322.20275196989218</c:v>
                      </c:pt>
                      <c:pt idx="4055">
                        <c:v>322.20275196989218</c:v>
                      </c:pt>
                      <c:pt idx="4056">
                        <c:v>322.20275196989218</c:v>
                      </c:pt>
                      <c:pt idx="4057">
                        <c:v>320.89380218746243</c:v>
                      </c:pt>
                      <c:pt idx="4058">
                        <c:v>323.07891332470808</c:v>
                      </c:pt>
                      <c:pt idx="4059">
                        <c:v>321.96636481241831</c:v>
                      </c:pt>
                      <c:pt idx="4060">
                        <c:v>324.04327884276057</c:v>
                      </c:pt>
                      <c:pt idx="4061">
                        <c:v>322.00987886628167</c:v>
                      </c:pt>
                      <c:pt idx="4062">
                        <c:v>322.00987886628167</c:v>
                      </c:pt>
                      <c:pt idx="4063">
                        <c:v>322.00987886628167</c:v>
                      </c:pt>
                      <c:pt idx="4064">
                        <c:v>323.14830059978749</c:v>
                      </c:pt>
                      <c:pt idx="4065">
                        <c:v>319.00035281665214</c:v>
                      </c:pt>
                      <c:pt idx="4066">
                        <c:v>319.45666235446237</c:v>
                      </c:pt>
                      <c:pt idx="4067">
                        <c:v>318.96389509584776</c:v>
                      </c:pt>
                      <c:pt idx="4068">
                        <c:v>319.05915559214316</c:v>
                      </c:pt>
                      <c:pt idx="4069">
                        <c:v>319.05915559214316</c:v>
                      </c:pt>
                      <c:pt idx="4070">
                        <c:v>319.05915559214316</c:v>
                      </c:pt>
                      <c:pt idx="4071">
                        <c:v>319.42138068916773</c:v>
                      </c:pt>
                      <c:pt idx="4072">
                        <c:v>318.59461366576426</c:v>
                      </c:pt>
                      <c:pt idx="4073">
                        <c:v>316.82817829001448</c:v>
                      </c:pt>
                      <c:pt idx="4074">
                        <c:v>317.49500176408242</c:v>
                      </c:pt>
                      <c:pt idx="4075">
                        <c:v>315.76502410913713</c:v>
                      </c:pt>
                      <c:pt idx="4076">
                        <c:v>315.76502410913713</c:v>
                      </c:pt>
                      <c:pt idx="4077">
                        <c:v>315.76502410913713</c:v>
                      </c:pt>
                      <c:pt idx="4078">
                        <c:v>318.0747971304238</c:v>
                      </c:pt>
                      <c:pt idx="4079">
                        <c:v>316.89638950958408</c:v>
                      </c:pt>
                      <c:pt idx="4080">
                        <c:v>320.07879571915714</c:v>
                      </c:pt>
                      <c:pt idx="4081">
                        <c:v>319.6330706809353</c:v>
                      </c:pt>
                      <c:pt idx="4082">
                        <c:v>318.48876866988036</c:v>
                      </c:pt>
                      <c:pt idx="4083">
                        <c:v>318.48876866988036</c:v>
                      </c:pt>
                      <c:pt idx="4084">
                        <c:v>318.48876866988036</c:v>
                      </c:pt>
                      <c:pt idx="4085">
                        <c:v>318.48876866988036</c:v>
                      </c:pt>
                      <c:pt idx="4086">
                        <c:v>322.84605433376368</c:v>
                      </c:pt>
                      <c:pt idx="4087">
                        <c:v>323.72809596612871</c:v>
                      </c:pt>
                      <c:pt idx="4088">
                        <c:v>322.41797012818921</c:v>
                      </c:pt>
                      <c:pt idx="4089">
                        <c:v>324.62777843114111</c:v>
                      </c:pt>
                      <c:pt idx="4090">
                        <c:v>324.62777843114111</c:v>
                      </c:pt>
                      <c:pt idx="4091">
                        <c:v>324.62777843114111</c:v>
                      </c:pt>
                      <c:pt idx="4092">
                        <c:v>324.65247559684735</c:v>
                      </c:pt>
                      <c:pt idx="4093">
                        <c:v>322.2227449135591</c:v>
                      </c:pt>
                      <c:pt idx="4094">
                        <c:v>320.15288721627581</c:v>
                      </c:pt>
                      <c:pt idx="4095">
                        <c:v>320.30930259908189</c:v>
                      </c:pt>
                      <c:pt idx="4096">
                        <c:v>322.15100552746003</c:v>
                      </c:pt>
                      <c:pt idx="4097">
                        <c:v>322.15100552746003</c:v>
                      </c:pt>
                      <c:pt idx="4098">
                        <c:v>322.15100552746003</c:v>
                      </c:pt>
                      <c:pt idx="4099">
                        <c:v>320.26814065623807</c:v>
                      </c:pt>
                      <c:pt idx="4100">
                        <c:v>317.4350229330816</c:v>
                      </c:pt>
                      <c:pt idx="4101">
                        <c:v>314.73479948253475</c:v>
                      </c:pt>
                      <c:pt idx="4102">
                        <c:v>316.58591085499154</c:v>
                      </c:pt>
                      <c:pt idx="4103">
                        <c:v>316.78936845819044</c:v>
                      </c:pt>
                      <c:pt idx="4104">
                        <c:v>316.78936845819044</c:v>
                      </c:pt>
                      <c:pt idx="4105">
                        <c:v>316.78936845819044</c:v>
                      </c:pt>
                      <c:pt idx="4106">
                        <c:v>316.668234740679</c:v>
                      </c:pt>
                      <c:pt idx="4107">
                        <c:v>316.43655180524439</c:v>
                      </c:pt>
                      <c:pt idx="4108">
                        <c:v>316.68822768434592</c:v>
                      </c:pt>
                      <c:pt idx="4109">
                        <c:v>319.59426084911127</c:v>
                      </c:pt>
                      <c:pt idx="4110">
                        <c:v>321.11254851228898</c:v>
                      </c:pt>
                      <c:pt idx="4111">
                        <c:v>321.11254851228898</c:v>
                      </c:pt>
                      <c:pt idx="4112">
                        <c:v>321.11254851228898</c:v>
                      </c:pt>
                      <c:pt idx="4113">
                        <c:v>320.97847818416949</c:v>
                      </c:pt>
                      <c:pt idx="4114">
                        <c:v>318.44172644948759</c:v>
                      </c:pt>
                      <c:pt idx="4115">
                        <c:v>313.52463836292992</c:v>
                      </c:pt>
                      <c:pt idx="4116">
                        <c:v>311.69587204515972</c:v>
                      </c:pt>
                      <c:pt idx="4117">
                        <c:v>312.76490650358613</c:v>
                      </c:pt>
                      <c:pt idx="4118">
                        <c:v>312.76490650358613</c:v>
                      </c:pt>
                      <c:pt idx="4119">
                        <c:v>312.76490650358613</c:v>
                      </c:pt>
                      <c:pt idx="4120">
                        <c:v>311.0513936257783</c:v>
                      </c:pt>
                      <c:pt idx="4121">
                        <c:v>310.36104904151398</c:v>
                      </c:pt>
                      <c:pt idx="4122">
                        <c:v>308.15476890509149</c:v>
                      </c:pt>
                      <c:pt idx="4123">
                        <c:v>308.54757144537143</c:v>
                      </c:pt>
                      <c:pt idx="4124">
                        <c:v>311.12313301187737</c:v>
                      </c:pt>
                      <c:pt idx="4125">
                        <c:v>311.12313301187737</c:v>
                      </c:pt>
                      <c:pt idx="4126">
                        <c:v>311.12313301187737</c:v>
                      </c:pt>
                      <c:pt idx="4127">
                        <c:v>311.87580853816223</c:v>
                      </c:pt>
                      <c:pt idx="4128">
                        <c:v>309.20381041985104</c:v>
                      </c:pt>
                      <c:pt idx="4129">
                        <c:v>314.28789838880311</c:v>
                      </c:pt>
                      <c:pt idx="4130">
                        <c:v>310.44219687169152</c:v>
                      </c:pt>
                      <c:pt idx="4131">
                        <c:v>311.61942843702133</c:v>
                      </c:pt>
                      <c:pt idx="4132">
                        <c:v>311.61942843702133</c:v>
                      </c:pt>
                      <c:pt idx="4133">
                        <c:v>311.61942843702133</c:v>
                      </c:pt>
                      <c:pt idx="4134">
                        <c:v>316.33541103139981</c:v>
                      </c:pt>
                      <c:pt idx="4135">
                        <c:v>315.24755968481628</c:v>
                      </c:pt>
                      <c:pt idx="4136">
                        <c:v>313.33646948135868</c:v>
                      </c:pt>
                      <c:pt idx="4137">
                        <c:v>309.20969069740005</c:v>
                      </c:pt>
                      <c:pt idx="4138">
                        <c:v>314.1079618958006</c:v>
                      </c:pt>
                      <c:pt idx="4139">
                        <c:v>314.1079618958006</c:v>
                      </c:pt>
                      <c:pt idx="4140">
                        <c:v>314.1079618958006</c:v>
                      </c:pt>
                      <c:pt idx="4141">
                        <c:v>317.50323415265109</c:v>
                      </c:pt>
                      <c:pt idx="4142">
                        <c:v>316.373044807714</c:v>
                      </c:pt>
                      <c:pt idx="4143">
                        <c:v>320.27166882276748</c:v>
                      </c:pt>
                      <c:pt idx="4144">
                        <c:v>322.37445607432579</c:v>
                      </c:pt>
                      <c:pt idx="4145">
                        <c:v>322.73903328236997</c:v>
                      </c:pt>
                      <c:pt idx="4146">
                        <c:v>322.73903328236997</c:v>
                      </c:pt>
                      <c:pt idx="4147">
                        <c:v>322.73903328236997</c:v>
                      </c:pt>
                      <c:pt idx="4148">
                        <c:v>323.61401858167608</c:v>
                      </c:pt>
                      <c:pt idx="4149">
                        <c:v>322.28978007761867</c:v>
                      </c:pt>
                      <c:pt idx="4150">
                        <c:v>322.24744207926523</c:v>
                      </c:pt>
                      <c:pt idx="4151">
                        <c:v>325.23227096318851</c:v>
                      </c:pt>
                      <c:pt idx="4152">
                        <c:v>325.96024932376719</c:v>
                      </c:pt>
                      <c:pt idx="4153">
                        <c:v>325.96024932376719</c:v>
                      </c:pt>
                      <c:pt idx="4154">
                        <c:v>325.96024932376719</c:v>
                      </c:pt>
                      <c:pt idx="4155">
                        <c:v>326.14371398329911</c:v>
                      </c:pt>
                      <c:pt idx="4156">
                        <c:v>325.50746795248648</c:v>
                      </c:pt>
                      <c:pt idx="4157">
                        <c:v>326.73291779371903</c:v>
                      </c:pt>
                      <c:pt idx="4158">
                        <c:v>330.30695048806223</c:v>
                      </c:pt>
                      <c:pt idx="4159">
                        <c:v>330.77619663648045</c:v>
                      </c:pt>
                      <c:pt idx="4160">
                        <c:v>330.77619663648045</c:v>
                      </c:pt>
                      <c:pt idx="4161">
                        <c:v>330.77619663648045</c:v>
                      </c:pt>
                      <c:pt idx="4162">
                        <c:v>332.46971657062124</c:v>
                      </c:pt>
                      <c:pt idx="4163">
                        <c:v>334.27966600023433</c:v>
                      </c:pt>
                      <c:pt idx="4164">
                        <c:v>335.05939080324509</c:v>
                      </c:pt>
                      <c:pt idx="4165">
                        <c:v>335.05939080324509</c:v>
                      </c:pt>
                      <c:pt idx="4166">
                        <c:v>335.7567917205684</c:v>
                      </c:pt>
                      <c:pt idx="4167">
                        <c:v>335.7567917205684</c:v>
                      </c:pt>
                      <c:pt idx="4168">
                        <c:v>335.7567917205684</c:v>
                      </c:pt>
                      <c:pt idx="4169">
                        <c:v>332.50264612489627</c:v>
                      </c:pt>
                      <c:pt idx="4170">
                        <c:v>332.33447018699201</c:v>
                      </c:pt>
                      <c:pt idx="4171">
                        <c:v>331.23250617429056</c:v>
                      </c:pt>
                      <c:pt idx="4172">
                        <c:v>335.86028460543258</c:v>
                      </c:pt>
                      <c:pt idx="4173">
                        <c:v>336.31306597671335</c:v>
                      </c:pt>
                      <c:pt idx="4174">
                        <c:v>336.31306597671335</c:v>
                      </c:pt>
                      <c:pt idx="4175">
                        <c:v>336.31306597671335</c:v>
                      </c:pt>
                      <c:pt idx="4176">
                        <c:v>334.69951781724018</c:v>
                      </c:pt>
                      <c:pt idx="4177">
                        <c:v>335.35458073620993</c:v>
                      </c:pt>
                      <c:pt idx="4178">
                        <c:v>334.10796189580071</c:v>
                      </c:pt>
                      <c:pt idx="4179">
                        <c:v>333.90215218158221</c:v>
                      </c:pt>
                      <c:pt idx="4180">
                        <c:v>334.84887686698727</c:v>
                      </c:pt>
                      <c:pt idx="4181">
                        <c:v>334.84887686698727</c:v>
                      </c:pt>
                      <c:pt idx="4182">
                        <c:v>334.84887686698727</c:v>
                      </c:pt>
                      <c:pt idx="4183">
                        <c:v>335.55333411736956</c:v>
                      </c:pt>
                      <c:pt idx="4184">
                        <c:v>336.53063624603004</c:v>
                      </c:pt>
                      <c:pt idx="4185">
                        <c:v>337.28801599435417</c:v>
                      </c:pt>
                      <c:pt idx="4186">
                        <c:v>336.96812889568309</c:v>
                      </c:pt>
                      <c:pt idx="4187">
                        <c:v>335.69916500058724</c:v>
                      </c:pt>
                      <c:pt idx="4188">
                        <c:v>335.69916500058724</c:v>
                      </c:pt>
                      <c:pt idx="4189">
                        <c:v>335.69916500058724</c:v>
                      </c:pt>
                      <c:pt idx="4190">
                        <c:v>332.2874279665993</c:v>
                      </c:pt>
                      <c:pt idx="4191">
                        <c:v>332.60025873221144</c:v>
                      </c:pt>
                      <c:pt idx="4192">
                        <c:v>333.5728566388326</c:v>
                      </c:pt>
                      <c:pt idx="4193">
                        <c:v>334.94766552981224</c:v>
                      </c:pt>
                      <c:pt idx="4194">
                        <c:v>335.16288368810933</c:v>
                      </c:pt>
                      <c:pt idx="4195">
                        <c:v>335.16288368810933</c:v>
                      </c:pt>
                      <c:pt idx="4196">
                        <c:v>335.16288368810933</c:v>
                      </c:pt>
                      <c:pt idx="4197">
                        <c:v>335.16288368810933</c:v>
                      </c:pt>
                      <c:pt idx="4198">
                        <c:v>331.71821709984636</c:v>
                      </c:pt>
                      <c:pt idx="4199">
                        <c:v>332.4803010702098</c:v>
                      </c:pt>
                      <c:pt idx="4200">
                        <c:v>330.96554157356155</c:v>
                      </c:pt>
                      <c:pt idx="4201">
                        <c:v>329.10266964600663</c:v>
                      </c:pt>
                      <c:pt idx="4202">
                        <c:v>329.10266964600663</c:v>
                      </c:pt>
                      <c:pt idx="4203">
                        <c:v>329.10266964600663</c:v>
                      </c:pt>
                      <c:pt idx="4204">
                        <c:v>329.10266964600663</c:v>
                      </c:pt>
                      <c:pt idx="4205">
                        <c:v>334.45607432670755</c:v>
                      </c:pt>
                      <c:pt idx="4206">
                        <c:v>336.38362930730261</c:v>
                      </c:pt>
                      <c:pt idx="4207">
                        <c:v>336.22486181347688</c:v>
                      </c:pt>
                      <c:pt idx="4208">
                        <c:v>339.97059861225375</c:v>
                      </c:pt>
                      <c:pt idx="4209">
                        <c:v>339.97059861225375</c:v>
                      </c:pt>
                      <c:pt idx="4210">
                        <c:v>339.97059861225375</c:v>
                      </c:pt>
                      <c:pt idx="4211">
                        <c:v>341.34540750323339</c:v>
                      </c:pt>
                      <c:pt idx="4212">
                        <c:v>341.5382806068439</c:v>
                      </c:pt>
                      <c:pt idx="4213">
                        <c:v>342.68963895095771</c:v>
                      </c:pt>
                      <c:pt idx="4214">
                        <c:v>340.44572503822104</c:v>
                      </c:pt>
                      <c:pt idx="4215">
                        <c:v>340.51864047982986</c:v>
                      </c:pt>
                      <c:pt idx="4216">
                        <c:v>340.51864047982986</c:v>
                      </c:pt>
                      <c:pt idx="4217">
                        <c:v>340.51864047982986</c:v>
                      </c:pt>
                      <c:pt idx="4218">
                        <c:v>340.51864047982986</c:v>
                      </c:pt>
                      <c:pt idx="4219">
                        <c:v>339.40138774550081</c:v>
                      </c:pt>
                      <c:pt idx="4220">
                        <c:v>337.81724097377321</c:v>
                      </c:pt>
                      <c:pt idx="4221">
                        <c:v>340.14112666117762</c:v>
                      </c:pt>
                      <c:pt idx="4222">
                        <c:v>333.42584970010506</c:v>
                      </c:pt>
                      <c:pt idx="4223">
                        <c:v>333.42584970010506</c:v>
                      </c:pt>
                      <c:pt idx="4224">
                        <c:v>333.42584970010506</c:v>
                      </c:pt>
                      <c:pt idx="4225">
                        <c:v>333.69163824532438</c:v>
                      </c:pt>
                      <c:pt idx="4226">
                        <c:v>335.28284135011086</c:v>
                      </c:pt>
                      <c:pt idx="4227">
                        <c:v>333.9033282370919</c:v>
                      </c:pt>
                      <c:pt idx="4228">
                        <c:v>336.04374926496445</c:v>
                      </c:pt>
                      <c:pt idx="4229">
                        <c:v>338.70281077266753</c:v>
                      </c:pt>
                      <c:pt idx="4230">
                        <c:v>338.70281077266753</c:v>
                      </c:pt>
                      <c:pt idx="4231">
                        <c:v>338.70281077266753</c:v>
                      </c:pt>
                      <c:pt idx="4232">
                        <c:v>339.20616253087059</c:v>
                      </c:pt>
                      <c:pt idx="4233">
                        <c:v>338.32764906503502</c:v>
                      </c:pt>
                      <c:pt idx="4234">
                        <c:v>338.76749382570773</c:v>
                      </c:pt>
                      <c:pt idx="4235">
                        <c:v>335.78148888627459</c:v>
                      </c:pt>
                      <c:pt idx="4236">
                        <c:v>333.93743384687667</c:v>
                      </c:pt>
                      <c:pt idx="4237">
                        <c:v>333.93743384687667</c:v>
                      </c:pt>
                      <c:pt idx="4238">
                        <c:v>333.93743384687667</c:v>
                      </c:pt>
                      <c:pt idx="4239">
                        <c:v>333.62695519228419</c:v>
                      </c:pt>
                      <c:pt idx="4240">
                        <c:v>330.73621074914649</c:v>
                      </c:pt>
                      <c:pt idx="4241">
                        <c:v>333.69987063389306</c:v>
                      </c:pt>
                      <c:pt idx="4242">
                        <c:v>332.32741385393308</c:v>
                      </c:pt>
                      <c:pt idx="4243">
                        <c:v>333.26943431729893</c:v>
                      </c:pt>
                      <c:pt idx="4244">
                        <c:v>333.26943431729893</c:v>
                      </c:pt>
                      <c:pt idx="4245">
                        <c:v>333.26943431729893</c:v>
                      </c:pt>
                      <c:pt idx="4246">
                        <c:v>331.30071739386017</c:v>
                      </c:pt>
                      <c:pt idx="4247">
                        <c:v>334.56779960014029</c:v>
                      </c:pt>
                      <c:pt idx="4248">
                        <c:v>335.94260849111993</c:v>
                      </c:pt>
                      <c:pt idx="4249">
                        <c:v>338.64636010819629</c:v>
                      </c:pt>
                      <c:pt idx="4250">
                        <c:v>337.26214277313801</c:v>
                      </c:pt>
                      <c:pt idx="4251">
                        <c:v>337.26214277313801</c:v>
                      </c:pt>
                      <c:pt idx="4252">
                        <c:v>337.26214277313801</c:v>
                      </c:pt>
                      <c:pt idx="4253">
                        <c:v>337.26214277313801</c:v>
                      </c:pt>
                      <c:pt idx="4254">
                        <c:v>336.02022815476806</c:v>
                      </c:pt>
                      <c:pt idx="4255">
                        <c:v>337.86310713865612</c:v>
                      </c:pt>
                      <c:pt idx="4256">
                        <c:v>337.07750205809634</c:v>
                      </c:pt>
                      <c:pt idx="4257">
                        <c:v>337.60790309302519</c:v>
                      </c:pt>
                      <c:pt idx="4258">
                        <c:v>337.60790309302519</c:v>
                      </c:pt>
                      <c:pt idx="4259">
                        <c:v>337.60790309302519</c:v>
                      </c:pt>
                      <c:pt idx="4260">
                        <c:v>339.48371163118816</c:v>
                      </c:pt>
                      <c:pt idx="4261">
                        <c:v>335.84146771727541</c:v>
                      </c:pt>
                      <c:pt idx="4262">
                        <c:v>339.36610608020618</c:v>
                      </c:pt>
                      <c:pt idx="4263">
                        <c:v>339.14853581088948</c:v>
                      </c:pt>
                      <c:pt idx="4264">
                        <c:v>338.52052216864558</c:v>
                      </c:pt>
                      <c:pt idx="4265">
                        <c:v>338.52052216864558</c:v>
                      </c:pt>
                      <c:pt idx="4266">
                        <c:v>338.52052216864558</c:v>
                      </c:pt>
                      <c:pt idx="4267">
                        <c:v>335.88380571562897</c:v>
                      </c:pt>
                      <c:pt idx="4268">
                        <c:v>334.50899682464933</c:v>
                      </c:pt>
                      <c:pt idx="4269">
                        <c:v>335.3875102904849</c:v>
                      </c:pt>
                      <c:pt idx="4270">
                        <c:v>333.30471598259356</c:v>
                      </c:pt>
                      <c:pt idx="4271">
                        <c:v>335.32635540397428</c:v>
                      </c:pt>
                      <c:pt idx="4272">
                        <c:v>335.32635540397428</c:v>
                      </c:pt>
                      <c:pt idx="4273">
                        <c:v>335.32635540397428</c:v>
                      </c:pt>
                      <c:pt idx="4274">
                        <c:v>335.84970010584419</c:v>
                      </c:pt>
                      <c:pt idx="4275">
                        <c:v>339.50017640832567</c:v>
                      </c:pt>
                      <c:pt idx="4276">
                        <c:v>340.9255556862276</c:v>
                      </c:pt>
                      <c:pt idx="4277">
                        <c:v>340.61390097612525</c:v>
                      </c:pt>
                      <c:pt idx="4278">
                        <c:v>341.5135834411376</c:v>
                      </c:pt>
                      <c:pt idx="4279">
                        <c:v>341.5135834411376</c:v>
                      </c:pt>
                      <c:pt idx="4280">
                        <c:v>341.5135834411376</c:v>
                      </c:pt>
                      <c:pt idx="4281">
                        <c:v>341.34658355874313</c:v>
                      </c:pt>
                      <c:pt idx="4282">
                        <c:v>339.19087380924299</c:v>
                      </c:pt>
                      <c:pt idx="4283">
                        <c:v>340.49629542514322</c:v>
                      </c:pt>
                      <c:pt idx="4284">
                        <c:v>340.03645772080358</c:v>
                      </c:pt>
                      <c:pt idx="4285">
                        <c:v>340.60684464306632</c:v>
                      </c:pt>
                      <c:pt idx="4286">
                        <c:v>340.60684464306632</c:v>
                      </c:pt>
                      <c:pt idx="4287">
                        <c:v>340.60684464306632</c:v>
                      </c:pt>
                      <c:pt idx="4288">
                        <c:v>340.22697871339443</c:v>
                      </c:pt>
                      <c:pt idx="4289">
                        <c:v>338.58990944372493</c:v>
                      </c:pt>
                      <c:pt idx="4290">
                        <c:v>341.75820298718014</c:v>
                      </c:pt>
                      <c:pt idx="4291">
                        <c:v>341.52416794072599</c:v>
                      </c:pt>
                      <c:pt idx="4292">
                        <c:v>340.12936610607937</c:v>
                      </c:pt>
                      <c:pt idx="4293">
                        <c:v>340.12936610607937</c:v>
                      </c:pt>
                      <c:pt idx="4294">
                        <c:v>340.12936610607937</c:v>
                      </c:pt>
                      <c:pt idx="4295">
                        <c:v>340.37633776314158</c:v>
                      </c:pt>
                      <c:pt idx="4296">
                        <c:v>342.13924497236189</c:v>
                      </c:pt>
                      <c:pt idx="4297">
                        <c:v>343.81394801834557</c:v>
                      </c:pt>
                      <c:pt idx="4298">
                        <c:v>343.8221804069143</c:v>
                      </c:pt>
                      <c:pt idx="4299">
                        <c:v>340.70445725038132</c:v>
                      </c:pt>
                      <c:pt idx="4300">
                        <c:v>340.70445725038132</c:v>
                      </c:pt>
                      <c:pt idx="4301">
                        <c:v>340.70445725038132</c:v>
                      </c:pt>
                      <c:pt idx="4302">
                        <c:v>340.81735857932398</c:v>
                      </c:pt>
                      <c:pt idx="4303">
                        <c:v>337.93719863577468</c:v>
                      </c:pt>
                      <c:pt idx="4304">
                        <c:v>338.18652240385649</c:v>
                      </c:pt>
                      <c:pt idx="4305">
                        <c:v>338.9932964835931</c:v>
                      </c:pt>
                      <c:pt idx="4306">
                        <c:v>338.9932964835931</c:v>
                      </c:pt>
                      <c:pt idx="4307">
                        <c:v>338.9932964835931</c:v>
                      </c:pt>
                      <c:pt idx="4308">
                        <c:v>338.9932964835931</c:v>
                      </c:pt>
                      <c:pt idx="4309">
                        <c:v>337.38562860166905</c:v>
                      </c:pt>
                      <c:pt idx="4310">
                        <c:v>342.58026578854424</c:v>
                      </c:pt>
                      <c:pt idx="4311">
                        <c:v>343.32353287075051</c:v>
                      </c:pt>
                      <c:pt idx="4312">
                        <c:v>343.40115253439859</c:v>
                      </c:pt>
                      <c:pt idx="4313">
                        <c:v>342.47442079266034</c:v>
                      </c:pt>
                      <c:pt idx="4314">
                        <c:v>342.47442079266034</c:v>
                      </c:pt>
                      <c:pt idx="4315">
                        <c:v>342.47442079266034</c:v>
                      </c:pt>
                      <c:pt idx="4316">
                        <c:v>341.56180171704</c:v>
                      </c:pt>
                      <c:pt idx="4317">
                        <c:v>340.25520404562991</c:v>
                      </c:pt>
                      <c:pt idx="4318">
                        <c:v>341.10666823473963</c:v>
                      </c:pt>
                      <c:pt idx="4319">
                        <c:v>341.76290720921929</c:v>
                      </c:pt>
                      <c:pt idx="4320">
                        <c:v>340.2116899917666</c:v>
                      </c:pt>
                      <c:pt idx="4321">
                        <c:v>340.2116899917666</c:v>
                      </c:pt>
                      <c:pt idx="4322">
                        <c:v>340.2116899917666</c:v>
                      </c:pt>
                      <c:pt idx="4323">
                        <c:v>339.13677525579101</c:v>
                      </c:pt>
                      <c:pt idx="4324">
                        <c:v>340.39515465129847</c:v>
                      </c:pt>
                      <c:pt idx="4325">
                        <c:v>338.57109255556753</c:v>
                      </c:pt>
                      <c:pt idx="4326">
                        <c:v>340.05997883099974</c:v>
                      </c:pt>
                      <c:pt idx="4327">
                        <c:v>343.29883570504416</c:v>
                      </c:pt>
                      <c:pt idx="4328">
                        <c:v>343.29883570504416</c:v>
                      </c:pt>
                      <c:pt idx="4329">
                        <c:v>343.29883570504416</c:v>
                      </c:pt>
                      <c:pt idx="4330">
                        <c:v>343.57638480536161</c:v>
                      </c:pt>
                      <c:pt idx="4331">
                        <c:v>343.30589203810302</c:v>
                      </c:pt>
                      <c:pt idx="4332">
                        <c:v>342.55909678936729</c:v>
                      </c:pt>
                      <c:pt idx="4333">
                        <c:v>338.005409855344</c:v>
                      </c:pt>
                      <c:pt idx="4334">
                        <c:v>334.47489121486421</c:v>
                      </c:pt>
                      <c:pt idx="4335">
                        <c:v>334.47489121486421</c:v>
                      </c:pt>
                      <c:pt idx="4336">
                        <c:v>334.47489121486421</c:v>
                      </c:pt>
                      <c:pt idx="4337">
                        <c:v>335.06644713630374</c:v>
                      </c:pt>
                      <c:pt idx="4338">
                        <c:v>334.04092673174063</c:v>
                      </c:pt>
                      <c:pt idx="4339">
                        <c:v>329.35316946959784</c:v>
                      </c:pt>
                      <c:pt idx="4340">
                        <c:v>327.24332588498072</c:v>
                      </c:pt>
                      <c:pt idx="4341">
                        <c:v>328.34176173115259</c:v>
                      </c:pt>
                      <c:pt idx="4342">
                        <c:v>328.34176173115259</c:v>
                      </c:pt>
                      <c:pt idx="4343">
                        <c:v>328.34176173115259</c:v>
                      </c:pt>
                      <c:pt idx="4344">
                        <c:v>326.30130542161481</c:v>
                      </c:pt>
                      <c:pt idx="4345">
                        <c:v>324.73950370457379</c:v>
                      </c:pt>
                      <c:pt idx="4346">
                        <c:v>325.78972127484309</c:v>
                      </c:pt>
                      <c:pt idx="4347">
                        <c:v>329.65306362460194</c:v>
                      </c:pt>
                      <c:pt idx="4348">
                        <c:v>331.13018934493596</c:v>
                      </c:pt>
                      <c:pt idx="4349">
                        <c:v>331.13018934493596</c:v>
                      </c:pt>
                      <c:pt idx="4350">
                        <c:v>331.13018934493596</c:v>
                      </c:pt>
                      <c:pt idx="4351">
                        <c:v>331.13018934493596</c:v>
                      </c:pt>
                      <c:pt idx="4352">
                        <c:v>325.66388333529233</c:v>
                      </c:pt>
                      <c:pt idx="4353">
                        <c:v>328.26061390097499</c:v>
                      </c:pt>
                      <c:pt idx="4354">
                        <c:v>332.74844172644839</c:v>
                      </c:pt>
                      <c:pt idx="4355">
                        <c:v>332.97424438433382</c:v>
                      </c:pt>
                      <c:pt idx="4356">
                        <c:v>332.97424438433382</c:v>
                      </c:pt>
                      <c:pt idx="4357">
                        <c:v>332.97424438433382</c:v>
                      </c:pt>
                      <c:pt idx="4358">
                        <c:v>326.14606609431854</c:v>
                      </c:pt>
                      <c:pt idx="4359">
                        <c:v>325.66035516876292</c:v>
                      </c:pt>
                      <c:pt idx="4360">
                        <c:v>322.93073033047057</c:v>
                      </c:pt>
                      <c:pt idx="4361">
                        <c:v>322.94837116311788</c:v>
                      </c:pt>
                      <c:pt idx="4362">
                        <c:v>321.54416088439274</c:v>
                      </c:pt>
                      <c:pt idx="4363">
                        <c:v>321.54416088439274</c:v>
                      </c:pt>
                      <c:pt idx="4364">
                        <c:v>321.54416088439274</c:v>
                      </c:pt>
                      <c:pt idx="4365">
                        <c:v>315.90144654827606</c:v>
                      </c:pt>
                      <c:pt idx="4366">
                        <c:v>313.3494060919665</c:v>
                      </c:pt>
                      <c:pt idx="4367">
                        <c:v>315.95907326825721</c:v>
                      </c:pt>
                      <c:pt idx="4368">
                        <c:v>323.6363636363626</c:v>
                      </c:pt>
                      <c:pt idx="4369">
                        <c:v>322.4332588498167</c:v>
                      </c:pt>
                      <c:pt idx="4370">
                        <c:v>322.4332588498167</c:v>
                      </c:pt>
                      <c:pt idx="4371">
                        <c:v>322.4332588498167</c:v>
                      </c:pt>
                      <c:pt idx="4372">
                        <c:v>319.07914853580991</c:v>
                      </c:pt>
                      <c:pt idx="4373">
                        <c:v>318.54051511231233</c:v>
                      </c:pt>
                      <c:pt idx="4374">
                        <c:v>323.00952604962851</c:v>
                      </c:pt>
                      <c:pt idx="4375">
                        <c:v>320.6903445842633</c:v>
                      </c:pt>
                      <c:pt idx="4376">
                        <c:v>321.12195695636728</c:v>
                      </c:pt>
                      <c:pt idx="4377">
                        <c:v>321.12195695636728</c:v>
                      </c:pt>
                      <c:pt idx="4378">
                        <c:v>321.12195695636728</c:v>
                      </c:pt>
                      <c:pt idx="4379">
                        <c:v>322.15335763847946</c:v>
                      </c:pt>
                      <c:pt idx="4380">
                        <c:v>318.43349406091863</c:v>
                      </c:pt>
                      <c:pt idx="4381">
                        <c:v>319.82947195107511</c:v>
                      </c:pt>
                      <c:pt idx="4382">
                        <c:v>327.86075502763629</c:v>
                      </c:pt>
                      <c:pt idx="4383">
                        <c:v>327.13630483358708</c:v>
                      </c:pt>
                      <c:pt idx="4384">
                        <c:v>327.13630483358708</c:v>
                      </c:pt>
                      <c:pt idx="4385">
                        <c:v>327.13630483358708</c:v>
                      </c:pt>
                      <c:pt idx="4386">
                        <c:v>329.44607785487369</c:v>
                      </c:pt>
                      <c:pt idx="4387">
                        <c:v>329.44607785487369</c:v>
                      </c:pt>
                      <c:pt idx="4388">
                        <c:v>325.62154533693882</c:v>
                      </c:pt>
                      <c:pt idx="4389">
                        <c:v>325.81324238503942</c:v>
                      </c:pt>
                      <c:pt idx="4390">
                        <c:v>322.74491355991893</c:v>
                      </c:pt>
                      <c:pt idx="4391">
                        <c:v>322.74491355991893</c:v>
                      </c:pt>
                      <c:pt idx="4392">
                        <c:v>322.74491355991893</c:v>
                      </c:pt>
                      <c:pt idx="4393">
                        <c:v>322.34623074208986</c:v>
                      </c:pt>
                      <c:pt idx="4394">
                        <c:v>324.08091261907441</c:v>
                      </c:pt>
                      <c:pt idx="4395">
                        <c:v>319.88004233799717</c:v>
                      </c:pt>
                      <c:pt idx="4396">
                        <c:v>315.40279901211221</c:v>
                      </c:pt>
                      <c:pt idx="4397">
                        <c:v>313.31530048218161</c:v>
                      </c:pt>
                      <c:pt idx="4398">
                        <c:v>313.31530048218161</c:v>
                      </c:pt>
                      <c:pt idx="4399">
                        <c:v>313.31530048218161</c:v>
                      </c:pt>
                      <c:pt idx="4400">
                        <c:v>312.88368811007763</c:v>
                      </c:pt>
                      <c:pt idx="4401">
                        <c:v>312.88486416558743</c:v>
                      </c:pt>
                      <c:pt idx="4402">
                        <c:v>318.7557332706092</c:v>
                      </c:pt>
                      <c:pt idx="4403">
                        <c:v>314.30553922145009</c:v>
                      </c:pt>
                      <c:pt idx="4404">
                        <c:v>311.00552746089505</c:v>
                      </c:pt>
                      <c:pt idx="4405">
                        <c:v>311.00552746089505</c:v>
                      </c:pt>
                      <c:pt idx="4406">
                        <c:v>311.00552746089505</c:v>
                      </c:pt>
                      <c:pt idx="4407">
                        <c:v>316.74585440432674</c:v>
                      </c:pt>
                      <c:pt idx="4408">
                        <c:v>319.22380336351762</c:v>
                      </c:pt>
                      <c:pt idx="4409">
                        <c:v>318.23944490179821</c:v>
                      </c:pt>
                      <c:pt idx="4410">
                        <c:v>316.33893919792899</c:v>
                      </c:pt>
                      <c:pt idx="4411">
                        <c:v>320.38221804069036</c:v>
                      </c:pt>
                      <c:pt idx="4412">
                        <c:v>320.38221804069036</c:v>
                      </c:pt>
                      <c:pt idx="4413">
                        <c:v>320.38221804069036</c:v>
                      </c:pt>
                      <c:pt idx="4414">
                        <c:v>320.31635893214042</c:v>
                      </c:pt>
                      <c:pt idx="4415">
                        <c:v>317.80783252969422</c:v>
                      </c:pt>
                      <c:pt idx="4416">
                        <c:v>320.7079854169105</c:v>
                      </c:pt>
                      <c:pt idx="4417">
                        <c:v>321.16076678819121</c:v>
                      </c:pt>
                      <c:pt idx="4418">
                        <c:v>320.27872515582618</c:v>
                      </c:pt>
                      <c:pt idx="4419">
                        <c:v>320.27872515582618</c:v>
                      </c:pt>
                      <c:pt idx="4420">
                        <c:v>320.27872515582618</c:v>
                      </c:pt>
                      <c:pt idx="4421">
                        <c:v>319.35904974714691</c:v>
                      </c:pt>
                      <c:pt idx="4422">
                        <c:v>317.81488886275315</c:v>
                      </c:pt>
                      <c:pt idx="4423">
                        <c:v>316.95048806303544</c:v>
                      </c:pt>
                      <c:pt idx="4424">
                        <c:v>318.85452193343406</c:v>
                      </c:pt>
                      <c:pt idx="4425">
                        <c:v>317.077502058096</c:v>
                      </c:pt>
                      <c:pt idx="4426">
                        <c:v>317.077502058096</c:v>
                      </c:pt>
                      <c:pt idx="4427">
                        <c:v>317.077502058096</c:v>
                      </c:pt>
                      <c:pt idx="4428">
                        <c:v>317.58673409384807</c:v>
                      </c:pt>
                      <c:pt idx="4429">
                        <c:v>322.88368811007757</c:v>
                      </c:pt>
                      <c:pt idx="4430">
                        <c:v>326.98694578383976</c:v>
                      </c:pt>
                      <c:pt idx="4431">
                        <c:v>327.46089615429725</c:v>
                      </c:pt>
                      <c:pt idx="4432">
                        <c:v>328.41702928378101</c:v>
                      </c:pt>
                      <c:pt idx="4433">
                        <c:v>328.41702928378101</c:v>
                      </c:pt>
                      <c:pt idx="4434">
                        <c:v>328.41702928378101</c:v>
                      </c:pt>
                      <c:pt idx="4435">
                        <c:v>326.77407973656238</c:v>
                      </c:pt>
                      <c:pt idx="4436">
                        <c:v>326.69528401740445</c:v>
                      </c:pt>
                      <c:pt idx="4437">
                        <c:v>324.51605315770792</c:v>
                      </c:pt>
                      <c:pt idx="4438">
                        <c:v>324.8665176996343</c:v>
                      </c:pt>
                      <c:pt idx="4439">
                        <c:v>325.22403857461961</c:v>
                      </c:pt>
                      <c:pt idx="4440">
                        <c:v>325.22403857461961</c:v>
                      </c:pt>
                      <c:pt idx="4441">
                        <c:v>325.22403857461961</c:v>
                      </c:pt>
                      <c:pt idx="4442">
                        <c:v>327.03751617076216</c:v>
                      </c:pt>
                      <c:pt idx="4443">
                        <c:v>328.24414912383753</c:v>
                      </c:pt>
                      <c:pt idx="4444">
                        <c:v>329.2061625308703</c:v>
                      </c:pt>
                      <c:pt idx="4445">
                        <c:v>329.25320475126307</c:v>
                      </c:pt>
                      <c:pt idx="4446">
                        <c:v>331.22780195225096</c:v>
                      </c:pt>
                      <c:pt idx="4447">
                        <c:v>331.22780195225096</c:v>
                      </c:pt>
                      <c:pt idx="4448">
                        <c:v>331.22780195225096</c:v>
                      </c:pt>
                      <c:pt idx="4449">
                        <c:v>331.22780195225096</c:v>
                      </c:pt>
                      <c:pt idx="4450">
                        <c:v>332.0439844760661</c:v>
                      </c:pt>
                      <c:pt idx="4451">
                        <c:v>327.41032576737507</c:v>
                      </c:pt>
                      <c:pt idx="4452">
                        <c:v>325.80383394096089</c:v>
                      </c:pt>
                      <c:pt idx="4453">
                        <c:v>327.15512172174414</c:v>
                      </c:pt>
                      <c:pt idx="4454">
                        <c:v>327.15512172174414</c:v>
                      </c:pt>
                      <c:pt idx="4455">
                        <c:v>327.15512172174414</c:v>
                      </c:pt>
                      <c:pt idx="4456">
                        <c:v>328.04421968716809</c:v>
                      </c:pt>
                      <c:pt idx="4457">
                        <c:v>332.53557567917096</c:v>
                      </c:pt>
                      <c:pt idx="4458">
                        <c:v>333.70692696695176</c:v>
                      </c:pt>
                      <c:pt idx="4459">
                        <c:v>333.09067387980599</c:v>
                      </c:pt>
                      <c:pt idx="4460">
                        <c:v>334.36904621898037</c:v>
                      </c:pt>
                      <c:pt idx="4461">
                        <c:v>334.36904621898037</c:v>
                      </c:pt>
                      <c:pt idx="4462">
                        <c:v>334.36904621898037</c:v>
                      </c:pt>
                      <c:pt idx="4463">
                        <c:v>334.74891214865221</c:v>
                      </c:pt>
                      <c:pt idx="4464">
                        <c:v>333.5058214747724</c:v>
                      </c:pt>
                      <c:pt idx="4465">
                        <c:v>335.86028460543218</c:v>
                      </c:pt>
                      <c:pt idx="4466">
                        <c:v>333.71986357755964</c:v>
                      </c:pt>
                      <c:pt idx="4467">
                        <c:v>331.78525226390565</c:v>
                      </c:pt>
                      <c:pt idx="4468">
                        <c:v>331.78525226390565</c:v>
                      </c:pt>
                      <c:pt idx="4469">
                        <c:v>331.78525226390565</c:v>
                      </c:pt>
                      <c:pt idx="4470">
                        <c:v>335.20404563095252</c:v>
                      </c:pt>
                      <c:pt idx="4471">
                        <c:v>337.90544513700928</c:v>
                      </c:pt>
                      <c:pt idx="4472">
                        <c:v>338.46054333764431</c:v>
                      </c:pt>
                      <c:pt idx="4473">
                        <c:v>339.19204986475239</c:v>
                      </c:pt>
                      <c:pt idx="4474">
                        <c:v>338.15712101611075</c:v>
                      </c:pt>
                      <c:pt idx="4475">
                        <c:v>338.15712101611075</c:v>
                      </c:pt>
                      <c:pt idx="4476">
                        <c:v>338.15712101611075</c:v>
                      </c:pt>
                      <c:pt idx="4477">
                        <c:v>336.0543337645525</c:v>
                      </c:pt>
                      <c:pt idx="4478">
                        <c:v>336.57767846642241</c:v>
                      </c:pt>
                      <c:pt idx="4479">
                        <c:v>341.65823826884503</c:v>
                      </c:pt>
                      <c:pt idx="4480">
                        <c:v>343.33294131482882</c:v>
                      </c:pt>
                      <c:pt idx="4481">
                        <c:v>342.10631541808647</c:v>
                      </c:pt>
                      <c:pt idx="4482">
                        <c:v>342.10631541808647</c:v>
                      </c:pt>
                      <c:pt idx="4483">
                        <c:v>342.10631541808647</c:v>
                      </c:pt>
                      <c:pt idx="4484">
                        <c:v>342.51205456897441</c:v>
                      </c:pt>
                      <c:pt idx="4485">
                        <c:v>343.17534987651294</c:v>
                      </c:pt>
                      <c:pt idx="4486">
                        <c:v>341.98400564506522</c:v>
                      </c:pt>
                      <c:pt idx="4487">
                        <c:v>345.96024932376685</c:v>
                      </c:pt>
                      <c:pt idx="4488">
                        <c:v>346.60825590967767</c:v>
                      </c:pt>
                      <c:pt idx="4489">
                        <c:v>346.60825590967767</c:v>
                      </c:pt>
                      <c:pt idx="4490">
                        <c:v>346.60825590967767</c:v>
                      </c:pt>
                      <c:pt idx="4491">
                        <c:v>347.84076208396914</c:v>
                      </c:pt>
                      <c:pt idx="4492">
                        <c:v>345.74385510995995</c:v>
                      </c:pt>
                      <c:pt idx="4493">
                        <c:v>345.72503822180283</c:v>
                      </c:pt>
                      <c:pt idx="4494">
                        <c:v>346.4659531929895</c:v>
                      </c:pt>
                      <c:pt idx="4495">
                        <c:v>346.29777725508524</c:v>
                      </c:pt>
                      <c:pt idx="4496">
                        <c:v>346.29777725508524</c:v>
                      </c:pt>
                      <c:pt idx="4497">
                        <c:v>346.29777725508524</c:v>
                      </c:pt>
                      <c:pt idx="4498">
                        <c:v>348.74397271551089</c:v>
                      </c:pt>
                      <c:pt idx="4499">
                        <c:v>348.74397271551089</c:v>
                      </c:pt>
                      <c:pt idx="4500">
                        <c:v>349.81535928495697</c:v>
                      </c:pt>
                      <c:pt idx="4501">
                        <c:v>352.93190638598014</c:v>
                      </c:pt>
                      <c:pt idx="4502">
                        <c:v>349.28260613900846</c:v>
                      </c:pt>
                      <c:pt idx="4503">
                        <c:v>349.28260613900846</c:v>
                      </c:pt>
                      <c:pt idx="4504">
                        <c:v>349.28260613900846</c:v>
                      </c:pt>
                      <c:pt idx="4505">
                        <c:v>349.82594378454536</c:v>
                      </c:pt>
                      <c:pt idx="4506">
                        <c:v>350.05174644243073</c:v>
                      </c:pt>
                      <c:pt idx="4507">
                        <c:v>346.54122074561786</c:v>
                      </c:pt>
                      <c:pt idx="4508">
                        <c:v>346.63177701987405</c:v>
                      </c:pt>
                      <c:pt idx="4509">
                        <c:v>345.96612960131591</c:v>
                      </c:pt>
                      <c:pt idx="4510">
                        <c:v>345.96612960131591</c:v>
                      </c:pt>
                      <c:pt idx="4511">
                        <c:v>345.96612960131591</c:v>
                      </c:pt>
                      <c:pt idx="4512">
                        <c:v>350.24461954604124</c:v>
                      </c:pt>
                      <c:pt idx="4513">
                        <c:v>351.29248500529093</c:v>
                      </c:pt>
                      <c:pt idx="4514">
                        <c:v>351.85346348347514</c:v>
                      </c:pt>
                      <c:pt idx="4515">
                        <c:v>349.94119722450779</c:v>
                      </c:pt>
                      <c:pt idx="4516">
                        <c:v>350.70092908385158</c:v>
                      </c:pt>
                      <c:pt idx="4517">
                        <c:v>350.70092908385158</c:v>
                      </c:pt>
                      <c:pt idx="4518">
                        <c:v>350.70092908385158</c:v>
                      </c:pt>
                      <c:pt idx="4519">
                        <c:v>351.60766788192279</c:v>
                      </c:pt>
                      <c:pt idx="4520">
                        <c:v>354.78536986945659</c:v>
                      </c:pt>
                      <c:pt idx="4521">
                        <c:v>356.49065035869563</c:v>
                      </c:pt>
                      <c:pt idx="4522">
                        <c:v>357.26567093966707</c:v>
                      </c:pt>
                      <c:pt idx="4523">
                        <c:v>357.07632600258603</c:v>
                      </c:pt>
                      <c:pt idx="4524">
                        <c:v>357.07632600258603</c:v>
                      </c:pt>
                      <c:pt idx="4525">
                        <c:v>357.07632600258603</c:v>
                      </c:pt>
                      <c:pt idx="4526">
                        <c:v>357.20569210866626</c:v>
                      </c:pt>
                      <c:pt idx="4527">
                        <c:v>358.16064918264016</c:v>
                      </c:pt>
                      <c:pt idx="4528">
                        <c:v>359.83300011760423</c:v>
                      </c:pt>
                      <c:pt idx="4529">
                        <c:v>359.83300011760423</c:v>
                      </c:pt>
                      <c:pt idx="4530">
                        <c:v>358.71457132776538</c:v>
                      </c:pt>
                      <c:pt idx="4531">
                        <c:v>358.71457132776538</c:v>
                      </c:pt>
                      <c:pt idx="4532">
                        <c:v>358.71457132776538</c:v>
                      </c:pt>
                      <c:pt idx="4533">
                        <c:v>352.53204751264127</c:v>
                      </c:pt>
                      <c:pt idx="4534">
                        <c:v>354.03387039868147</c:v>
                      </c:pt>
                      <c:pt idx="4535">
                        <c:v>357.15864988827343</c:v>
                      </c:pt>
                      <c:pt idx="4536">
                        <c:v>357.20569210866626</c:v>
                      </c:pt>
                      <c:pt idx="4537">
                        <c:v>355.867340938491</c:v>
                      </c:pt>
                      <c:pt idx="4538">
                        <c:v>355.867340938491</c:v>
                      </c:pt>
                      <c:pt idx="4539">
                        <c:v>355.867340938491</c:v>
                      </c:pt>
                      <c:pt idx="4540">
                        <c:v>360.22933082441358</c:v>
                      </c:pt>
                      <c:pt idx="4541">
                        <c:v>361.53475244031381</c:v>
                      </c:pt>
                      <c:pt idx="4542">
                        <c:v>361.42067505586124</c:v>
                      </c:pt>
                      <c:pt idx="4543">
                        <c:v>359.38609902387253</c:v>
                      </c:pt>
                      <c:pt idx="4544">
                        <c:v>360.1564153828046</c:v>
                      </c:pt>
                      <c:pt idx="4545">
                        <c:v>360.1564153828046</c:v>
                      </c:pt>
                      <c:pt idx="4546">
                        <c:v>360.1564153828046</c:v>
                      </c:pt>
                      <c:pt idx="4547">
                        <c:v>360.21992238033482</c:v>
                      </c:pt>
                      <c:pt idx="4548">
                        <c:v>358.76043749264812</c:v>
                      </c:pt>
                      <c:pt idx="4549">
                        <c:v>358.83100082323733</c:v>
                      </c:pt>
                      <c:pt idx="4550">
                        <c:v>362.01693519933991</c:v>
                      </c:pt>
                      <c:pt idx="4551">
                        <c:v>361.89932964835793</c:v>
                      </c:pt>
                      <c:pt idx="4552">
                        <c:v>361.89932964835793</c:v>
                      </c:pt>
                      <c:pt idx="4553">
                        <c:v>361.89932964835793</c:v>
                      </c:pt>
                      <c:pt idx="4554">
                        <c:v>360.10584499588236</c:v>
                      </c:pt>
                      <c:pt idx="4555">
                        <c:v>360.48100670351494</c:v>
                      </c:pt>
                      <c:pt idx="4556">
                        <c:v>359.72597906621047</c:v>
                      </c:pt>
                      <c:pt idx="4557">
                        <c:v>358.02187463248123</c:v>
                      </c:pt>
                      <c:pt idx="4558">
                        <c:v>356.00023521110057</c:v>
                      </c:pt>
                      <c:pt idx="4559">
                        <c:v>356.00023521110057</c:v>
                      </c:pt>
                      <c:pt idx="4560">
                        <c:v>356.00023521110057</c:v>
                      </c:pt>
                      <c:pt idx="4561">
                        <c:v>356.00023521110057</c:v>
                      </c:pt>
                      <c:pt idx="4562">
                        <c:v>357.0457485593306</c:v>
                      </c:pt>
                      <c:pt idx="4563">
                        <c:v>359.21792308596827</c:v>
                      </c:pt>
                      <c:pt idx="4564">
                        <c:v>358.76749382570722</c:v>
                      </c:pt>
                      <c:pt idx="4565">
                        <c:v>357.39856521227665</c:v>
                      </c:pt>
                      <c:pt idx="4566">
                        <c:v>357.39856521227665</c:v>
                      </c:pt>
                      <c:pt idx="4567">
                        <c:v>357.39856521227665</c:v>
                      </c:pt>
                      <c:pt idx="4568">
                        <c:v>357.39856521227665</c:v>
                      </c:pt>
                      <c:pt idx="4569">
                        <c:v>357.39856521227665</c:v>
                      </c:pt>
                      <c:pt idx="4570">
                        <c:v>357.21157238621521</c:v>
                      </c:pt>
                      <c:pt idx="4571">
                        <c:v>359.16852875455578</c:v>
                      </c:pt>
                      <c:pt idx="4572">
                        <c:v>357.11984005644922</c:v>
                      </c:pt>
                      <c:pt idx="4573">
                        <c:v>357.11984005644922</c:v>
                      </c:pt>
                      <c:pt idx="4574">
                        <c:v>357.11984005644922</c:v>
                      </c:pt>
                      <c:pt idx="4575">
                        <c:v>358.29824767728894</c:v>
                      </c:pt>
                      <c:pt idx="4576">
                        <c:v>358.87686698812047</c:v>
                      </c:pt>
                      <c:pt idx="4577">
                        <c:v>360.87380924379494</c:v>
                      </c:pt>
                      <c:pt idx="4578">
                        <c:v>364.33846877572483</c:v>
                      </c:pt>
                      <c:pt idx="4579">
                        <c:v>366.47888980359738</c:v>
                      </c:pt>
                      <c:pt idx="4580">
                        <c:v>366.47888980359738</c:v>
                      </c:pt>
                      <c:pt idx="4581">
                        <c:v>366.47888980359738</c:v>
                      </c:pt>
                      <c:pt idx="4582">
                        <c:v>366.47888980359738</c:v>
                      </c:pt>
                      <c:pt idx="4583">
                        <c:v>366.81053745736659</c:v>
                      </c:pt>
                      <c:pt idx="4584">
                        <c:v>366.09314359637636</c:v>
                      </c:pt>
                      <c:pt idx="4585">
                        <c:v>363.56344819475345</c:v>
                      </c:pt>
                      <c:pt idx="4586">
                        <c:v>364.72303892743594</c:v>
                      </c:pt>
                      <c:pt idx="4587">
                        <c:v>364.72303892743594</c:v>
                      </c:pt>
                      <c:pt idx="4588">
                        <c:v>364.72303892743594</c:v>
                      </c:pt>
                      <c:pt idx="4589">
                        <c:v>362.26390685640223</c:v>
                      </c:pt>
                      <c:pt idx="4590">
                        <c:v>363.15418087733605</c:v>
                      </c:pt>
                      <c:pt idx="4591">
                        <c:v>366.79877690226834</c:v>
                      </c:pt>
                      <c:pt idx="4592">
                        <c:v>362.52146301305277</c:v>
                      </c:pt>
                      <c:pt idx="4593">
                        <c:v>361.74644243208132</c:v>
                      </c:pt>
                      <c:pt idx="4594">
                        <c:v>361.74644243208132</c:v>
                      </c:pt>
                      <c:pt idx="4595">
                        <c:v>361.74644243208132</c:v>
                      </c:pt>
                      <c:pt idx="4596">
                        <c:v>361.61354815947169</c:v>
                      </c:pt>
                      <c:pt idx="4597">
                        <c:v>363.2835469834161</c:v>
                      </c:pt>
                      <c:pt idx="4598">
                        <c:v>366.14371398329848</c:v>
                      </c:pt>
                      <c:pt idx="4599">
                        <c:v>367.53498765141558</c:v>
                      </c:pt>
                      <c:pt idx="4600">
                        <c:v>368.14653651652196</c:v>
                      </c:pt>
                      <c:pt idx="4601">
                        <c:v>368.14653651652196</c:v>
                      </c:pt>
                      <c:pt idx="4602">
                        <c:v>368.14653651652196</c:v>
                      </c:pt>
                      <c:pt idx="4603">
                        <c:v>367.433846877571</c:v>
                      </c:pt>
                      <c:pt idx="4604">
                        <c:v>367.4726567093951</c:v>
                      </c:pt>
                      <c:pt idx="4605">
                        <c:v>368.95448665176838</c:v>
                      </c:pt>
                      <c:pt idx="4606">
                        <c:v>368.74985299305973</c:v>
                      </c:pt>
                      <c:pt idx="4607">
                        <c:v>365.50511584146614</c:v>
                      </c:pt>
                      <c:pt idx="4608">
                        <c:v>365.50511584146614</c:v>
                      </c:pt>
                      <c:pt idx="4609">
                        <c:v>365.50511584146614</c:v>
                      </c:pt>
                      <c:pt idx="4610">
                        <c:v>363.65753263553881</c:v>
                      </c:pt>
                      <c:pt idx="4611">
                        <c:v>366.04492532047357</c:v>
                      </c:pt>
                      <c:pt idx="4612">
                        <c:v>369.53781018463911</c:v>
                      </c:pt>
                      <c:pt idx="4613">
                        <c:v>370.81147830177429</c:v>
                      </c:pt>
                      <c:pt idx="4614">
                        <c:v>370.21168999176604</c:v>
                      </c:pt>
                      <c:pt idx="4615">
                        <c:v>370.21168999176604</c:v>
                      </c:pt>
                      <c:pt idx="4616">
                        <c:v>370.21168999176604</c:v>
                      </c:pt>
                      <c:pt idx="4617">
                        <c:v>370.21168999176604</c:v>
                      </c:pt>
                      <c:pt idx="4618">
                        <c:v>371.71116076678663</c:v>
                      </c:pt>
                      <c:pt idx="4619">
                        <c:v>371.90168175937748</c:v>
                      </c:pt>
                      <c:pt idx="4620">
                        <c:v>372.02869575443799</c:v>
                      </c:pt>
                      <c:pt idx="4621">
                        <c:v>370.92555568622674</c:v>
                      </c:pt>
                      <c:pt idx="4622">
                        <c:v>370.92555568622674</c:v>
                      </c:pt>
                      <c:pt idx="4623">
                        <c:v>370.92555568622674</c:v>
                      </c:pt>
                      <c:pt idx="4624">
                        <c:v>369.4801834646579</c:v>
                      </c:pt>
                      <c:pt idx="4625">
                        <c:v>356.21427731388764</c:v>
                      </c:pt>
                      <c:pt idx="4626">
                        <c:v>358.41820533929047</c:v>
                      </c:pt>
                      <c:pt idx="4627">
                        <c:v>357.2562624955882</c:v>
                      </c:pt>
                      <c:pt idx="4628">
                        <c:v>352.7931318358211</c:v>
                      </c:pt>
                      <c:pt idx="4629">
                        <c:v>352.7931318358211</c:v>
                      </c:pt>
                      <c:pt idx="4630">
                        <c:v>352.7931318358211</c:v>
                      </c:pt>
                      <c:pt idx="4631">
                        <c:v>349.65776784664075</c:v>
                      </c:pt>
                      <c:pt idx="4632">
                        <c:v>354.97471480653724</c:v>
                      </c:pt>
                      <c:pt idx="4633">
                        <c:v>354.43020110549054</c:v>
                      </c:pt>
                      <c:pt idx="4634">
                        <c:v>356.75761495942453</c:v>
                      </c:pt>
                      <c:pt idx="4635">
                        <c:v>356.88227684346543</c:v>
                      </c:pt>
                      <c:pt idx="4636">
                        <c:v>356.88227684346543</c:v>
                      </c:pt>
                      <c:pt idx="4637">
                        <c:v>356.88227684346543</c:v>
                      </c:pt>
                      <c:pt idx="4638">
                        <c:v>358.15241679407103</c:v>
                      </c:pt>
                      <c:pt idx="4639">
                        <c:v>351.21839350817197</c:v>
                      </c:pt>
                      <c:pt idx="4640">
                        <c:v>353.71280724450031</c:v>
                      </c:pt>
                      <c:pt idx="4641">
                        <c:v>354.61248970951266</c:v>
                      </c:pt>
                      <c:pt idx="4642">
                        <c:v>353.68928613430393</c:v>
                      </c:pt>
                      <c:pt idx="4643">
                        <c:v>353.68928613430393</c:v>
                      </c:pt>
                      <c:pt idx="4644">
                        <c:v>353.68928613430393</c:v>
                      </c:pt>
                      <c:pt idx="4645">
                        <c:v>357.54204398447445</c:v>
                      </c:pt>
                      <c:pt idx="4646">
                        <c:v>359.27672586145906</c:v>
                      </c:pt>
                      <c:pt idx="4647">
                        <c:v>365.41455956720995</c:v>
                      </c:pt>
                      <c:pt idx="4648">
                        <c:v>365.0170528048908</c:v>
                      </c:pt>
                      <c:pt idx="4649">
                        <c:v>365.09584852404879</c:v>
                      </c:pt>
                      <c:pt idx="4650">
                        <c:v>365.09584852404879</c:v>
                      </c:pt>
                      <c:pt idx="4651">
                        <c:v>365.09584852404879</c:v>
                      </c:pt>
                      <c:pt idx="4652">
                        <c:v>365.329883570503</c:v>
                      </c:pt>
                      <c:pt idx="4653">
                        <c:v>362.59085028813212</c:v>
                      </c:pt>
                      <c:pt idx="4654">
                        <c:v>359.70128190050423</c:v>
                      </c:pt>
                      <c:pt idx="4655">
                        <c:v>360.26461248970804</c:v>
                      </c:pt>
                      <c:pt idx="4656">
                        <c:v>360.28578148888482</c:v>
                      </c:pt>
                      <c:pt idx="4657">
                        <c:v>360.28578148888482</c:v>
                      </c:pt>
                      <c:pt idx="4658">
                        <c:v>360.28578148888482</c:v>
                      </c:pt>
                      <c:pt idx="4659">
                        <c:v>361.27013995060418</c:v>
                      </c:pt>
                      <c:pt idx="4660">
                        <c:v>365.03469363753811</c:v>
                      </c:pt>
                      <c:pt idx="4661">
                        <c:v>366.19428437022071</c:v>
                      </c:pt>
                      <c:pt idx="4662">
                        <c:v>367.60907914853425</c:v>
                      </c:pt>
                      <c:pt idx="4663">
                        <c:v>367.60907914853425</c:v>
                      </c:pt>
                      <c:pt idx="4664">
                        <c:v>367.60907914853425</c:v>
                      </c:pt>
                      <c:pt idx="4665">
                        <c:v>367.60907914853425</c:v>
                      </c:pt>
                      <c:pt idx="4666">
                        <c:v>367.85487475008659</c:v>
                      </c:pt>
                      <c:pt idx="4667">
                        <c:v>368.5934376102536</c:v>
                      </c:pt>
                      <c:pt idx="4668">
                        <c:v>366.03081265435571</c:v>
                      </c:pt>
                      <c:pt idx="4669">
                        <c:v>368.96271904033705</c:v>
                      </c:pt>
                      <c:pt idx="4670">
                        <c:v>369.93884511348767</c:v>
                      </c:pt>
                      <c:pt idx="4671">
                        <c:v>369.93884511348767</c:v>
                      </c:pt>
                      <c:pt idx="4672">
                        <c:v>369.93884511348767</c:v>
                      </c:pt>
                      <c:pt idx="4673">
                        <c:v>373.82453251793316</c:v>
                      </c:pt>
                      <c:pt idx="4674">
                        <c:v>375.17817240973602</c:v>
                      </c:pt>
                      <c:pt idx="4675">
                        <c:v>374.47489121486365</c:v>
                      </c:pt>
                      <c:pt idx="4676">
                        <c:v>373.84805362812955</c:v>
                      </c:pt>
                      <c:pt idx="4677">
                        <c:v>377.14100905562572</c:v>
                      </c:pt>
                      <c:pt idx="4678">
                        <c:v>377.14100905562572</c:v>
                      </c:pt>
                      <c:pt idx="4679">
                        <c:v>377.14100905562572</c:v>
                      </c:pt>
                      <c:pt idx="4680">
                        <c:v>376.94460778548574</c:v>
                      </c:pt>
                      <c:pt idx="4681">
                        <c:v>377.2844878278238</c:v>
                      </c:pt>
                      <c:pt idx="4682">
                        <c:v>380.18699282605962</c:v>
                      </c:pt>
                      <c:pt idx="4683">
                        <c:v>379.98000705633126</c:v>
                      </c:pt>
                      <c:pt idx="4684">
                        <c:v>379.99764788897863</c:v>
                      </c:pt>
                      <c:pt idx="4685">
                        <c:v>379.99764788897863</c:v>
                      </c:pt>
                      <c:pt idx="4686">
                        <c:v>379.99764788897863</c:v>
                      </c:pt>
                      <c:pt idx="4687">
                        <c:v>376.1272492061608</c:v>
                      </c:pt>
                      <c:pt idx="4688">
                        <c:v>376.95284017405453</c:v>
                      </c:pt>
                      <c:pt idx="4689">
                        <c:v>380.14583088321604</c:v>
                      </c:pt>
                      <c:pt idx="4690">
                        <c:v>381.29366106080039</c:v>
                      </c:pt>
                      <c:pt idx="4691">
                        <c:v>382.12748441726285</c:v>
                      </c:pt>
                      <c:pt idx="4692">
                        <c:v>382.12748441726285</c:v>
                      </c:pt>
                      <c:pt idx="4693">
                        <c:v>382.12748441726285</c:v>
                      </c:pt>
                      <c:pt idx="4694">
                        <c:v>382.48030107020884</c:v>
                      </c:pt>
                      <c:pt idx="4695">
                        <c:v>382.07926614136022</c:v>
                      </c:pt>
                      <c:pt idx="4696">
                        <c:v>383.25296954016062</c:v>
                      </c:pt>
                      <c:pt idx="4697">
                        <c:v>377.88427613783205</c:v>
                      </c:pt>
                      <c:pt idx="4698">
                        <c:v>381.52534399623494</c:v>
                      </c:pt>
                      <c:pt idx="4699">
                        <c:v>381.52534399623494</c:v>
                      </c:pt>
                      <c:pt idx="4700">
                        <c:v>381.52534399623494</c:v>
                      </c:pt>
                      <c:pt idx="4701">
                        <c:v>380.50452781371109</c:v>
                      </c:pt>
                      <c:pt idx="4702">
                        <c:v>379.06974009173064</c:v>
                      </c:pt>
                      <c:pt idx="4703">
                        <c:v>382.60025873221042</c:v>
                      </c:pt>
                      <c:pt idx="4704">
                        <c:v>382.20392802540107</c:v>
                      </c:pt>
                      <c:pt idx="4705">
                        <c:v>384.86886981065334</c:v>
                      </c:pt>
                      <c:pt idx="4706">
                        <c:v>384.86886981065334</c:v>
                      </c:pt>
                      <c:pt idx="4707">
                        <c:v>384.86886981065334</c:v>
                      </c:pt>
                      <c:pt idx="4708">
                        <c:v>385.80148182994066</c:v>
                      </c:pt>
                      <c:pt idx="4709">
                        <c:v>385.91438315888342</c:v>
                      </c:pt>
                      <c:pt idx="4710">
                        <c:v>385.4004469010921</c:v>
                      </c:pt>
                      <c:pt idx="4711">
                        <c:v>381.30424556038884</c:v>
                      </c:pt>
                      <c:pt idx="4712">
                        <c:v>383.49994119722288</c:v>
                      </c:pt>
                      <c:pt idx="4713">
                        <c:v>383.49994119722288</c:v>
                      </c:pt>
                      <c:pt idx="4714">
                        <c:v>383.49994119722288</c:v>
                      </c:pt>
                      <c:pt idx="4715">
                        <c:v>383.49994119722288</c:v>
                      </c:pt>
                      <c:pt idx="4716">
                        <c:v>384.81124309067224</c:v>
                      </c:pt>
                      <c:pt idx="4717">
                        <c:v>388.30177584381812</c:v>
                      </c:pt>
                      <c:pt idx="4718">
                        <c:v>389.01211337174942</c:v>
                      </c:pt>
                      <c:pt idx="4719">
                        <c:v>390.48100670351471</c:v>
                      </c:pt>
                      <c:pt idx="4720">
                        <c:v>390.48100670351471</c:v>
                      </c:pt>
                      <c:pt idx="4721">
                        <c:v>390.48100670351471</c:v>
                      </c:pt>
                      <c:pt idx="4722">
                        <c:v>391.7052804892374</c:v>
                      </c:pt>
                      <c:pt idx="4723">
                        <c:v>390.04469010937146</c:v>
                      </c:pt>
                      <c:pt idx="4724">
                        <c:v>386.52005174644074</c:v>
                      </c:pt>
                      <c:pt idx="4725">
                        <c:v>379.63071856991485</c:v>
                      </c:pt>
                      <c:pt idx="4726">
                        <c:v>384.05974361989723</c:v>
                      </c:pt>
                      <c:pt idx="4727">
                        <c:v>384.05974361989723</c:v>
                      </c:pt>
                      <c:pt idx="4728">
                        <c:v>384.05974361989723</c:v>
                      </c:pt>
                      <c:pt idx="4729">
                        <c:v>383.8045395742663</c:v>
                      </c:pt>
                      <c:pt idx="4730">
                        <c:v>380.12348582852951</c:v>
                      </c:pt>
                      <c:pt idx="4731">
                        <c:v>385.57097495001602</c:v>
                      </c:pt>
                      <c:pt idx="4732">
                        <c:v>387.98776902269617</c:v>
                      </c:pt>
                      <c:pt idx="4733">
                        <c:v>390.61625308714395</c:v>
                      </c:pt>
                      <c:pt idx="4734">
                        <c:v>390.61625308714395</c:v>
                      </c:pt>
                      <c:pt idx="4735">
                        <c:v>390.61625308714395</c:v>
                      </c:pt>
                      <c:pt idx="4736">
                        <c:v>390.18816888156942</c:v>
                      </c:pt>
                      <c:pt idx="4737">
                        <c:v>390.35987298600315</c:v>
                      </c:pt>
                      <c:pt idx="4738">
                        <c:v>386.44831236034162</c:v>
                      </c:pt>
                      <c:pt idx="4739">
                        <c:v>389.04033870398507</c:v>
                      </c:pt>
                      <c:pt idx="4740">
                        <c:v>384.92179230859517</c:v>
                      </c:pt>
                      <c:pt idx="4741">
                        <c:v>384.92179230859517</c:v>
                      </c:pt>
                      <c:pt idx="4742">
                        <c:v>384.92179230859517</c:v>
                      </c:pt>
                      <c:pt idx="4743">
                        <c:v>383.08126543572683</c:v>
                      </c:pt>
                      <c:pt idx="4744">
                        <c:v>381.72997765494358</c:v>
                      </c:pt>
                      <c:pt idx="4745">
                        <c:v>385.42279195577862</c:v>
                      </c:pt>
                      <c:pt idx="4746">
                        <c:v>385.1146654122058</c:v>
                      </c:pt>
                      <c:pt idx="4747">
                        <c:v>384.42667293896108</c:v>
                      </c:pt>
                      <c:pt idx="4748">
                        <c:v>384.42667293896108</c:v>
                      </c:pt>
                      <c:pt idx="4749">
                        <c:v>384.42667293896108</c:v>
                      </c:pt>
                      <c:pt idx="4750">
                        <c:v>388.51228978007595</c:v>
                      </c:pt>
                      <c:pt idx="4751">
                        <c:v>389.78007761966199</c:v>
                      </c:pt>
                      <c:pt idx="4752">
                        <c:v>389.78007761966199</c:v>
                      </c:pt>
                      <c:pt idx="4753">
                        <c:v>391.21486534164245</c:v>
                      </c:pt>
                      <c:pt idx="4754">
                        <c:v>393.21415970833652</c:v>
                      </c:pt>
                      <c:pt idx="4755">
                        <c:v>393.21415970833652</c:v>
                      </c:pt>
                      <c:pt idx="4756">
                        <c:v>393.21415970833652</c:v>
                      </c:pt>
                      <c:pt idx="4757">
                        <c:v>393.35881453604435</c:v>
                      </c:pt>
                      <c:pt idx="4758">
                        <c:v>388.71339527225513</c:v>
                      </c:pt>
                      <c:pt idx="4759">
                        <c:v>390.77031635893036</c:v>
                      </c:pt>
                      <c:pt idx="4760">
                        <c:v>397.6714100905545</c:v>
                      </c:pt>
                      <c:pt idx="4761">
                        <c:v>398.5593320004686</c:v>
                      </c:pt>
                      <c:pt idx="4762">
                        <c:v>398.5593320004686</c:v>
                      </c:pt>
                      <c:pt idx="4763">
                        <c:v>398.5593320004686</c:v>
                      </c:pt>
                      <c:pt idx="4764">
                        <c:v>397.88780430436134</c:v>
                      </c:pt>
                      <c:pt idx="4765">
                        <c:v>398.4381982829571</c:v>
                      </c:pt>
                      <c:pt idx="4766">
                        <c:v>397.85957897212563</c:v>
                      </c:pt>
                      <c:pt idx="4767">
                        <c:v>400.21757026931482</c:v>
                      </c:pt>
                      <c:pt idx="4768">
                        <c:v>396.04962954251255</c:v>
                      </c:pt>
                      <c:pt idx="4769">
                        <c:v>396.04962954251255</c:v>
                      </c:pt>
                      <c:pt idx="4770">
                        <c:v>396.04962954251255</c:v>
                      </c:pt>
                      <c:pt idx="4771">
                        <c:v>397.4150299894136</c:v>
                      </c:pt>
                      <c:pt idx="4772">
                        <c:v>390.99023873926666</c:v>
                      </c:pt>
                      <c:pt idx="4773">
                        <c:v>391.78760437492463</c:v>
                      </c:pt>
                      <c:pt idx="4774">
                        <c:v>384.0303422321515</c:v>
                      </c:pt>
                      <c:pt idx="4775">
                        <c:v>378.65812066329352</c:v>
                      </c:pt>
                      <c:pt idx="4776">
                        <c:v>378.65812066329352</c:v>
                      </c:pt>
                      <c:pt idx="4777">
                        <c:v>378.65812066329352</c:v>
                      </c:pt>
                      <c:pt idx="4778">
                        <c:v>382.74138539338878</c:v>
                      </c:pt>
                      <c:pt idx="4779">
                        <c:v>377.69140303422154</c:v>
                      </c:pt>
                      <c:pt idx="4780">
                        <c:v>380.15523932729451</c:v>
                      </c:pt>
                      <c:pt idx="4781">
                        <c:v>382.67199811830949</c:v>
                      </c:pt>
                      <c:pt idx="4782">
                        <c:v>374.00094084440622</c:v>
                      </c:pt>
                      <c:pt idx="4783">
                        <c:v>374.00094084440622</c:v>
                      </c:pt>
                      <c:pt idx="4784">
                        <c:v>374.00094084440622</c:v>
                      </c:pt>
                      <c:pt idx="4785">
                        <c:v>380.70916147241979</c:v>
                      </c:pt>
                      <c:pt idx="4786">
                        <c:v>382.06985769728158</c:v>
                      </c:pt>
                      <c:pt idx="4787">
                        <c:v>387.58320592731798</c:v>
                      </c:pt>
                      <c:pt idx="4788">
                        <c:v>377.88427613783199</c:v>
                      </c:pt>
                      <c:pt idx="4789">
                        <c:v>377.65964953545631</c:v>
                      </c:pt>
                      <c:pt idx="4790">
                        <c:v>377.65964953545631</c:v>
                      </c:pt>
                      <c:pt idx="4791">
                        <c:v>377.65964953545631</c:v>
                      </c:pt>
                      <c:pt idx="4792">
                        <c:v>378.31000823238679</c:v>
                      </c:pt>
                      <c:pt idx="4793">
                        <c:v>371.25837939550576</c:v>
                      </c:pt>
                      <c:pt idx="4794">
                        <c:v>365.6086087263302</c:v>
                      </c:pt>
                      <c:pt idx="4795">
                        <c:v>363.84099729507062</c:v>
                      </c:pt>
                      <c:pt idx="4796">
                        <c:v>371.11607667881748</c:v>
                      </c:pt>
                      <c:pt idx="4797">
                        <c:v>371.11607667881748</c:v>
                      </c:pt>
                      <c:pt idx="4798">
                        <c:v>371.11607667881748</c:v>
                      </c:pt>
                      <c:pt idx="4799">
                        <c:v>371.49594260848937</c:v>
                      </c:pt>
                      <c:pt idx="4800">
                        <c:v>372.37092790779548</c:v>
                      </c:pt>
                      <c:pt idx="4801">
                        <c:v>376.91285428672052</c:v>
                      </c:pt>
                      <c:pt idx="4802">
                        <c:v>376.41185463953718</c:v>
                      </c:pt>
                      <c:pt idx="4803">
                        <c:v>381.30424556038855</c:v>
                      </c:pt>
                      <c:pt idx="4804">
                        <c:v>381.30424556038855</c:v>
                      </c:pt>
                      <c:pt idx="4805">
                        <c:v>381.30424556038855</c:v>
                      </c:pt>
                      <c:pt idx="4806">
                        <c:v>378.70281077266662</c:v>
                      </c:pt>
                      <c:pt idx="4807">
                        <c:v>370.7432670822044</c:v>
                      </c:pt>
                      <c:pt idx="4808">
                        <c:v>379.19087380924191</c:v>
                      </c:pt>
                      <c:pt idx="4809">
                        <c:v>378.71927554980408</c:v>
                      </c:pt>
                      <c:pt idx="4810">
                        <c:v>383.45172292132003</c:v>
                      </c:pt>
                      <c:pt idx="4811">
                        <c:v>383.45172292132003</c:v>
                      </c:pt>
                      <c:pt idx="4812">
                        <c:v>383.45172292132003</c:v>
                      </c:pt>
                      <c:pt idx="4813">
                        <c:v>383.45172292132003</c:v>
                      </c:pt>
                      <c:pt idx="4814">
                        <c:v>387.54204398447422</c:v>
                      </c:pt>
                      <c:pt idx="4815">
                        <c:v>384.08091261907379</c:v>
                      </c:pt>
                      <c:pt idx="4816">
                        <c:v>385.71915794425308</c:v>
                      </c:pt>
                      <c:pt idx="4817">
                        <c:v>379.21204280841869</c:v>
                      </c:pt>
                      <c:pt idx="4818">
                        <c:v>379.21204280841869</c:v>
                      </c:pt>
                      <c:pt idx="4819">
                        <c:v>379.21204280841869</c:v>
                      </c:pt>
                      <c:pt idx="4820">
                        <c:v>378.8627543220021</c:v>
                      </c:pt>
                      <c:pt idx="4821">
                        <c:v>383.97389156768008</c:v>
                      </c:pt>
                      <c:pt idx="4822">
                        <c:v>383.69163824532336</c:v>
                      </c:pt>
                      <c:pt idx="4823">
                        <c:v>385.8732212160395</c:v>
                      </c:pt>
                      <c:pt idx="4824">
                        <c:v>385.97083382335455</c:v>
                      </c:pt>
                      <c:pt idx="4825">
                        <c:v>385.97083382335455</c:v>
                      </c:pt>
                      <c:pt idx="4826">
                        <c:v>385.97083382335455</c:v>
                      </c:pt>
                      <c:pt idx="4827">
                        <c:v>383.5411031400663</c:v>
                      </c:pt>
                      <c:pt idx="4828">
                        <c:v>393.58814536045907</c:v>
                      </c:pt>
                      <c:pt idx="4829">
                        <c:v>395.3686934023267</c:v>
                      </c:pt>
                      <c:pt idx="4830">
                        <c:v>393.7598494648928</c:v>
                      </c:pt>
                      <c:pt idx="4831">
                        <c:v>395.82500294013681</c:v>
                      </c:pt>
                      <c:pt idx="4832">
                        <c:v>395.82500294013681</c:v>
                      </c:pt>
                      <c:pt idx="4833">
                        <c:v>395.82500294013681</c:v>
                      </c:pt>
                      <c:pt idx="4834">
                        <c:v>395.11701752322512</c:v>
                      </c:pt>
                      <c:pt idx="4835">
                        <c:v>395.80148182994037</c:v>
                      </c:pt>
                      <c:pt idx="4836">
                        <c:v>397.91602963659687</c:v>
                      </c:pt>
                      <c:pt idx="4837">
                        <c:v>399.74714806538668</c:v>
                      </c:pt>
                      <c:pt idx="4838">
                        <c:v>399.36493002469513</c:v>
                      </c:pt>
                      <c:pt idx="4839">
                        <c:v>399.36493002469513</c:v>
                      </c:pt>
                      <c:pt idx="4840">
                        <c:v>399.36493002469513</c:v>
                      </c:pt>
                      <c:pt idx="4841">
                        <c:v>403.72221568857839</c:v>
                      </c:pt>
                      <c:pt idx="4842">
                        <c:v>403.55286369516432</c:v>
                      </c:pt>
                      <c:pt idx="4843">
                        <c:v>401.34070328119276</c:v>
                      </c:pt>
                      <c:pt idx="4844">
                        <c:v>401.84875926143508</c:v>
                      </c:pt>
                      <c:pt idx="4845">
                        <c:v>406.38715747383065</c:v>
                      </c:pt>
                      <c:pt idx="4846">
                        <c:v>406.38715747383065</c:v>
                      </c:pt>
                      <c:pt idx="4847">
                        <c:v>406.38715747383065</c:v>
                      </c:pt>
                      <c:pt idx="4848">
                        <c:v>406.04139715394359</c:v>
                      </c:pt>
                      <c:pt idx="4849">
                        <c:v>409.18028930965329</c:v>
                      </c:pt>
                      <c:pt idx="4850">
                        <c:v>410.10114077384242</c:v>
                      </c:pt>
                      <c:pt idx="4851">
                        <c:v>407.25273432905817</c:v>
                      </c:pt>
                      <c:pt idx="4852">
                        <c:v>410.54451370104454</c:v>
                      </c:pt>
                      <c:pt idx="4853">
                        <c:v>410.54451370104454</c:v>
                      </c:pt>
                      <c:pt idx="4854">
                        <c:v>410.54451370104454</c:v>
                      </c:pt>
                      <c:pt idx="4855">
                        <c:v>406.63412913089286</c:v>
                      </c:pt>
                      <c:pt idx="4856">
                        <c:v>404.64541926378712</c:v>
                      </c:pt>
                      <c:pt idx="4857">
                        <c:v>406.47771374808684</c:v>
                      </c:pt>
                      <c:pt idx="4858">
                        <c:v>407.29389627190193</c:v>
                      </c:pt>
                      <c:pt idx="4859">
                        <c:v>396.35069975302633</c:v>
                      </c:pt>
                      <c:pt idx="4860">
                        <c:v>396.35069975302633</c:v>
                      </c:pt>
                      <c:pt idx="4861">
                        <c:v>396.35069975302633</c:v>
                      </c:pt>
                      <c:pt idx="4862">
                        <c:v>398.69575443960758</c:v>
                      </c:pt>
                      <c:pt idx="4863">
                        <c:v>403.10361049041319</c:v>
                      </c:pt>
                      <c:pt idx="4864">
                        <c:v>402.15335763847855</c:v>
                      </c:pt>
                      <c:pt idx="4865">
                        <c:v>401.70292837821745</c:v>
                      </c:pt>
                      <c:pt idx="4866">
                        <c:v>406.50358696930294</c:v>
                      </c:pt>
                      <c:pt idx="4867">
                        <c:v>406.50358696930294</c:v>
                      </c:pt>
                      <c:pt idx="4868">
                        <c:v>406.50358696930294</c:v>
                      </c:pt>
                      <c:pt idx="4869">
                        <c:v>408.40291661766236</c:v>
                      </c:pt>
                      <c:pt idx="4870">
                        <c:v>406.48124191461636</c:v>
                      </c:pt>
                      <c:pt idx="4871">
                        <c:v>411.96401270139745</c:v>
                      </c:pt>
                      <c:pt idx="4872">
                        <c:v>403.93743384687559</c:v>
                      </c:pt>
                      <c:pt idx="4873">
                        <c:v>406.31894625426122</c:v>
                      </c:pt>
                      <c:pt idx="4874">
                        <c:v>406.31894625426122</c:v>
                      </c:pt>
                      <c:pt idx="4875">
                        <c:v>406.31894625426122</c:v>
                      </c:pt>
                      <c:pt idx="4876">
                        <c:v>404.35610960837153</c:v>
                      </c:pt>
                      <c:pt idx="4877">
                        <c:v>409.03093025990626</c:v>
                      </c:pt>
                      <c:pt idx="4878">
                        <c:v>399.37081030224431</c:v>
                      </c:pt>
                      <c:pt idx="4879">
                        <c:v>396.37422086322277</c:v>
                      </c:pt>
                      <c:pt idx="4880">
                        <c:v>388.77690226978524</c:v>
                      </c:pt>
                      <c:pt idx="4881">
                        <c:v>388.77690226978524</c:v>
                      </c:pt>
                      <c:pt idx="4882">
                        <c:v>388.77690226978524</c:v>
                      </c:pt>
                      <c:pt idx="4883">
                        <c:v>383.61049041514576</c:v>
                      </c:pt>
                      <c:pt idx="4884">
                        <c:v>394.8629895331041</c:v>
                      </c:pt>
                      <c:pt idx="4885">
                        <c:v>391.86522403857282</c:v>
                      </c:pt>
                      <c:pt idx="4886">
                        <c:v>388.58873338821411</c:v>
                      </c:pt>
                      <c:pt idx="4887">
                        <c:v>391.82406209572906</c:v>
                      </c:pt>
                      <c:pt idx="4888">
                        <c:v>391.82406209572906</c:v>
                      </c:pt>
                      <c:pt idx="4889">
                        <c:v>391.82406209572906</c:v>
                      </c:pt>
                      <c:pt idx="4890">
                        <c:v>386.06962248617953</c:v>
                      </c:pt>
                      <c:pt idx="4891">
                        <c:v>387.88898035987114</c:v>
                      </c:pt>
                      <c:pt idx="4892">
                        <c:v>382.40032929554098</c:v>
                      </c:pt>
                      <c:pt idx="4893">
                        <c:v>382.40032929554098</c:v>
                      </c:pt>
                      <c:pt idx="4894">
                        <c:v>387.9713042455586</c:v>
                      </c:pt>
                      <c:pt idx="4895">
                        <c:v>387.9713042455586</c:v>
                      </c:pt>
                      <c:pt idx="4896">
                        <c:v>387.9713042455586</c:v>
                      </c:pt>
                      <c:pt idx="4897">
                        <c:v>380.84793602257849</c:v>
                      </c:pt>
                      <c:pt idx="4898">
                        <c:v>385.93908032458955</c:v>
                      </c:pt>
                      <c:pt idx="4899">
                        <c:v>396.26484770080964</c:v>
                      </c:pt>
                      <c:pt idx="4900">
                        <c:v>396.67881924026631</c:v>
                      </c:pt>
                      <c:pt idx="4901">
                        <c:v>397.22568505233261</c:v>
                      </c:pt>
                      <c:pt idx="4902">
                        <c:v>397.22568505233261</c:v>
                      </c:pt>
                      <c:pt idx="4903">
                        <c:v>397.22568505233261</c:v>
                      </c:pt>
                      <c:pt idx="4904">
                        <c:v>395.25461601787418</c:v>
                      </c:pt>
                      <c:pt idx="4905">
                        <c:v>393.49523697518339</c:v>
                      </c:pt>
                      <c:pt idx="4906">
                        <c:v>399.3802187463229</c:v>
                      </c:pt>
                      <c:pt idx="4907">
                        <c:v>405.14171468893136</c:v>
                      </c:pt>
                      <c:pt idx="4908">
                        <c:v>405.05468658120463</c:v>
                      </c:pt>
                      <c:pt idx="4909">
                        <c:v>405.05468658120463</c:v>
                      </c:pt>
                      <c:pt idx="4910">
                        <c:v>405.05468658120463</c:v>
                      </c:pt>
                      <c:pt idx="4911">
                        <c:v>407.69140303422125</c:v>
                      </c:pt>
                      <c:pt idx="4912">
                        <c:v>397.93955074679332</c:v>
                      </c:pt>
                      <c:pt idx="4913">
                        <c:v>401.09020345760121</c:v>
                      </c:pt>
                      <c:pt idx="4914">
                        <c:v>401.55592143948991</c:v>
                      </c:pt>
                      <c:pt idx="4915">
                        <c:v>396.8469951781704</c:v>
                      </c:pt>
                      <c:pt idx="4916">
                        <c:v>396.8469951781704</c:v>
                      </c:pt>
                      <c:pt idx="4917">
                        <c:v>396.8469951781704</c:v>
                      </c:pt>
                      <c:pt idx="4918">
                        <c:v>389.81535928495629</c:v>
                      </c:pt>
                      <c:pt idx="4919">
                        <c:v>391.80054098553256</c:v>
                      </c:pt>
                      <c:pt idx="4920">
                        <c:v>392.11337175114465</c:v>
                      </c:pt>
                      <c:pt idx="4921">
                        <c:v>395.77796071974404</c:v>
                      </c:pt>
                      <c:pt idx="4922">
                        <c:v>402.23685757967576</c:v>
                      </c:pt>
                      <c:pt idx="4923">
                        <c:v>402.23685757967576</c:v>
                      </c:pt>
                      <c:pt idx="4924">
                        <c:v>402.23685757967576</c:v>
                      </c:pt>
                      <c:pt idx="4925">
                        <c:v>405.33811595907127</c:v>
                      </c:pt>
                      <c:pt idx="4926">
                        <c:v>405.33811595907127</c:v>
                      </c:pt>
                      <c:pt idx="4927">
                        <c:v>406.04374926496331</c:v>
                      </c:pt>
                      <c:pt idx="4928">
                        <c:v>400.30107021051197</c:v>
                      </c:pt>
                      <c:pt idx="4929">
                        <c:v>400.78325296953813</c:v>
                      </c:pt>
                      <c:pt idx="4930">
                        <c:v>400.78325296953813</c:v>
                      </c:pt>
                      <c:pt idx="4931">
                        <c:v>400.78325296953813</c:v>
                      </c:pt>
                      <c:pt idx="4932">
                        <c:v>397.77960719745772</c:v>
                      </c:pt>
                      <c:pt idx="4933">
                        <c:v>397.77960719745772</c:v>
                      </c:pt>
                      <c:pt idx="4934">
                        <c:v>392.19569563683211</c:v>
                      </c:pt>
                      <c:pt idx="4935">
                        <c:v>392.16041397153748</c:v>
                      </c:pt>
                      <c:pt idx="4936">
                        <c:v>380.20933788074609</c:v>
                      </c:pt>
                      <c:pt idx="4937">
                        <c:v>380.20933788074609</c:v>
                      </c:pt>
                      <c:pt idx="4938">
                        <c:v>380.20933788074609</c:v>
                      </c:pt>
                      <c:pt idx="4939">
                        <c:v>379.8988592261536</c:v>
                      </c:pt>
                      <c:pt idx="4940">
                        <c:v>372.90838527578319</c:v>
                      </c:pt>
                      <c:pt idx="4941">
                        <c:v>377.98541691167634</c:v>
                      </c:pt>
                      <c:pt idx="4942">
                        <c:v>380.64918264141875</c:v>
                      </c:pt>
                      <c:pt idx="4943">
                        <c:v>373.99976478889613</c:v>
                      </c:pt>
                      <c:pt idx="4944">
                        <c:v>373.99976478889613</c:v>
                      </c:pt>
                      <c:pt idx="4945">
                        <c:v>373.99976478889613</c:v>
                      </c:pt>
                      <c:pt idx="4946">
                        <c:v>379.34258497000866</c:v>
                      </c:pt>
                      <c:pt idx="4947">
                        <c:v>369.72715512171987</c:v>
                      </c:pt>
                      <c:pt idx="4948">
                        <c:v>365.95084087968769</c:v>
                      </c:pt>
                      <c:pt idx="4949">
                        <c:v>356.86228389979834</c:v>
                      </c:pt>
                      <c:pt idx="4950">
                        <c:v>356.47771374808718</c:v>
                      </c:pt>
                      <c:pt idx="4951">
                        <c:v>356.47771374808718</c:v>
                      </c:pt>
                      <c:pt idx="4952">
                        <c:v>356.47771374808718</c:v>
                      </c:pt>
                      <c:pt idx="4953">
                        <c:v>356.47771374808718</c:v>
                      </c:pt>
                      <c:pt idx="4954">
                        <c:v>351.17840762083802</c:v>
                      </c:pt>
                      <c:pt idx="4955">
                        <c:v>355.47924262024992</c:v>
                      </c:pt>
                      <c:pt idx="4956">
                        <c:v>361.06080206985587</c:v>
                      </c:pt>
                      <c:pt idx="4957">
                        <c:v>356.16958720451424</c:v>
                      </c:pt>
                      <c:pt idx="4958">
                        <c:v>356.16958720451424</c:v>
                      </c:pt>
                      <c:pt idx="4959">
                        <c:v>356.16958720451424</c:v>
                      </c:pt>
                      <c:pt idx="4960">
                        <c:v>361.01846407150225</c:v>
                      </c:pt>
                      <c:pt idx="4961">
                        <c:v>361.98047747853514</c:v>
                      </c:pt>
                      <c:pt idx="4962">
                        <c:v>360.32223920968886</c:v>
                      </c:pt>
                      <c:pt idx="4963">
                        <c:v>366.03434082088484</c:v>
                      </c:pt>
                      <c:pt idx="4964">
                        <c:v>370.91379513112827</c:v>
                      </c:pt>
                      <c:pt idx="4965">
                        <c:v>370.91379513112827</c:v>
                      </c:pt>
                      <c:pt idx="4966">
                        <c:v>370.91379513112827</c:v>
                      </c:pt>
                      <c:pt idx="4967">
                        <c:v>367.35387510290298</c:v>
                      </c:pt>
                      <c:pt idx="4968">
                        <c:v>356.79289662471882</c:v>
                      </c:pt>
                      <c:pt idx="4969">
                        <c:v>353.34940609196576</c:v>
                      </c:pt>
                      <c:pt idx="4970">
                        <c:v>355.78384099729328</c:v>
                      </c:pt>
                      <c:pt idx="4971">
                        <c:v>356.95166411854456</c:v>
                      </c:pt>
                      <c:pt idx="4972">
                        <c:v>356.95166411854456</c:v>
                      </c:pt>
                      <c:pt idx="4973">
                        <c:v>356.95166411854456</c:v>
                      </c:pt>
                      <c:pt idx="4974">
                        <c:v>361.13018934493522</c:v>
                      </c:pt>
                      <c:pt idx="4975">
                        <c:v>362.32623779842226</c:v>
                      </c:pt>
                      <c:pt idx="4976">
                        <c:v>368.25355756791538</c:v>
                      </c:pt>
                      <c:pt idx="4977">
                        <c:v>363.21298365282661</c:v>
                      </c:pt>
                      <c:pt idx="4978">
                        <c:v>362.46148418205161</c:v>
                      </c:pt>
                      <c:pt idx="4979">
                        <c:v>362.46148418205161</c:v>
                      </c:pt>
                      <c:pt idx="4980">
                        <c:v>362.46148418205161</c:v>
                      </c:pt>
                      <c:pt idx="4981">
                        <c:v>362.46148418205161</c:v>
                      </c:pt>
                      <c:pt idx="4982">
                        <c:v>362.40620957309005</c:v>
                      </c:pt>
                      <c:pt idx="4983">
                        <c:v>366.36834058567388</c:v>
                      </c:pt>
                      <c:pt idx="4984">
                        <c:v>361.79466070798367</c:v>
                      </c:pt>
                      <c:pt idx="4985">
                        <c:v>363.99741267787664</c:v>
                      </c:pt>
                      <c:pt idx="4986">
                        <c:v>363.99741267787664</c:v>
                      </c:pt>
                      <c:pt idx="4987">
                        <c:v>363.99741267787664</c:v>
                      </c:pt>
                      <c:pt idx="4988">
                        <c:v>369.07209220275013</c:v>
                      </c:pt>
                      <c:pt idx="4989">
                        <c:v>372.25920263436251</c:v>
                      </c:pt>
                      <c:pt idx="4990">
                        <c:v>371.97224508996641</c:v>
                      </c:pt>
                      <c:pt idx="4991">
                        <c:v>369.83300011760372</c:v>
                      </c:pt>
                      <c:pt idx="4992">
                        <c:v>360.49394331412265</c:v>
                      </c:pt>
                      <c:pt idx="4993">
                        <c:v>360.49394331412265</c:v>
                      </c:pt>
                      <c:pt idx="4994">
                        <c:v>360.49394331412265</c:v>
                      </c:pt>
                      <c:pt idx="4995">
                        <c:v>360.81735857932313</c:v>
                      </c:pt>
                      <c:pt idx="4996">
                        <c:v>360.04704222039095</c:v>
                      </c:pt>
                      <c:pt idx="4997">
                        <c:v>363.14359637774714</c:v>
                      </c:pt>
                      <c:pt idx="4998">
                        <c:v>356.14841820533741</c:v>
                      </c:pt>
                      <c:pt idx="4999">
                        <c:v>352.78725155827169</c:v>
                      </c:pt>
                      <c:pt idx="5000">
                        <c:v>352.78725155827169</c:v>
                      </c:pt>
                      <c:pt idx="5001">
                        <c:v>352.78725155827169</c:v>
                      </c:pt>
                      <c:pt idx="5002">
                        <c:v>346.69881218393328</c:v>
                      </c:pt>
                      <c:pt idx="5003">
                        <c:v>357.21510055274422</c:v>
                      </c:pt>
                      <c:pt idx="5004">
                        <c:v>355.16405974361805</c:v>
                      </c:pt>
                      <c:pt idx="5005">
                        <c:v>357.74785369869272</c:v>
                      </c:pt>
                      <c:pt idx="5006">
                        <c:v>351.07961895801304</c:v>
                      </c:pt>
                      <c:pt idx="5007">
                        <c:v>351.07961895801304</c:v>
                      </c:pt>
                      <c:pt idx="5008">
                        <c:v>351.07961895801304</c:v>
                      </c:pt>
                      <c:pt idx="5009">
                        <c:v>346.12724920616074</c:v>
                      </c:pt>
                      <c:pt idx="5010">
                        <c:v>359.36728213571496</c:v>
                      </c:pt>
                      <c:pt idx="5011">
                        <c:v>349.82711984005471</c:v>
                      </c:pt>
                      <c:pt idx="5012">
                        <c:v>355.69681288956662</c:v>
                      </c:pt>
                      <c:pt idx="5013">
                        <c:v>355.69681288956662</c:v>
                      </c:pt>
                      <c:pt idx="5014">
                        <c:v>355.69681288956662</c:v>
                      </c:pt>
                      <c:pt idx="5015">
                        <c:v>355.69681288956662</c:v>
                      </c:pt>
                      <c:pt idx="5016">
                        <c:v>363.49053275314424</c:v>
                      </c:pt>
                      <c:pt idx="5017">
                        <c:v>365.89439021521639</c:v>
                      </c:pt>
                      <c:pt idx="5018">
                        <c:v>363.69046218981362</c:v>
                      </c:pt>
                      <c:pt idx="5019">
                        <c:v>358.68987416205874</c:v>
                      </c:pt>
                      <c:pt idx="5020">
                        <c:v>356.20251675878927</c:v>
                      </c:pt>
                      <c:pt idx="5021">
                        <c:v>356.20251675878927</c:v>
                      </c:pt>
                      <c:pt idx="5022">
                        <c:v>356.20251675878927</c:v>
                      </c:pt>
                      <c:pt idx="5023">
                        <c:v>358.67223332941137</c:v>
                      </c:pt>
                      <c:pt idx="5024">
                        <c:v>370.22109843584434</c:v>
                      </c:pt>
                      <c:pt idx="5025">
                        <c:v>369.65894390215038</c:v>
                      </c:pt>
                      <c:pt idx="5026">
                        <c:v>370.33164765376739</c:v>
                      </c:pt>
                      <c:pt idx="5027">
                        <c:v>371.93108314712271</c:v>
                      </c:pt>
                      <c:pt idx="5028">
                        <c:v>371.93108314712271</c:v>
                      </c:pt>
                      <c:pt idx="5029">
                        <c:v>371.93108314712271</c:v>
                      </c:pt>
                      <c:pt idx="5030">
                        <c:v>371.68058332353104</c:v>
                      </c:pt>
                      <c:pt idx="5031">
                        <c:v>370.60919675408496</c:v>
                      </c:pt>
                      <c:pt idx="5032">
                        <c:v>367.91838174761665</c:v>
                      </c:pt>
                      <c:pt idx="5033">
                        <c:v>371.49947077501872</c:v>
                      </c:pt>
                      <c:pt idx="5034">
                        <c:v>364.06797600846573</c:v>
                      </c:pt>
                      <c:pt idx="5035">
                        <c:v>364.06797600846573</c:v>
                      </c:pt>
                      <c:pt idx="5036">
                        <c:v>364.06797600846573</c:v>
                      </c:pt>
                      <c:pt idx="5037">
                        <c:v>363.68928613430364</c:v>
                      </c:pt>
                      <c:pt idx="5038">
                        <c:v>364.78654592496576</c:v>
                      </c:pt>
                      <c:pt idx="5039">
                        <c:v>373.76572974244186</c:v>
                      </c:pt>
                      <c:pt idx="5040">
                        <c:v>373.24356109608175</c:v>
                      </c:pt>
                      <c:pt idx="5041">
                        <c:v>381.56415382805864</c:v>
                      </c:pt>
                      <c:pt idx="5042">
                        <c:v>381.56415382805864</c:v>
                      </c:pt>
                      <c:pt idx="5043">
                        <c:v>381.56415382805864</c:v>
                      </c:pt>
                      <c:pt idx="5044">
                        <c:v>382.85663883335087</c:v>
                      </c:pt>
                      <c:pt idx="5045">
                        <c:v>378.46642361519258</c:v>
                      </c:pt>
                      <c:pt idx="5046">
                        <c:v>380.72562624955691</c:v>
                      </c:pt>
                      <c:pt idx="5047">
                        <c:v>381.63824532517737</c:v>
                      </c:pt>
                      <c:pt idx="5048">
                        <c:v>383.1353639891783</c:v>
                      </c:pt>
                      <c:pt idx="5049">
                        <c:v>383.1353639891783</c:v>
                      </c:pt>
                      <c:pt idx="5050">
                        <c:v>383.1353639891783</c:v>
                      </c:pt>
                      <c:pt idx="5051">
                        <c:v>382.97777255086243</c:v>
                      </c:pt>
                      <c:pt idx="5052">
                        <c:v>381.51475949664626</c:v>
                      </c:pt>
                      <c:pt idx="5053">
                        <c:v>379.6001411266592</c:v>
                      </c:pt>
                      <c:pt idx="5054">
                        <c:v>386.32835469833975</c:v>
                      </c:pt>
                      <c:pt idx="5055">
                        <c:v>386.928143008348</c:v>
                      </c:pt>
                      <c:pt idx="5056">
                        <c:v>386.928143008348</c:v>
                      </c:pt>
                      <c:pt idx="5057">
                        <c:v>386.928143008348</c:v>
                      </c:pt>
                      <c:pt idx="5058">
                        <c:v>386.25073503469162</c:v>
                      </c:pt>
                      <c:pt idx="5059">
                        <c:v>389.49194401975569</c:v>
                      </c:pt>
                      <c:pt idx="5060">
                        <c:v>383.95625073503271</c:v>
                      </c:pt>
                      <c:pt idx="5061">
                        <c:v>386.73879807126696</c:v>
                      </c:pt>
                      <c:pt idx="5062">
                        <c:v>384.92884864165393</c:v>
                      </c:pt>
                      <c:pt idx="5063">
                        <c:v>384.92884864165393</c:v>
                      </c:pt>
                      <c:pt idx="5064">
                        <c:v>384.92884864165393</c:v>
                      </c:pt>
                      <c:pt idx="5065">
                        <c:v>388.73574032694148</c:v>
                      </c:pt>
                      <c:pt idx="5066">
                        <c:v>389.60249323767886</c:v>
                      </c:pt>
                      <c:pt idx="5067">
                        <c:v>390.38457015170923</c:v>
                      </c:pt>
                      <c:pt idx="5068">
                        <c:v>395.53334117370139</c:v>
                      </c:pt>
                      <c:pt idx="5069">
                        <c:v>396.69881218393306</c:v>
                      </c:pt>
                      <c:pt idx="5070">
                        <c:v>396.69881218393306</c:v>
                      </c:pt>
                      <c:pt idx="5071">
                        <c:v>396.69881218393306</c:v>
                      </c:pt>
                      <c:pt idx="5072">
                        <c:v>395.86616488298046</c:v>
                      </c:pt>
                      <c:pt idx="5073">
                        <c:v>392.96954016229364</c:v>
                      </c:pt>
                      <c:pt idx="5074">
                        <c:v>386.17546748206314</c:v>
                      </c:pt>
                      <c:pt idx="5075">
                        <c:v>387.21862871927357</c:v>
                      </c:pt>
                      <c:pt idx="5076">
                        <c:v>383.32470892625935</c:v>
                      </c:pt>
                      <c:pt idx="5077">
                        <c:v>383.32470892625935</c:v>
                      </c:pt>
                      <c:pt idx="5078">
                        <c:v>383.32470892625935</c:v>
                      </c:pt>
                      <c:pt idx="5079">
                        <c:v>383.32470892625935</c:v>
                      </c:pt>
                      <c:pt idx="5080">
                        <c:v>387.0469246148399</c:v>
                      </c:pt>
                      <c:pt idx="5081">
                        <c:v>389.65894390215027</c:v>
                      </c:pt>
                      <c:pt idx="5082">
                        <c:v>391.37833705750717</c:v>
                      </c:pt>
                      <c:pt idx="5083">
                        <c:v>393.20357520874791</c:v>
                      </c:pt>
                      <c:pt idx="5084">
                        <c:v>393.20357520874791</c:v>
                      </c:pt>
                      <c:pt idx="5085">
                        <c:v>393.20357520874791</c:v>
                      </c:pt>
                      <c:pt idx="5086">
                        <c:v>389.54957073973702</c:v>
                      </c:pt>
                      <c:pt idx="5087">
                        <c:v>388.24062095730727</c:v>
                      </c:pt>
                      <c:pt idx="5088">
                        <c:v>389.4213806891666</c:v>
                      </c:pt>
                      <c:pt idx="5089">
                        <c:v>397.41502998941348</c:v>
                      </c:pt>
                      <c:pt idx="5090">
                        <c:v>386.49535458073422</c:v>
                      </c:pt>
                      <c:pt idx="5091">
                        <c:v>386.49535458073422</c:v>
                      </c:pt>
                      <c:pt idx="5092">
                        <c:v>386.49535458073422</c:v>
                      </c:pt>
                      <c:pt idx="5093">
                        <c:v>387.82547336234063</c:v>
                      </c:pt>
                      <c:pt idx="5094">
                        <c:v>385.98965071151156</c:v>
                      </c:pt>
                      <c:pt idx="5095">
                        <c:v>379.63542279195377</c:v>
                      </c:pt>
                      <c:pt idx="5096">
                        <c:v>380.92908385275587</c:v>
                      </c:pt>
                      <c:pt idx="5097">
                        <c:v>387.35622721392247</c:v>
                      </c:pt>
                      <c:pt idx="5098">
                        <c:v>387.35622721392247</c:v>
                      </c:pt>
                      <c:pt idx="5099">
                        <c:v>387.35622721392247</c:v>
                      </c:pt>
                      <c:pt idx="5100">
                        <c:v>388.1994590144634</c:v>
                      </c:pt>
                      <c:pt idx="5101">
                        <c:v>386.77996001411054</c:v>
                      </c:pt>
                      <c:pt idx="5102">
                        <c:v>383.54345525108573</c:v>
                      </c:pt>
                      <c:pt idx="5103">
                        <c:v>385.51805245207362</c:v>
                      </c:pt>
                      <c:pt idx="5104">
                        <c:v>378.23826884628744</c:v>
                      </c:pt>
                      <c:pt idx="5105">
                        <c:v>378.23826884628744</c:v>
                      </c:pt>
                      <c:pt idx="5106">
                        <c:v>378.23826884628744</c:v>
                      </c:pt>
                      <c:pt idx="5107">
                        <c:v>379.02504998235702</c:v>
                      </c:pt>
                      <c:pt idx="5108">
                        <c:v>376.05080559802212</c:v>
                      </c:pt>
                      <c:pt idx="5109">
                        <c:v>378.31000823238645</c:v>
                      </c:pt>
                      <c:pt idx="5110">
                        <c:v>367.79607197459512</c:v>
                      </c:pt>
                      <c:pt idx="5111">
                        <c:v>367.41502998941348</c:v>
                      </c:pt>
                      <c:pt idx="5112">
                        <c:v>367.41502998941348</c:v>
                      </c:pt>
                      <c:pt idx="5113">
                        <c:v>367.41502998941348</c:v>
                      </c:pt>
                      <c:pt idx="5114">
                        <c:v>366.73409384922763</c:v>
                      </c:pt>
                      <c:pt idx="5115">
                        <c:v>367.93955074679326</c:v>
                      </c:pt>
                      <c:pt idx="5116">
                        <c:v>359.43666941079425</c:v>
                      </c:pt>
                      <c:pt idx="5117">
                        <c:v>358.76984593672626</c:v>
                      </c:pt>
                      <c:pt idx="5118">
                        <c:v>358.76984593672626</c:v>
                      </c:pt>
                      <c:pt idx="5119">
                        <c:v>358.76984593672626</c:v>
                      </c:pt>
                      <c:pt idx="5120">
                        <c:v>358.76984593672626</c:v>
                      </c:pt>
                      <c:pt idx="5121">
                        <c:v>357.65964953545614</c:v>
                      </c:pt>
                      <c:pt idx="5122">
                        <c:v>361.83111842878793</c:v>
                      </c:pt>
                      <c:pt idx="5123">
                        <c:v>354.35022933082251</c:v>
                      </c:pt>
                      <c:pt idx="5124">
                        <c:v>357.75373397624179</c:v>
                      </c:pt>
                      <c:pt idx="5125">
                        <c:v>354.92061625308526</c:v>
                      </c:pt>
                      <c:pt idx="5126">
                        <c:v>354.92061625308526</c:v>
                      </c:pt>
                      <c:pt idx="5127">
                        <c:v>354.92061625308526</c:v>
                      </c:pt>
                      <c:pt idx="5128">
                        <c:v>353.97741973420955</c:v>
                      </c:pt>
                      <c:pt idx="5129">
                        <c:v>351.78525226390502</c:v>
                      </c:pt>
                      <c:pt idx="5130">
                        <c:v>357.9077972480282</c:v>
                      </c:pt>
                      <c:pt idx="5131">
                        <c:v>360.3222392096888</c:v>
                      </c:pt>
                      <c:pt idx="5132">
                        <c:v>358.6181347759595</c:v>
                      </c:pt>
                      <c:pt idx="5133">
                        <c:v>358.6181347759595</c:v>
                      </c:pt>
                      <c:pt idx="5134">
                        <c:v>358.6181347759595</c:v>
                      </c:pt>
                      <c:pt idx="5135">
                        <c:v>359.77419734211264</c:v>
                      </c:pt>
                      <c:pt idx="5136">
                        <c:v>361.54768905092129</c:v>
                      </c:pt>
                      <c:pt idx="5137">
                        <c:v>361.66999882394265</c:v>
                      </c:pt>
                      <c:pt idx="5138">
                        <c:v>354.62307420910088</c:v>
                      </c:pt>
                      <c:pt idx="5139">
                        <c:v>357.77490297541857</c:v>
                      </c:pt>
                      <c:pt idx="5140">
                        <c:v>357.77490297541857</c:v>
                      </c:pt>
                      <c:pt idx="5141">
                        <c:v>357.77490297541857</c:v>
                      </c:pt>
                      <c:pt idx="5142">
                        <c:v>352.29095613312768</c:v>
                      </c:pt>
                      <c:pt idx="5143">
                        <c:v>358.70045866164696</c:v>
                      </c:pt>
                      <c:pt idx="5144">
                        <c:v>364.52898976831511</c:v>
                      </c:pt>
                      <c:pt idx="5145">
                        <c:v>360.08820416323459</c:v>
                      </c:pt>
                      <c:pt idx="5146">
                        <c:v>356.93519934140704</c:v>
                      </c:pt>
                      <c:pt idx="5147">
                        <c:v>356.93519934140704</c:v>
                      </c:pt>
                      <c:pt idx="5148">
                        <c:v>356.93519934140704</c:v>
                      </c:pt>
                      <c:pt idx="5149">
                        <c:v>352.59320239915138</c:v>
                      </c:pt>
                      <c:pt idx="5150">
                        <c:v>361.43478772197864</c:v>
                      </c:pt>
                      <c:pt idx="5151">
                        <c:v>364.70892626131763</c:v>
                      </c:pt>
                      <c:pt idx="5152">
                        <c:v>360.23638715747194</c:v>
                      </c:pt>
                      <c:pt idx="5153">
                        <c:v>367.10572739033086</c:v>
                      </c:pt>
                      <c:pt idx="5154">
                        <c:v>367.10572739033086</c:v>
                      </c:pt>
                      <c:pt idx="5155">
                        <c:v>367.10572739033086</c:v>
                      </c:pt>
                      <c:pt idx="5156">
                        <c:v>368.71809949429417</c:v>
                      </c:pt>
                      <c:pt idx="5157">
                        <c:v>367.24450194048961</c:v>
                      </c:pt>
                      <c:pt idx="5158">
                        <c:v>368.11595907326631</c:v>
                      </c:pt>
                      <c:pt idx="5159">
                        <c:v>369.85181700576067</c:v>
                      </c:pt>
                      <c:pt idx="5160">
                        <c:v>370.61272492061426</c:v>
                      </c:pt>
                      <c:pt idx="5161">
                        <c:v>370.61272492061426</c:v>
                      </c:pt>
                      <c:pt idx="5162">
                        <c:v>370.61272492061426</c:v>
                      </c:pt>
                      <c:pt idx="5163">
                        <c:v>365.87792543807871</c:v>
                      </c:pt>
                      <c:pt idx="5164">
                        <c:v>363.34117370339686</c:v>
                      </c:pt>
                      <c:pt idx="5165">
                        <c:v>365.37692579089543</c:v>
                      </c:pt>
                      <c:pt idx="5166">
                        <c:v>366.33188286486933</c:v>
                      </c:pt>
                      <c:pt idx="5167">
                        <c:v>369.90944372574194</c:v>
                      </c:pt>
                      <c:pt idx="5168">
                        <c:v>369.90944372574194</c:v>
                      </c:pt>
                      <c:pt idx="5169">
                        <c:v>369.90944372574194</c:v>
                      </c:pt>
                      <c:pt idx="5170">
                        <c:v>363.0342232153339</c:v>
                      </c:pt>
                      <c:pt idx="5171">
                        <c:v>364.05856756438715</c:v>
                      </c:pt>
                      <c:pt idx="5172">
                        <c:v>366.8728683993865</c:v>
                      </c:pt>
                      <c:pt idx="5173">
                        <c:v>370.51040809125988</c:v>
                      </c:pt>
                      <c:pt idx="5174">
                        <c:v>364.45137010466692</c:v>
                      </c:pt>
                      <c:pt idx="5175">
                        <c:v>364.45137010466692</c:v>
                      </c:pt>
                      <c:pt idx="5176">
                        <c:v>364.45137010466692</c:v>
                      </c:pt>
                      <c:pt idx="5177">
                        <c:v>364.45137010466692</c:v>
                      </c:pt>
                      <c:pt idx="5178">
                        <c:v>360.39515465129756</c:v>
                      </c:pt>
                      <c:pt idx="5179">
                        <c:v>357.01634717158453</c:v>
                      </c:pt>
                      <c:pt idx="5180">
                        <c:v>346.81759379042495</c:v>
                      </c:pt>
                      <c:pt idx="5181">
                        <c:v>347.01399506056487</c:v>
                      </c:pt>
                      <c:pt idx="5182">
                        <c:v>347.01399506056487</c:v>
                      </c:pt>
                      <c:pt idx="5183">
                        <c:v>347.01399506056487</c:v>
                      </c:pt>
                      <c:pt idx="5184">
                        <c:v>350.42808420557247</c:v>
                      </c:pt>
                      <c:pt idx="5185">
                        <c:v>339.6413030695029</c:v>
                      </c:pt>
                      <c:pt idx="5186">
                        <c:v>343.27766670586652</c:v>
                      </c:pt>
                      <c:pt idx="5187">
                        <c:v>348.84864165588419</c:v>
                      </c:pt>
                      <c:pt idx="5188">
                        <c:v>351.03375279312985</c:v>
                      </c:pt>
                      <c:pt idx="5189">
                        <c:v>351.03375279312985</c:v>
                      </c:pt>
                      <c:pt idx="5190">
                        <c:v>351.03375279312985</c:v>
                      </c:pt>
                      <c:pt idx="5191">
                        <c:v>337.46324826531617</c:v>
                      </c:pt>
                      <c:pt idx="5192">
                        <c:v>341.43243561095886</c:v>
                      </c:pt>
                      <c:pt idx="5193">
                        <c:v>326.16958720451419</c:v>
                      </c:pt>
                      <c:pt idx="5194">
                        <c:v>336.86463601081778</c:v>
                      </c:pt>
                      <c:pt idx="5195">
                        <c:v>346.73526990473749</c:v>
                      </c:pt>
                      <c:pt idx="5196">
                        <c:v>346.73526990473749</c:v>
                      </c:pt>
                      <c:pt idx="5197">
                        <c:v>346.73526990473749</c:v>
                      </c:pt>
                      <c:pt idx="5198">
                        <c:v>335.15229918851981</c:v>
                      </c:pt>
                      <c:pt idx="5199">
                        <c:v>330.13642243913728</c:v>
                      </c:pt>
                      <c:pt idx="5200">
                        <c:v>330.21757026931488</c:v>
                      </c:pt>
                      <c:pt idx="5201">
                        <c:v>334.97589086204681</c:v>
                      </c:pt>
                      <c:pt idx="5202">
                        <c:v>334.77478536986757</c:v>
                      </c:pt>
                      <c:pt idx="5203">
                        <c:v>334.77478536986757</c:v>
                      </c:pt>
                      <c:pt idx="5204">
                        <c:v>334.77478536986757</c:v>
                      </c:pt>
                      <c:pt idx="5205">
                        <c:v>306.7976008467582</c:v>
                      </c:pt>
                      <c:pt idx="5206">
                        <c:v>321.54063271786248</c:v>
                      </c:pt>
                      <c:pt idx="5207">
                        <c:v>316.6317770198736</c:v>
                      </c:pt>
                      <c:pt idx="5208">
                        <c:v>301.16429495472022</c:v>
                      </c:pt>
                      <c:pt idx="5209">
                        <c:v>298.05362813124611</c:v>
                      </c:pt>
                      <c:pt idx="5210">
                        <c:v>298.05362813124611</c:v>
                      </c:pt>
                      <c:pt idx="5211">
                        <c:v>298.05362813124611</c:v>
                      </c:pt>
                      <c:pt idx="5212">
                        <c:v>285.29460190520837</c:v>
                      </c:pt>
                      <c:pt idx="5213">
                        <c:v>269.98941550041013</c:v>
                      </c:pt>
                      <c:pt idx="5214">
                        <c:v>268.74397271551072</c:v>
                      </c:pt>
                      <c:pt idx="5215">
                        <c:v>253.26590615076893</c:v>
                      </c:pt>
                      <c:pt idx="5216">
                        <c:v>248.44995883805581</c:v>
                      </c:pt>
                      <c:pt idx="5217">
                        <c:v>248.44995883805581</c:v>
                      </c:pt>
                      <c:pt idx="5218">
                        <c:v>248.44995883805581</c:v>
                      </c:pt>
                      <c:pt idx="5219">
                        <c:v>278.46995178172256</c:v>
                      </c:pt>
                      <c:pt idx="5220">
                        <c:v>270.83735152299039</c:v>
                      </c:pt>
                      <c:pt idx="5221">
                        <c:v>246.11666470657281</c:v>
                      </c:pt>
                      <c:pt idx="5222">
                        <c:v>257.12336822297874</c:v>
                      </c:pt>
                      <c:pt idx="5223">
                        <c:v>256.88698106550487</c:v>
                      </c:pt>
                      <c:pt idx="5224">
                        <c:v>256.88698106550487</c:v>
                      </c:pt>
                      <c:pt idx="5225">
                        <c:v>256.88698106550487</c:v>
                      </c:pt>
                      <c:pt idx="5226">
                        <c:v>268.08538163001145</c:v>
                      </c:pt>
                      <c:pt idx="5227">
                        <c:v>258.60402210984211</c:v>
                      </c:pt>
                      <c:pt idx="5228">
                        <c:v>243.55639186169449</c:v>
                      </c:pt>
                      <c:pt idx="5229">
                        <c:v>243.4270257556143</c:v>
                      </c:pt>
                      <c:pt idx="5230">
                        <c:v>235.6227213924484</c:v>
                      </c:pt>
                      <c:pt idx="5231">
                        <c:v>235.6227213924484</c:v>
                      </c:pt>
                      <c:pt idx="5232">
                        <c:v>235.6227213924484</c:v>
                      </c:pt>
                      <c:pt idx="5233">
                        <c:v>227.15276961072436</c:v>
                      </c:pt>
                      <c:pt idx="5234">
                        <c:v>250.93614018581536</c:v>
                      </c:pt>
                      <c:pt idx="5235">
                        <c:v>251.00435140538494</c:v>
                      </c:pt>
                      <c:pt idx="5236">
                        <c:v>259.44137363283403</c:v>
                      </c:pt>
                      <c:pt idx="5237">
                        <c:v>262.97659649535314</c:v>
                      </c:pt>
                      <c:pt idx="5238">
                        <c:v>262.97659649535314</c:v>
                      </c:pt>
                      <c:pt idx="5239">
                        <c:v>262.97659649535314</c:v>
                      </c:pt>
                      <c:pt idx="5240">
                        <c:v>261.69116782311977</c:v>
                      </c:pt>
                      <c:pt idx="5241">
                        <c:v>271.33835117017372</c:v>
                      </c:pt>
                      <c:pt idx="5242">
                        <c:v>258.13948018346321</c:v>
                      </c:pt>
                      <c:pt idx="5243">
                        <c:v>245.68622838997865</c:v>
                      </c:pt>
                      <c:pt idx="5244">
                        <c:v>252.16159002704785</c:v>
                      </c:pt>
                      <c:pt idx="5245">
                        <c:v>252.16159002704785</c:v>
                      </c:pt>
                      <c:pt idx="5246">
                        <c:v>252.16159002704785</c:v>
                      </c:pt>
                      <c:pt idx="5247">
                        <c:v>249.11795836763352</c:v>
                      </c:pt>
                      <c:pt idx="5248">
                        <c:v>242.60496295425003</c:v>
                      </c:pt>
                      <c:pt idx="5249">
                        <c:v>230.44219687169101</c:v>
                      </c:pt>
                      <c:pt idx="5250">
                        <c:v>245.69328472303752</c:v>
                      </c:pt>
                      <c:pt idx="5251">
                        <c:v>234.5807362107478</c:v>
                      </c:pt>
                      <c:pt idx="5252">
                        <c:v>234.5807362107478</c:v>
                      </c:pt>
                      <c:pt idx="5253">
                        <c:v>234.5807362107478</c:v>
                      </c:pt>
                      <c:pt idx="5254">
                        <c:v>228.57932494413603</c:v>
                      </c:pt>
                      <c:pt idx="5255">
                        <c:v>230.42337998353389</c:v>
                      </c:pt>
                      <c:pt idx="5256">
                        <c:v>217.04222039280128</c:v>
                      </c:pt>
                      <c:pt idx="5257">
                        <c:v>203.58226508291071</c:v>
                      </c:pt>
                      <c:pt idx="5258">
                        <c:v>216.37186875220382</c:v>
                      </c:pt>
                      <c:pt idx="5259">
                        <c:v>216.37186875220382</c:v>
                      </c:pt>
                      <c:pt idx="5260">
                        <c:v>216.37186875220382</c:v>
                      </c:pt>
                      <c:pt idx="5261">
                        <c:v>229.12031047865324</c:v>
                      </c:pt>
                      <c:pt idx="5262">
                        <c:v>229.25908502881202</c:v>
                      </c:pt>
                      <c:pt idx="5263">
                        <c:v>237.45736798776761</c:v>
                      </c:pt>
                      <c:pt idx="5264">
                        <c:v>237.45736798776761</c:v>
                      </c:pt>
                      <c:pt idx="5265">
                        <c:v>238.886275432199</c:v>
                      </c:pt>
                      <c:pt idx="5266">
                        <c:v>238.886275432199</c:v>
                      </c:pt>
                      <c:pt idx="5267">
                        <c:v>238.886275432199</c:v>
                      </c:pt>
                      <c:pt idx="5268">
                        <c:v>219.8588733388203</c:v>
                      </c:pt>
                      <c:pt idx="5269">
                        <c:v>226.05080559802289</c:v>
                      </c:pt>
                      <c:pt idx="5270">
                        <c:v>231.33011878160514</c:v>
                      </c:pt>
                      <c:pt idx="5271">
                        <c:v>224.77713748088777</c:v>
                      </c:pt>
                      <c:pt idx="5272">
                        <c:v>232.62613195342681</c:v>
                      </c:pt>
                      <c:pt idx="5273">
                        <c:v>232.62613195342681</c:v>
                      </c:pt>
                      <c:pt idx="5274">
                        <c:v>232.62613195342681</c:v>
                      </c:pt>
                      <c:pt idx="5275">
                        <c:v>240.22345054686434</c:v>
                      </c:pt>
                      <c:pt idx="5276">
                        <c:v>236.03316476537549</c:v>
                      </c:pt>
                      <c:pt idx="5277">
                        <c:v>238.75573327060891</c:v>
                      </c:pt>
                      <c:pt idx="5278">
                        <c:v>232.79313183582121</c:v>
                      </c:pt>
                      <c:pt idx="5279">
                        <c:v>233.8562860166985</c:v>
                      </c:pt>
                      <c:pt idx="5280">
                        <c:v>233.8562860166985</c:v>
                      </c:pt>
                      <c:pt idx="5281">
                        <c:v>233.8562860166985</c:v>
                      </c:pt>
                      <c:pt idx="5282">
                        <c:v>232.04868869810505</c:v>
                      </c:pt>
                      <c:pt idx="5283">
                        <c:v>242.57791367752401</c:v>
                      </c:pt>
                      <c:pt idx="5284">
                        <c:v>241.21368928613273</c:v>
                      </c:pt>
                      <c:pt idx="5285">
                        <c:v>237.68434670116272</c:v>
                      </c:pt>
                      <c:pt idx="5286">
                        <c:v>238.708691050216</c:v>
                      </c:pt>
                      <c:pt idx="5287">
                        <c:v>238.708691050216</c:v>
                      </c:pt>
                      <c:pt idx="5288">
                        <c:v>238.708691050216</c:v>
                      </c:pt>
                      <c:pt idx="5289">
                        <c:v>234.55368693402175</c:v>
                      </c:pt>
                      <c:pt idx="5290">
                        <c:v>232.6637657297409</c:v>
                      </c:pt>
                      <c:pt idx="5291">
                        <c:v>233.52463836292921</c:v>
                      </c:pt>
                      <c:pt idx="5292">
                        <c:v>233.52463836292921</c:v>
                      </c:pt>
                      <c:pt idx="5293">
                        <c:v>234.5795601552378</c:v>
                      </c:pt>
                      <c:pt idx="5294">
                        <c:v>234.5795601552378</c:v>
                      </c:pt>
                      <c:pt idx="5295">
                        <c:v>234.5795601552378</c:v>
                      </c:pt>
                      <c:pt idx="5296">
                        <c:v>233.36822298012314</c:v>
                      </c:pt>
                      <c:pt idx="5297">
                        <c:v>238.87569093261047</c:v>
                      </c:pt>
                      <c:pt idx="5298">
                        <c:v>241.77231565329726</c:v>
                      </c:pt>
                      <c:pt idx="5299">
                        <c:v>241.77231565329726</c:v>
                      </c:pt>
                      <c:pt idx="5300">
                        <c:v>250.03175349876352</c:v>
                      </c:pt>
                      <c:pt idx="5301">
                        <c:v>250.03175349876352</c:v>
                      </c:pt>
                      <c:pt idx="5302">
                        <c:v>250.03175349876352</c:v>
                      </c:pt>
                      <c:pt idx="5303">
                        <c:v>250.39633070680773</c:v>
                      </c:pt>
                      <c:pt idx="5304">
                        <c:v>252.68375867340777</c:v>
                      </c:pt>
                      <c:pt idx="5305">
                        <c:v>246.30836175467326</c:v>
                      </c:pt>
                      <c:pt idx="5306">
                        <c:v>247.16570622133207</c:v>
                      </c:pt>
                      <c:pt idx="5307">
                        <c:v>241.93225920263282</c:v>
                      </c:pt>
                      <c:pt idx="5308">
                        <c:v>241.93225920263282</c:v>
                      </c:pt>
                      <c:pt idx="5309">
                        <c:v>241.93225920263282</c:v>
                      </c:pt>
                      <c:pt idx="5310">
                        <c:v>237.27155121721594</c:v>
                      </c:pt>
                      <c:pt idx="5311">
                        <c:v>237.89838880395004</c:v>
                      </c:pt>
                      <c:pt idx="5312">
                        <c:v>230.65153475243886</c:v>
                      </c:pt>
                      <c:pt idx="5313">
                        <c:v>232.7343290603302</c:v>
                      </c:pt>
                      <c:pt idx="5314">
                        <c:v>235.13583441138272</c:v>
                      </c:pt>
                      <c:pt idx="5315">
                        <c:v>235.13583441138272</c:v>
                      </c:pt>
                      <c:pt idx="5316">
                        <c:v>235.13583441138272</c:v>
                      </c:pt>
                      <c:pt idx="5317">
                        <c:v>235.13583441138272</c:v>
                      </c:pt>
                      <c:pt idx="5318">
                        <c:v>224.21498294719368</c:v>
                      </c:pt>
                      <c:pt idx="5319">
                        <c:v>232.85663883335144</c:v>
                      </c:pt>
                      <c:pt idx="5320">
                        <c:v>230.03057744325386</c:v>
                      </c:pt>
                      <c:pt idx="5321">
                        <c:v>231.21956956368192</c:v>
                      </c:pt>
                      <c:pt idx="5322">
                        <c:v>231.21956956368192</c:v>
                      </c:pt>
                      <c:pt idx="5323">
                        <c:v>231.21956956368192</c:v>
                      </c:pt>
                      <c:pt idx="5324">
                        <c:v>232.96248382923528</c:v>
                      </c:pt>
                      <c:pt idx="5325">
                        <c:v>235.13465835587292</c:v>
                      </c:pt>
                      <c:pt idx="5326">
                        <c:v>242.03810419851666</c:v>
                      </c:pt>
                      <c:pt idx="5327">
                        <c:v>235.77090438668557</c:v>
                      </c:pt>
                      <c:pt idx="5328">
                        <c:v>230.8126543572842</c:v>
                      </c:pt>
                      <c:pt idx="5329">
                        <c:v>230.8126543572842</c:v>
                      </c:pt>
                      <c:pt idx="5330">
                        <c:v>230.8126543572842</c:v>
                      </c:pt>
                      <c:pt idx="5331">
                        <c:v>230.99376690579649</c:v>
                      </c:pt>
                      <c:pt idx="5332">
                        <c:v>235.85675643890241</c:v>
                      </c:pt>
                      <c:pt idx="5333">
                        <c:v>235.36281312477797</c:v>
                      </c:pt>
                      <c:pt idx="5334">
                        <c:v>240.03528166529307</c:v>
                      </c:pt>
                      <c:pt idx="5335">
                        <c:v>245.57685522756518</c:v>
                      </c:pt>
                      <c:pt idx="5336">
                        <c:v>245.57685522756518</c:v>
                      </c:pt>
                      <c:pt idx="5337">
                        <c:v>245.57685522756518</c:v>
                      </c:pt>
                      <c:pt idx="5338">
                        <c:v>245.36046101375834</c:v>
                      </c:pt>
                      <c:pt idx="5339">
                        <c:v>235.75679172056775</c:v>
                      </c:pt>
                      <c:pt idx="5340">
                        <c:v>236.99400211689846</c:v>
                      </c:pt>
                      <c:pt idx="5341">
                        <c:v>238.48994472538959</c:v>
                      </c:pt>
                      <c:pt idx="5342">
                        <c:v>237.13748088909654</c:v>
                      </c:pt>
                      <c:pt idx="5343">
                        <c:v>237.13748088909654</c:v>
                      </c:pt>
                      <c:pt idx="5344">
                        <c:v>237.13748088909654</c:v>
                      </c:pt>
                      <c:pt idx="5345">
                        <c:v>237.13748088909654</c:v>
                      </c:pt>
                      <c:pt idx="5346">
                        <c:v>228.26531812301403</c:v>
                      </c:pt>
                      <c:pt idx="5347">
                        <c:v>228.72633188286349</c:v>
                      </c:pt>
                      <c:pt idx="5348">
                        <c:v>226.51417146889196</c:v>
                      </c:pt>
                      <c:pt idx="5349">
                        <c:v>225.2075737974819</c:v>
                      </c:pt>
                      <c:pt idx="5350">
                        <c:v>225.2075737974819</c:v>
                      </c:pt>
                      <c:pt idx="5351">
                        <c:v>225.2075737974819</c:v>
                      </c:pt>
                      <c:pt idx="5352">
                        <c:v>216.93284723038795</c:v>
                      </c:pt>
                      <c:pt idx="5353">
                        <c:v>223.95037045748427</c:v>
                      </c:pt>
                      <c:pt idx="5354">
                        <c:v>221.34658355874265</c:v>
                      </c:pt>
                      <c:pt idx="5355">
                        <c:v>217.00811478301648</c:v>
                      </c:pt>
                      <c:pt idx="5356">
                        <c:v>214.3125955545089</c:v>
                      </c:pt>
                      <c:pt idx="5357">
                        <c:v>214.3125955545089</c:v>
                      </c:pt>
                      <c:pt idx="5358">
                        <c:v>214.3125955545089</c:v>
                      </c:pt>
                      <c:pt idx="5359">
                        <c:v>205.32165118193458</c:v>
                      </c:pt>
                      <c:pt idx="5360">
                        <c:v>205.22991885216862</c:v>
                      </c:pt>
                      <c:pt idx="5361">
                        <c:v>210.75267552628364</c:v>
                      </c:pt>
                      <c:pt idx="5362">
                        <c:v>203.18711043161122</c:v>
                      </c:pt>
                      <c:pt idx="5363">
                        <c:v>202.90368105374458</c:v>
                      </c:pt>
                      <c:pt idx="5364">
                        <c:v>202.90368105374458</c:v>
                      </c:pt>
                      <c:pt idx="5365">
                        <c:v>202.90368105374458</c:v>
                      </c:pt>
                      <c:pt idx="5366">
                        <c:v>199.96707044572389</c:v>
                      </c:pt>
                      <c:pt idx="5367">
                        <c:v>211.02316829354223</c:v>
                      </c:pt>
                      <c:pt idx="5368">
                        <c:v>212.0039985887322</c:v>
                      </c:pt>
                      <c:pt idx="5369">
                        <c:v>219.02269787133827</c:v>
                      </c:pt>
                      <c:pt idx="5370">
                        <c:v>220.38809831823934</c:v>
                      </c:pt>
                      <c:pt idx="5371">
                        <c:v>220.38809831823934</c:v>
                      </c:pt>
                      <c:pt idx="5372">
                        <c:v>220.38809831823934</c:v>
                      </c:pt>
                      <c:pt idx="5373">
                        <c:v>218.92626131953301</c:v>
                      </c:pt>
                      <c:pt idx="5374">
                        <c:v>225.58743972715379</c:v>
                      </c:pt>
                      <c:pt idx="5375">
                        <c:v>227.9160296365975</c:v>
                      </c:pt>
                      <c:pt idx="5376">
                        <c:v>226.69293190638462</c:v>
                      </c:pt>
                      <c:pt idx="5377">
                        <c:v>223.58579324944006</c:v>
                      </c:pt>
                      <c:pt idx="5378">
                        <c:v>223.58579324944006</c:v>
                      </c:pt>
                      <c:pt idx="5379">
                        <c:v>223.58579324944006</c:v>
                      </c:pt>
                      <c:pt idx="5380">
                        <c:v>237.08691050217433</c:v>
                      </c:pt>
                      <c:pt idx="5381">
                        <c:v>233.38586381277062</c:v>
                      </c:pt>
                      <c:pt idx="5382">
                        <c:v>234.43960954956941</c:v>
                      </c:pt>
                      <c:pt idx="5383">
                        <c:v>240.86204868869677</c:v>
                      </c:pt>
                      <c:pt idx="5384">
                        <c:v>235.84970010584368</c:v>
                      </c:pt>
                      <c:pt idx="5385">
                        <c:v>235.84970010584368</c:v>
                      </c:pt>
                      <c:pt idx="5386">
                        <c:v>235.84970010584368</c:v>
                      </c:pt>
                      <c:pt idx="5387">
                        <c:v>229.75185228742669</c:v>
                      </c:pt>
                      <c:pt idx="5388">
                        <c:v>231.94990003528036</c:v>
                      </c:pt>
                      <c:pt idx="5389">
                        <c:v>234.64306715276828</c:v>
                      </c:pt>
                      <c:pt idx="5390">
                        <c:v>241.56415382805932</c:v>
                      </c:pt>
                      <c:pt idx="5391">
                        <c:v>243.38233564624116</c:v>
                      </c:pt>
                      <c:pt idx="5392">
                        <c:v>243.38233564624116</c:v>
                      </c:pt>
                      <c:pt idx="5393">
                        <c:v>243.38233564624116</c:v>
                      </c:pt>
                      <c:pt idx="5394">
                        <c:v>241.73938609902257</c:v>
                      </c:pt>
                      <c:pt idx="5395">
                        <c:v>236.3189462542619</c:v>
                      </c:pt>
                      <c:pt idx="5396">
                        <c:v>239.96471833470406</c:v>
                      </c:pt>
                      <c:pt idx="5397">
                        <c:v>246.2601434787708</c:v>
                      </c:pt>
                      <c:pt idx="5398">
                        <c:v>246.2601434787708</c:v>
                      </c:pt>
                      <c:pt idx="5399">
                        <c:v>246.2601434787708</c:v>
                      </c:pt>
                      <c:pt idx="5400">
                        <c:v>246.2601434787708</c:v>
                      </c:pt>
                      <c:pt idx="5401">
                        <c:v>245.964953545806</c:v>
                      </c:pt>
                      <c:pt idx="5402">
                        <c:v>242.85075855580249</c:v>
                      </c:pt>
                      <c:pt idx="5403">
                        <c:v>243.83864518405133</c:v>
                      </c:pt>
                      <c:pt idx="5404">
                        <c:v>248.60284605433233</c:v>
                      </c:pt>
                      <c:pt idx="5405">
                        <c:v>249.31906385981276</c:v>
                      </c:pt>
                      <c:pt idx="5406">
                        <c:v>249.31906385981276</c:v>
                      </c:pt>
                      <c:pt idx="5407">
                        <c:v>249.31906385981276</c:v>
                      </c:pt>
                      <c:pt idx="5408">
                        <c:v>241.2254498412311</c:v>
                      </c:pt>
                      <c:pt idx="5409">
                        <c:v>244.93472891920356</c:v>
                      </c:pt>
                      <c:pt idx="5410">
                        <c:v>244.04915912030907</c:v>
                      </c:pt>
                      <c:pt idx="5411">
                        <c:v>245.49217923085828</c:v>
                      </c:pt>
                      <c:pt idx="5412">
                        <c:v>249.95530989062541</c:v>
                      </c:pt>
                      <c:pt idx="5413">
                        <c:v>249.95530989062541</c:v>
                      </c:pt>
                      <c:pt idx="5414">
                        <c:v>249.95530989062541</c:v>
                      </c:pt>
                      <c:pt idx="5415">
                        <c:v>248.41114900623168</c:v>
                      </c:pt>
                      <c:pt idx="5416">
                        <c:v>247.85605080559662</c:v>
                      </c:pt>
                      <c:pt idx="5417">
                        <c:v>252.81312477948819</c:v>
                      </c:pt>
                      <c:pt idx="5418">
                        <c:v>252.83076561213548</c:v>
                      </c:pt>
                      <c:pt idx="5419">
                        <c:v>253.73985652122641</c:v>
                      </c:pt>
                      <c:pt idx="5420">
                        <c:v>253.73985652122641</c:v>
                      </c:pt>
                      <c:pt idx="5421">
                        <c:v>253.73985652122641</c:v>
                      </c:pt>
                      <c:pt idx="5422">
                        <c:v>260.19522521462869</c:v>
                      </c:pt>
                      <c:pt idx="5423">
                        <c:v>259.71304245560248</c:v>
                      </c:pt>
                      <c:pt idx="5424">
                        <c:v>261.07256262495446</c:v>
                      </c:pt>
                      <c:pt idx="5425">
                        <c:v>257.44678348817922</c:v>
                      </c:pt>
                      <c:pt idx="5426">
                        <c:v>260.92555568622697</c:v>
                      </c:pt>
                      <c:pt idx="5427">
                        <c:v>260.92555568622697</c:v>
                      </c:pt>
                      <c:pt idx="5428">
                        <c:v>260.92555568622697</c:v>
                      </c:pt>
                      <c:pt idx="5429">
                        <c:v>257.92190991414657</c:v>
                      </c:pt>
                      <c:pt idx="5430">
                        <c:v>258.00776196636343</c:v>
                      </c:pt>
                      <c:pt idx="5431">
                        <c:v>252.02987180994811</c:v>
                      </c:pt>
                      <c:pt idx="5432">
                        <c:v>254.07268023050554</c:v>
                      </c:pt>
                      <c:pt idx="5433">
                        <c:v>252.28037163353974</c:v>
                      </c:pt>
                      <c:pt idx="5434">
                        <c:v>252.28037163353974</c:v>
                      </c:pt>
                      <c:pt idx="5435">
                        <c:v>252.28037163353974</c:v>
                      </c:pt>
                      <c:pt idx="5436">
                        <c:v>259.28025402798869</c:v>
                      </c:pt>
                      <c:pt idx="5437">
                        <c:v>259.49900035281524</c:v>
                      </c:pt>
                      <c:pt idx="5438">
                        <c:v>259.22497941902719</c:v>
                      </c:pt>
                      <c:pt idx="5439">
                        <c:v>254.66070798541554</c:v>
                      </c:pt>
                      <c:pt idx="5440">
                        <c:v>254.52193343525673</c:v>
                      </c:pt>
                      <c:pt idx="5441">
                        <c:v>254.52193343525673</c:v>
                      </c:pt>
                      <c:pt idx="5442">
                        <c:v>254.52193343525673</c:v>
                      </c:pt>
                      <c:pt idx="5443">
                        <c:v>254.52193343525673</c:v>
                      </c:pt>
                      <c:pt idx="5444">
                        <c:v>261.23603434081946</c:v>
                      </c:pt>
                      <c:pt idx="5445">
                        <c:v>257.47265670939527</c:v>
                      </c:pt>
                      <c:pt idx="5446">
                        <c:v>260.59978831000677</c:v>
                      </c:pt>
                      <c:pt idx="5447">
                        <c:v>264.07268023050534</c:v>
                      </c:pt>
                      <c:pt idx="5448">
                        <c:v>264.07268023050534</c:v>
                      </c:pt>
                      <c:pt idx="5449">
                        <c:v>264.07268023050534</c:v>
                      </c:pt>
                      <c:pt idx="5450">
                        <c:v>271.71351287780624</c:v>
                      </c:pt>
                      <c:pt idx="5451">
                        <c:v>272.43678701634559</c:v>
                      </c:pt>
                      <c:pt idx="5452">
                        <c:v>269.65541573562115</c:v>
                      </c:pt>
                      <c:pt idx="5453">
                        <c:v>271.60178760437333</c:v>
                      </c:pt>
                      <c:pt idx="5454">
                        <c:v>271.57944254968675</c:v>
                      </c:pt>
                      <c:pt idx="5455">
                        <c:v>271.57944254968675</c:v>
                      </c:pt>
                      <c:pt idx="5456">
                        <c:v>271.57944254968675</c:v>
                      </c:pt>
                      <c:pt idx="5457">
                        <c:v>270.89850640950095</c:v>
                      </c:pt>
                      <c:pt idx="5458">
                        <c:v>272.63906856403463</c:v>
                      </c:pt>
                      <c:pt idx="5459">
                        <c:v>271.84523109490607</c:v>
                      </c:pt>
                      <c:pt idx="5460">
                        <c:v>272.74491355991842</c:v>
                      </c:pt>
                      <c:pt idx="5461">
                        <c:v>272.68140656238813</c:v>
                      </c:pt>
                      <c:pt idx="5462">
                        <c:v>272.68140656238813</c:v>
                      </c:pt>
                      <c:pt idx="5463">
                        <c:v>272.68140656238813</c:v>
                      </c:pt>
                      <c:pt idx="5464">
                        <c:v>266.89991767611269</c:v>
                      </c:pt>
                      <c:pt idx="5465">
                        <c:v>263.54933552863537</c:v>
                      </c:pt>
                      <c:pt idx="5466">
                        <c:v>264.84770081147673</c:v>
                      </c:pt>
                      <c:pt idx="5467">
                        <c:v>266.16841114900461</c:v>
                      </c:pt>
                      <c:pt idx="5468">
                        <c:v>267.48794543102269</c:v>
                      </c:pt>
                      <c:pt idx="5469">
                        <c:v>267.48794543102269</c:v>
                      </c:pt>
                      <c:pt idx="5470">
                        <c:v>267.48794543102269</c:v>
                      </c:pt>
                      <c:pt idx="5471">
                        <c:v>260.08820416323493</c:v>
                      </c:pt>
                      <c:pt idx="5472">
                        <c:v>260.14583088321609</c:v>
                      </c:pt>
                      <c:pt idx="5473">
                        <c:v>262.44737151593398</c:v>
                      </c:pt>
                      <c:pt idx="5474">
                        <c:v>268.33588145360301</c:v>
                      </c:pt>
                      <c:pt idx="5475">
                        <c:v>268.12536751734524</c:v>
                      </c:pt>
                      <c:pt idx="5476">
                        <c:v>268.12536751734524</c:v>
                      </c:pt>
                      <c:pt idx="5477">
                        <c:v>268.12536751734524</c:v>
                      </c:pt>
                      <c:pt idx="5478">
                        <c:v>269.80359872985849</c:v>
                      </c:pt>
                      <c:pt idx="5479">
                        <c:v>267.78313536398764</c:v>
                      </c:pt>
                      <c:pt idx="5480">
                        <c:v>268.6992826061375</c:v>
                      </c:pt>
                      <c:pt idx="5481">
                        <c:v>261.97577325649627</c:v>
                      </c:pt>
                      <c:pt idx="5482">
                        <c:v>261.97577325649627</c:v>
                      </c:pt>
                      <c:pt idx="5483">
                        <c:v>261.97577325649627</c:v>
                      </c:pt>
                      <c:pt idx="5484">
                        <c:v>261.97577325649627</c:v>
                      </c:pt>
                      <c:pt idx="5485">
                        <c:v>262.17335058214604</c:v>
                      </c:pt>
                      <c:pt idx="5486">
                        <c:v>256.91403034223072</c:v>
                      </c:pt>
                      <c:pt idx="5487">
                        <c:v>257.96189580148041</c:v>
                      </c:pt>
                      <c:pt idx="5488">
                        <c:v>258.7216276608242</c:v>
                      </c:pt>
                      <c:pt idx="5489">
                        <c:v>258.28178290015154</c:v>
                      </c:pt>
                      <c:pt idx="5490">
                        <c:v>258.28178290015154</c:v>
                      </c:pt>
                      <c:pt idx="5491">
                        <c:v>258.28178290015154</c:v>
                      </c:pt>
                      <c:pt idx="5492">
                        <c:v>263.207103375278</c:v>
                      </c:pt>
                      <c:pt idx="5493">
                        <c:v>264.61131365400314</c:v>
                      </c:pt>
                      <c:pt idx="5494">
                        <c:v>271.89462542631884</c:v>
                      </c:pt>
                      <c:pt idx="5495">
                        <c:v>275.02293308244015</c:v>
                      </c:pt>
                      <c:pt idx="5496">
                        <c:v>275.97553804539439</c:v>
                      </c:pt>
                      <c:pt idx="5497">
                        <c:v>275.97553804539439</c:v>
                      </c:pt>
                      <c:pt idx="5498">
                        <c:v>275.97553804539439</c:v>
                      </c:pt>
                      <c:pt idx="5499">
                        <c:v>278.91567681994451</c:v>
                      </c:pt>
                      <c:pt idx="5500">
                        <c:v>280.0058802775477</c:v>
                      </c:pt>
                      <c:pt idx="5501">
                        <c:v>280.07056333058785</c:v>
                      </c:pt>
                      <c:pt idx="5502">
                        <c:v>285.75561566505803</c:v>
                      </c:pt>
                      <c:pt idx="5503">
                        <c:v>286.18605198165216</c:v>
                      </c:pt>
                      <c:pt idx="5504">
                        <c:v>286.18605198165216</c:v>
                      </c:pt>
                      <c:pt idx="5505">
                        <c:v>286.18605198165216</c:v>
                      </c:pt>
                      <c:pt idx="5506">
                        <c:v>285.80383394096066</c:v>
                      </c:pt>
                      <c:pt idx="5507">
                        <c:v>285.53922145125114</c:v>
                      </c:pt>
                      <c:pt idx="5508">
                        <c:v>284.70657415029854</c:v>
                      </c:pt>
                      <c:pt idx="5509">
                        <c:v>287.11984005644928</c:v>
                      </c:pt>
                      <c:pt idx="5510">
                        <c:v>286.73291779371851</c:v>
                      </c:pt>
                      <c:pt idx="5511">
                        <c:v>286.73291779371851</c:v>
                      </c:pt>
                      <c:pt idx="5512">
                        <c:v>286.73291779371851</c:v>
                      </c:pt>
                      <c:pt idx="5513">
                        <c:v>290.90438668705025</c:v>
                      </c:pt>
                      <c:pt idx="5514">
                        <c:v>290.78207691402895</c:v>
                      </c:pt>
                      <c:pt idx="5515">
                        <c:v>288.35352228625055</c:v>
                      </c:pt>
                      <c:pt idx="5516">
                        <c:v>286.17664353757363</c:v>
                      </c:pt>
                      <c:pt idx="5517">
                        <c:v>289.46724685405013</c:v>
                      </c:pt>
                      <c:pt idx="5518">
                        <c:v>289.46724685405013</c:v>
                      </c:pt>
                      <c:pt idx="5519">
                        <c:v>289.46724685405013</c:v>
                      </c:pt>
                      <c:pt idx="5520">
                        <c:v>288.59696577678329</c:v>
                      </c:pt>
                      <c:pt idx="5521">
                        <c:v>286.28719275549668</c:v>
                      </c:pt>
                      <c:pt idx="5522">
                        <c:v>289.21557097494855</c:v>
                      </c:pt>
                      <c:pt idx="5523">
                        <c:v>291.1125485122883</c:v>
                      </c:pt>
                      <c:pt idx="5524">
                        <c:v>288.38409972950581</c:v>
                      </c:pt>
                      <c:pt idx="5525">
                        <c:v>288.38409972950581</c:v>
                      </c:pt>
                      <c:pt idx="5526">
                        <c:v>288.38409972950581</c:v>
                      </c:pt>
                      <c:pt idx="5527">
                        <c:v>281.97694931200613</c:v>
                      </c:pt>
                      <c:pt idx="5528">
                        <c:v>284.91708808655625</c:v>
                      </c:pt>
                      <c:pt idx="5529">
                        <c:v>286.87522051040668</c:v>
                      </c:pt>
                      <c:pt idx="5530">
                        <c:v>289.65306362460166</c:v>
                      </c:pt>
                      <c:pt idx="5531">
                        <c:v>294.01270139950458</c:v>
                      </c:pt>
                      <c:pt idx="5532">
                        <c:v>294.01270139950458</c:v>
                      </c:pt>
                      <c:pt idx="5533">
                        <c:v>294.01270139950458</c:v>
                      </c:pt>
                      <c:pt idx="5534">
                        <c:v>293.59637774902825</c:v>
                      </c:pt>
                      <c:pt idx="5535">
                        <c:v>293.97036340115108</c:v>
                      </c:pt>
                      <c:pt idx="5536">
                        <c:v>294.13618722803568</c:v>
                      </c:pt>
                      <c:pt idx="5537">
                        <c:v>294.86181347759469</c:v>
                      </c:pt>
                      <c:pt idx="5538">
                        <c:v>294.32670822062653</c:v>
                      </c:pt>
                      <c:pt idx="5539">
                        <c:v>294.32670822062653</c:v>
                      </c:pt>
                      <c:pt idx="5540">
                        <c:v>294.32670822062653</c:v>
                      </c:pt>
                      <c:pt idx="5541">
                        <c:v>291.98047747853553</c:v>
                      </c:pt>
                      <c:pt idx="5542">
                        <c:v>287.28095966129456</c:v>
                      </c:pt>
                      <c:pt idx="5543">
                        <c:v>287.00223450546724</c:v>
                      </c:pt>
                      <c:pt idx="5544">
                        <c:v>289.31553569328332</c:v>
                      </c:pt>
                      <c:pt idx="5545">
                        <c:v>293.38939197929994</c:v>
                      </c:pt>
                      <c:pt idx="5546">
                        <c:v>293.38939197929994</c:v>
                      </c:pt>
                      <c:pt idx="5547">
                        <c:v>293.38939197929994</c:v>
                      </c:pt>
                      <c:pt idx="5548">
                        <c:v>293.38939197929994</c:v>
                      </c:pt>
                      <c:pt idx="5549">
                        <c:v>296.0002352111004</c:v>
                      </c:pt>
                      <c:pt idx="5550">
                        <c:v>297.96660002351962</c:v>
                      </c:pt>
                      <c:pt idx="5551">
                        <c:v>301.06433023638562</c:v>
                      </c:pt>
                      <c:pt idx="5552">
                        <c:v>301.31012583793802</c:v>
                      </c:pt>
                      <c:pt idx="5553">
                        <c:v>301.31012583793802</c:v>
                      </c:pt>
                      <c:pt idx="5554">
                        <c:v>301.31012583793802</c:v>
                      </c:pt>
                      <c:pt idx="5555">
                        <c:v>302.38856874044302</c:v>
                      </c:pt>
                      <c:pt idx="5556">
                        <c:v>303.06009643655028</c:v>
                      </c:pt>
                      <c:pt idx="5557">
                        <c:v>306.71880512760049</c:v>
                      </c:pt>
                      <c:pt idx="5558">
                        <c:v>306.18722803716179</c:v>
                      </c:pt>
                      <c:pt idx="5559">
                        <c:v>306.98224156180009</c:v>
                      </c:pt>
                      <c:pt idx="5560">
                        <c:v>306.98224156180009</c:v>
                      </c:pt>
                      <c:pt idx="5561">
                        <c:v>306.98224156180009</c:v>
                      </c:pt>
                      <c:pt idx="5562">
                        <c:v>306.8469951781708</c:v>
                      </c:pt>
                      <c:pt idx="5563">
                        <c:v>308.09243796307021</c:v>
                      </c:pt>
                      <c:pt idx="5564">
                        <c:v>305.31694695989489</c:v>
                      </c:pt>
                      <c:pt idx="5565">
                        <c:v>302.99188521698062</c:v>
                      </c:pt>
                      <c:pt idx="5566">
                        <c:v>301.27837233917279</c:v>
                      </c:pt>
                      <c:pt idx="5567">
                        <c:v>301.27837233917279</c:v>
                      </c:pt>
                      <c:pt idx="5568">
                        <c:v>301.27837233917279</c:v>
                      </c:pt>
                      <c:pt idx="5569">
                        <c:v>305.9473127131584</c:v>
                      </c:pt>
                      <c:pt idx="5570">
                        <c:v>305.46512995413218</c:v>
                      </c:pt>
                      <c:pt idx="5571">
                        <c:v>305.26755262848246</c:v>
                      </c:pt>
                      <c:pt idx="5572">
                        <c:v>297.95013524638205</c:v>
                      </c:pt>
                      <c:pt idx="5573">
                        <c:v>297.07514994707594</c:v>
                      </c:pt>
                      <c:pt idx="5574">
                        <c:v>297.07514994707594</c:v>
                      </c:pt>
                      <c:pt idx="5575">
                        <c:v>297.07514994707594</c:v>
                      </c:pt>
                      <c:pt idx="5576">
                        <c:v>299.88357050452618</c:v>
                      </c:pt>
                      <c:pt idx="5577">
                        <c:v>304.20910266964438</c:v>
                      </c:pt>
                      <c:pt idx="5578">
                        <c:v>305.33811595907162</c:v>
                      </c:pt>
                      <c:pt idx="5579">
                        <c:v>307.83370575090976</c:v>
                      </c:pt>
                      <c:pt idx="5580">
                        <c:v>309.7847818417012</c:v>
                      </c:pt>
                      <c:pt idx="5581">
                        <c:v>309.7847818417012</c:v>
                      </c:pt>
                      <c:pt idx="5582">
                        <c:v>309.7847818417012</c:v>
                      </c:pt>
                      <c:pt idx="5583">
                        <c:v>310.49041514759324</c:v>
                      </c:pt>
                      <c:pt idx="5584">
                        <c:v>310.15288721627491</c:v>
                      </c:pt>
                      <c:pt idx="5585">
                        <c:v>314.62307420910093</c:v>
                      </c:pt>
                      <c:pt idx="5586">
                        <c:v>316.07903093025817</c:v>
                      </c:pt>
                      <c:pt idx="5587">
                        <c:v>314.59720098788489</c:v>
                      </c:pt>
                      <c:pt idx="5588">
                        <c:v>314.59720098788489</c:v>
                      </c:pt>
                      <c:pt idx="5589">
                        <c:v>314.59720098788489</c:v>
                      </c:pt>
                      <c:pt idx="5590">
                        <c:v>317.6972833117706</c:v>
                      </c:pt>
                      <c:pt idx="5591">
                        <c:v>315.86969304951026</c:v>
                      </c:pt>
                      <c:pt idx="5592">
                        <c:v>313.66576502410743</c:v>
                      </c:pt>
                      <c:pt idx="5593">
                        <c:v>315.84499588380402</c:v>
                      </c:pt>
                      <c:pt idx="5594">
                        <c:v>313.15535693284556</c:v>
                      </c:pt>
                      <c:pt idx="5595">
                        <c:v>313.15535693284556</c:v>
                      </c:pt>
                      <c:pt idx="5596">
                        <c:v>313.15535693284556</c:v>
                      </c:pt>
                      <c:pt idx="5597">
                        <c:v>310.62448547571273</c:v>
                      </c:pt>
                      <c:pt idx="5598">
                        <c:v>308.63930377513651</c:v>
                      </c:pt>
                      <c:pt idx="5599">
                        <c:v>302.85075855580214</c:v>
                      </c:pt>
                      <c:pt idx="5600">
                        <c:v>308.68516994001948</c:v>
                      </c:pt>
                      <c:pt idx="5601">
                        <c:v>301.29130894978078</c:v>
                      </c:pt>
                      <c:pt idx="5602">
                        <c:v>301.29130894978078</c:v>
                      </c:pt>
                      <c:pt idx="5603">
                        <c:v>301.29130894978078</c:v>
                      </c:pt>
                      <c:pt idx="5604">
                        <c:v>303.45877925437912</c:v>
                      </c:pt>
                      <c:pt idx="5605">
                        <c:v>304.15735622721229</c:v>
                      </c:pt>
                      <c:pt idx="5606">
                        <c:v>305.28872162765919</c:v>
                      </c:pt>
                      <c:pt idx="5607">
                        <c:v>310.96789368458025</c:v>
                      </c:pt>
                      <c:pt idx="5608">
                        <c:v>312.08161825237988</c:v>
                      </c:pt>
                      <c:pt idx="5609">
                        <c:v>312.08161825237988</c:v>
                      </c:pt>
                      <c:pt idx="5610">
                        <c:v>312.08161825237988</c:v>
                      </c:pt>
                      <c:pt idx="5611">
                        <c:v>318.4429025049966</c:v>
                      </c:pt>
                      <c:pt idx="5612">
                        <c:v>318.52052216864479</c:v>
                      </c:pt>
                      <c:pt idx="5613">
                        <c:v>320.10937316241166</c:v>
                      </c:pt>
                      <c:pt idx="5614">
                        <c:v>317.45031165470857</c:v>
                      </c:pt>
                      <c:pt idx="5615">
                        <c:v>319.67776079030773</c:v>
                      </c:pt>
                      <c:pt idx="5616">
                        <c:v>319.67776079030773</c:v>
                      </c:pt>
                      <c:pt idx="5617">
                        <c:v>319.67776079030773</c:v>
                      </c:pt>
                      <c:pt idx="5618">
                        <c:v>323.748088909795</c:v>
                      </c:pt>
                      <c:pt idx="5619">
                        <c:v>324.1738210043498</c:v>
                      </c:pt>
                      <c:pt idx="5620">
                        <c:v>323.16711748794381</c:v>
                      </c:pt>
                      <c:pt idx="5621">
                        <c:v>319.28378219451798</c:v>
                      </c:pt>
                      <c:pt idx="5622">
                        <c:v>318.07009290838369</c:v>
                      </c:pt>
                      <c:pt idx="5623">
                        <c:v>318.07009290838369</c:v>
                      </c:pt>
                      <c:pt idx="5624">
                        <c:v>318.07009290838369</c:v>
                      </c:pt>
                      <c:pt idx="5625">
                        <c:v>321.93343525814254</c:v>
                      </c:pt>
                      <c:pt idx="5626">
                        <c:v>321.98635775608437</c:v>
                      </c:pt>
                      <c:pt idx="5627">
                        <c:v>323.5340468070076</c:v>
                      </c:pt>
                      <c:pt idx="5628">
                        <c:v>323.5340468070076</c:v>
                      </c:pt>
                      <c:pt idx="5629">
                        <c:v>318.68399388450968</c:v>
                      </c:pt>
                      <c:pt idx="5630">
                        <c:v>318.68399388450968</c:v>
                      </c:pt>
                      <c:pt idx="5631">
                        <c:v>318.68399388450968</c:v>
                      </c:pt>
                      <c:pt idx="5632">
                        <c:v>318.95683876278798</c:v>
                      </c:pt>
                      <c:pt idx="5633">
                        <c:v>323.13065976713938</c:v>
                      </c:pt>
                      <c:pt idx="5634">
                        <c:v>323.33058920380881</c:v>
                      </c:pt>
                      <c:pt idx="5635">
                        <c:v>320.73385863812609</c:v>
                      </c:pt>
                      <c:pt idx="5636">
                        <c:v>322.20039985887172</c:v>
                      </c:pt>
                      <c:pt idx="5637">
                        <c:v>322.20039985887172</c:v>
                      </c:pt>
                      <c:pt idx="5638">
                        <c:v>322.20039985887172</c:v>
                      </c:pt>
                      <c:pt idx="5639">
                        <c:v>321.23368222979957</c:v>
                      </c:pt>
                      <c:pt idx="5640">
                        <c:v>318.1053745736782</c:v>
                      </c:pt>
                      <c:pt idx="5641">
                        <c:v>319.55309890626671</c:v>
                      </c:pt>
                      <c:pt idx="5642">
                        <c:v>321.95813242384872</c:v>
                      </c:pt>
                      <c:pt idx="5643">
                        <c:v>322.36857579677593</c:v>
                      </c:pt>
                      <c:pt idx="5644">
                        <c:v>322.36857579677593</c:v>
                      </c:pt>
                      <c:pt idx="5645">
                        <c:v>322.36857579677593</c:v>
                      </c:pt>
                      <c:pt idx="5646">
                        <c:v>325.7026931671158</c:v>
                      </c:pt>
                      <c:pt idx="5647">
                        <c:v>324.43725743854941</c:v>
                      </c:pt>
                      <c:pt idx="5648">
                        <c:v>324.97236269551746</c:v>
                      </c:pt>
                      <c:pt idx="5649">
                        <c:v>320.97495001763912</c:v>
                      </c:pt>
                      <c:pt idx="5650">
                        <c:v>323.54698341761554</c:v>
                      </c:pt>
                      <c:pt idx="5651">
                        <c:v>323.54698341761554</c:v>
                      </c:pt>
                      <c:pt idx="5652">
                        <c:v>323.54698341761554</c:v>
                      </c:pt>
                      <c:pt idx="5653">
                        <c:v>327.00105844995704</c:v>
                      </c:pt>
                      <c:pt idx="5654">
                        <c:v>328.68281782899976</c:v>
                      </c:pt>
                      <c:pt idx="5655">
                        <c:v>330.60684464306536</c:v>
                      </c:pt>
                      <c:pt idx="5656">
                        <c:v>332.4356109608355</c:v>
                      </c:pt>
                      <c:pt idx="5657">
                        <c:v>332.4356109608355</c:v>
                      </c:pt>
                      <c:pt idx="5658">
                        <c:v>332.4356109608355</c:v>
                      </c:pt>
                      <c:pt idx="5659">
                        <c:v>332.4356109608355</c:v>
                      </c:pt>
                      <c:pt idx="5660">
                        <c:v>333.07068093613833</c:v>
                      </c:pt>
                      <c:pt idx="5661">
                        <c:v>332.53439962366036</c:v>
                      </c:pt>
                      <c:pt idx="5662">
                        <c:v>332.75785017052618</c:v>
                      </c:pt>
                      <c:pt idx="5663">
                        <c:v>329.11678231212329</c:v>
                      </c:pt>
                      <c:pt idx="5664">
                        <c:v>329.11678231212329</c:v>
                      </c:pt>
                      <c:pt idx="5665">
                        <c:v>329.11678231212329</c:v>
                      </c:pt>
                      <c:pt idx="5666">
                        <c:v>329.11678231212329</c:v>
                      </c:pt>
                      <c:pt idx="5667">
                        <c:v>334.3196518875672</c:v>
                      </c:pt>
                      <c:pt idx="5668">
                        <c:v>335.13465835587255</c:v>
                      </c:pt>
                      <c:pt idx="5669">
                        <c:v>335.12524991179401</c:v>
                      </c:pt>
                      <c:pt idx="5670">
                        <c:v>335.47101023168113</c:v>
                      </c:pt>
                      <c:pt idx="5671">
                        <c:v>337.58085381629826</c:v>
                      </c:pt>
                      <c:pt idx="5672">
                        <c:v>337.58085381629826</c:v>
                      </c:pt>
                      <c:pt idx="5673">
                        <c:v>337.58085381629826</c:v>
                      </c:pt>
                      <c:pt idx="5674">
                        <c:v>337.32800188168699</c:v>
                      </c:pt>
                      <c:pt idx="5675">
                        <c:v>334.07620839703452</c:v>
                      </c:pt>
                      <c:pt idx="5676">
                        <c:v>337.00458661648651</c:v>
                      </c:pt>
                      <c:pt idx="5677">
                        <c:v>337.82547336234092</c:v>
                      </c:pt>
                      <c:pt idx="5678">
                        <c:v>334.37845466305828</c:v>
                      </c:pt>
                      <c:pt idx="5679">
                        <c:v>334.37845466305828</c:v>
                      </c:pt>
                      <c:pt idx="5680">
                        <c:v>334.37845466305828</c:v>
                      </c:pt>
                      <c:pt idx="5681">
                        <c:v>334.37845466305828</c:v>
                      </c:pt>
                      <c:pt idx="5682">
                        <c:v>338.52640244619363</c:v>
                      </c:pt>
                      <c:pt idx="5683">
                        <c:v>334.18322944842816</c:v>
                      </c:pt>
                      <c:pt idx="5684">
                        <c:v>329.10031753498589</c:v>
                      </c:pt>
                      <c:pt idx="5685">
                        <c:v>320.81383041279378</c:v>
                      </c:pt>
                      <c:pt idx="5686">
                        <c:v>320.81383041279378</c:v>
                      </c:pt>
                      <c:pt idx="5687">
                        <c:v>320.81383041279378</c:v>
                      </c:pt>
                      <c:pt idx="5688">
                        <c:v>322.21098435846005</c:v>
                      </c:pt>
                      <c:pt idx="5689">
                        <c:v>321.51828766317601</c:v>
                      </c:pt>
                      <c:pt idx="5690">
                        <c:v>322.74138539338884</c:v>
                      </c:pt>
                      <c:pt idx="5691">
                        <c:v>317.16100199929269</c:v>
                      </c:pt>
                      <c:pt idx="5692">
                        <c:v>313.05539221451085</c:v>
                      </c:pt>
                      <c:pt idx="5693">
                        <c:v>313.05539221451085</c:v>
                      </c:pt>
                      <c:pt idx="5694">
                        <c:v>313.05539221451085</c:v>
                      </c:pt>
                      <c:pt idx="5695">
                        <c:v>317.86193108314546</c:v>
                      </c:pt>
                      <c:pt idx="5696">
                        <c:v>321.31953428201643</c:v>
                      </c:pt>
                      <c:pt idx="5697">
                        <c:v>320.65035869692883</c:v>
                      </c:pt>
                      <c:pt idx="5698">
                        <c:v>310.71386569445923</c:v>
                      </c:pt>
                      <c:pt idx="5699">
                        <c:v>312.01811125484966</c:v>
                      </c:pt>
                      <c:pt idx="5700">
                        <c:v>312.01811125484966</c:v>
                      </c:pt>
                      <c:pt idx="5701">
                        <c:v>312.01811125484966</c:v>
                      </c:pt>
                      <c:pt idx="5702">
                        <c:v>310.03528166529304</c:v>
                      </c:pt>
                      <c:pt idx="5703">
                        <c:v>314.24320827942921</c:v>
                      </c:pt>
                      <c:pt idx="5704">
                        <c:v>313.29648359402404</c:v>
                      </c:pt>
                      <c:pt idx="5705">
                        <c:v>317.25038221803908</c:v>
                      </c:pt>
                      <c:pt idx="5706">
                        <c:v>316.9704810067019</c:v>
                      </c:pt>
                      <c:pt idx="5707">
                        <c:v>316.9704810067019</c:v>
                      </c:pt>
                      <c:pt idx="5708">
                        <c:v>316.9704810067019</c:v>
                      </c:pt>
                      <c:pt idx="5709">
                        <c:v>316.9704810067019</c:v>
                      </c:pt>
                      <c:pt idx="5710">
                        <c:v>322.32976596495189</c:v>
                      </c:pt>
                      <c:pt idx="5711">
                        <c:v>324.20439844760512</c:v>
                      </c:pt>
                      <c:pt idx="5712">
                        <c:v>326.40597436198829</c:v>
                      </c:pt>
                      <c:pt idx="5713">
                        <c:v>326.65176996354069</c:v>
                      </c:pt>
                      <c:pt idx="5714">
                        <c:v>326.65176996354069</c:v>
                      </c:pt>
                      <c:pt idx="5715">
                        <c:v>326.65176996354069</c:v>
                      </c:pt>
                      <c:pt idx="5716">
                        <c:v>325.70622133364537</c:v>
                      </c:pt>
                      <c:pt idx="5717">
                        <c:v>321.74173821004194</c:v>
                      </c:pt>
                      <c:pt idx="5718">
                        <c:v>324.58308832176715</c:v>
                      </c:pt>
                      <c:pt idx="5719">
                        <c:v>324.47018699282444</c:v>
                      </c:pt>
                      <c:pt idx="5720">
                        <c:v>324.81947547924102</c:v>
                      </c:pt>
                      <c:pt idx="5721">
                        <c:v>324.81947547924102</c:v>
                      </c:pt>
                      <c:pt idx="5722">
                        <c:v>324.81947547924102</c:v>
                      </c:pt>
                      <c:pt idx="5723">
                        <c:v>328.83217687874702</c:v>
                      </c:pt>
                      <c:pt idx="5724">
                        <c:v>329.5648594613649</c:v>
                      </c:pt>
                      <c:pt idx="5725">
                        <c:v>329.91061978125202</c:v>
                      </c:pt>
                      <c:pt idx="5726">
                        <c:v>330.95848524050166</c:v>
                      </c:pt>
                      <c:pt idx="5727">
                        <c:v>335.31341879336537</c:v>
                      </c:pt>
                      <c:pt idx="5728">
                        <c:v>335.31341879336537</c:v>
                      </c:pt>
                      <c:pt idx="5729">
                        <c:v>335.31341879336537</c:v>
                      </c:pt>
                      <c:pt idx="5730">
                        <c:v>335.32988357050283</c:v>
                      </c:pt>
                      <c:pt idx="5731">
                        <c:v>336.04845348700286</c:v>
                      </c:pt>
                      <c:pt idx="5732">
                        <c:v>337.57026931671004</c:v>
                      </c:pt>
                      <c:pt idx="5733">
                        <c:v>338.98271198400391</c:v>
                      </c:pt>
                      <c:pt idx="5734">
                        <c:v>339.43902152181408</c:v>
                      </c:pt>
                      <c:pt idx="5735">
                        <c:v>339.43902152181408</c:v>
                      </c:pt>
                      <c:pt idx="5736">
                        <c:v>339.43902152181408</c:v>
                      </c:pt>
                      <c:pt idx="5737">
                        <c:v>339.35904974714634</c:v>
                      </c:pt>
                      <c:pt idx="5738">
                        <c:v>341.63824532517759</c:v>
                      </c:pt>
                      <c:pt idx="5739">
                        <c:v>343.23297659649359</c:v>
                      </c:pt>
                      <c:pt idx="5740">
                        <c:v>342.92485005292065</c:v>
                      </c:pt>
                      <c:pt idx="5741">
                        <c:v>340.77737269198923</c:v>
                      </c:pt>
                      <c:pt idx="5742">
                        <c:v>340.77737269198923</c:v>
                      </c:pt>
                      <c:pt idx="5743">
                        <c:v>340.77737269198923</c:v>
                      </c:pt>
                      <c:pt idx="5744">
                        <c:v>343.18005409855164</c:v>
                      </c:pt>
                      <c:pt idx="5745">
                        <c:v>345.41808773373924</c:v>
                      </c:pt>
                      <c:pt idx="5746">
                        <c:v>343.13536398917847</c:v>
                      </c:pt>
                      <c:pt idx="5747">
                        <c:v>342.51205456897384</c:v>
                      </c:pt>
                      <c:pt idx="5748">
                        <c:v>342.7213924497218</c:v>
                      </c:pt>
                      <c:pt idx="5749">
                        <c:v>342.7213924497218</c:v>
                      </c:pt>
                      <c:pt idx="5750">
                        <c:v>342.7213924497218</c:v>
                      </c:pt>
                      <c:pt idx="5751">
                        <c:v>344.51722921321704</c:v>
                      </c:pt>
                      <c:pt idx="5752">
                        <c:v>345.30871457132594</c:v>
                      </c:pt>
                      <c:pt idx="5753">
                        <c:v>343.80101140773667</c:v>
                      </c:pt>
                      <c:pt idx="5754">
                        <c:v>345.90379865929492</c:v>
                      </c:pt>
                      <c:pt idx="5755">
                        <c:v>345.90379865929492</c:v>
                      </c:pt>
                      <c:pt idx="5756">
                        <c:v>345.90379865929492</c:v>
                      </c:pt>
                      <c:pt idx="5757">
                        <c:v>345.90379865929492</c:v>
                      </c:pt>
                      <c:pt idx="5758">
                        <c:v>349.04386687051448</c:v>
                      </c:pt>
                      <c:pt idx="5759">
                        <c:v>349.33788074796951</c:v>
                      </c:pt>
                      <c:pt idx="5760">
                        <c:v>347.77607903092843</c:v>
                      </c:pt>
                      <c:pt idx="5761">
                        <c:v>348.85216982241377</c:v>
                      </c:pt>
                      <c:pt idx="5762">
                        <c:v>351.20428084205389</c:v>
                      </c:pt>
                      <c:pt idx="5763">
                        <c:v>351.20428084205389</c:v>
                      </c:pt>
                      <c:pt idx="5764">
                        <c:v>351.20428084205389</c:v>
                      </c:pt>
                      <c:pt idx="5765">
                        <c:v>351.75937904268898</c:v>
                      </c:pt>
                      <c:pt idx="5766">
                        <c:v>352.1909914147929</c:v>
                      </c:pt>
                      <c:pt idx="5767">
                        <c:v>356.15429848288659</c:v>
                      </c:pt>
                      <c:pt idx="5768">
                        <c:v>356.79407268022868</c:v>
                      </c:pt>
                      <c:pt idx="5769">
                        <c:v>352.0251675879083</c:v>
                      </c:pt>
                      <c:pt idx="5770">
                        <c:v>352.0251675879083</c:v>
                      </c:pt>
                      <c:pt idx="5771">
                        <c:v>352.0251675879083</c:v>
                      </c:pt>
                      <c:pt idx="5772">
                        <c:v>352.89309655415553</c:v>
                      </c:pt>
                      <c:pt idx="5773">
                        <c:v>355.6932847230371</c:v>
                      </c:pt>
                      <c:pt idx="5774">
                        <c:v>355.71210161119421</c:v>
                      </c:pt>
                      <c:pt idx="5775">
                        <c:v>356.92696695283831</c:v>
                      </c:pt>
                      <c:pt idx="5776">
                        <c:v>359.50958485240312</c:v>
                      </c:pt>
                      <c:pt idx="5777">
                        <c:v>359.50958485240312</c:v>
                      </c:pt>
                      <c:pt idx="5778">
                        <c:v>359.50958485240312</c:v>
                      </c:pt>
                      <c:pt idx="5779">
                        <c:v>358.40174056215261</c:v>
                      </c:pt>
                      <c:pt idx="5780">
                        <c:v>350.33517582029691</c:v>
                      </c:pt>
                      <c:pt idx="5781">
                        <c:v>351.70528048923728</c:v>
                      </c:pt>
                      <c:pt idx="5782">
                        <c:v>355.89086204868687</c:v>
                      </c:pt>
                      <c:pt idx="5783">
                        <c:v>349.5930847936005</c:v>
                      </c:pt>
                      <c:pt idx="5784">
                        <c:v>349.5930847936005</c:v>
                      </c:pt>
                      <c:pt idx="5785">
                        <c:v>349.5930847936005</c:v>
                      </c:pt>
                      <c:pt idx="5786">
                        <c:v>353.71398330000994</c:v>
                      </c:pt>
                      <c:pt idx="5787">
                        <c:v>344.70069387274896</c:v>
                      </c:pt>
                      <c:pt idx="5788">
                        <c:v>342.35681524167762</c:v>
                      </c:pt>
                      <c:pt idx="5789">
                        <c:v>331.98047747853525</c:v>
                      </c:pt>
                      <c:pt idx="5790">
                        <c:v>325.25226390685469</c:v>
                      </c:pt>
                      <c:pt idx="5791">
                        <c:v>325.25226390685469</c:v>
                      </c:pt>
                      <c:pt idx="5792">
                        <c:v>325.25226390685469</c:v>
                      </c:pt>
                      <c:pt idx="5793">
                        <c:v>340.05292249794007</c:v>
                      </c:pt>
                      <c:pt idx="5794">
                        <c:v>338.76984593672637</c:v>
                      </c:pt>
                      <c:pt idx="5795">
                        <c:v>344.51370104668752</c:v>
                      </c:pt>
                      <c:pt idx="5796">
                        <c:v>340.16464777137293</c:v>
                      </c:pt>
                      <c:pt idx="5797">
                        <c:v>333.41761731153525</c:v>
                      </c:pt>
                      <c:pt idx="5798">
                        <c:v>333.41761731153525</c:v>
                      </c:pt>
                      <c:pt idx="5799">
                        <c:v>333.41761731153525</c:v>
                      </c:pt>
                      <c:pt idx="5800">
                        <c:v>333.76220157591246</c:v>
                      </c:pt>
                      <c:pt idx="5801">
                        <c:v>329.46489474302996</c:v>
                      </c:pt>
                      <c:pt idx="5802">
                        <c:v>327.2515582735486</c:v>
                      </c:pt>
                      <c:pt idx="5803">
                        <c:v>314.89356697635947</c:v>
                      </c:pt>
                      <c:pt idx="5804">
                        <c:v>319.14265553333934</c:v>
                      </c:pt>
                      <c:pt idx="5805">
                        <c:v>319.14265553333934</c:v>
                      </c:pt>
                      <c:pt idx="5806">
                        <c:v>319.14265553333934</c:v>
                      </c:pt>
                      <c:pt idx="5807">
                        <c:v>316.28836881100608</c:v>
                      </c:pt>
                      <c:pt idx="5808">
                        <c:v>316.1707632600241</c:v>
                      </c:pt>
                      <c:pt idx="5809">
                        <c:v>313.97977184522932</c:v>
                      </c:pt>
                      <c:pt idx="5810">
                        <c:v>324.25732094554678</c:v>
                      </c:pt>
                      <c:pt idx="5811">
                        <c:v>320.45513348229855</c:v>
                      </c:pt>
                      <c:pt idx="5812">
                        <c:v>320.45513348229855</c:v>
                      </c:pt>
                      <c:pt idx="5813">
                        <c:v>320.45513348229855</c:v>
                      </c:pt>
                      <c:pt idx="5814">
                        <c:v>320.45513348229855</c:v>
                      </c:pt>
                      <c:pt idx="5815">
                        <c:v>314.89591908737913</c:v>
                      </c:pt>
                      <c:pt idx="5816">
                        <c:v>323.41996942255491</c:v>
                      </c:pt>
                      <c:pt idx="5817">
                        <c:v>325.82147477360746</c:v>
                      </c:pt>
                      <c:pt idx="5818">
                        <c:v>314.50311654709918</c:v>
                      </c:pt>
                      <c:pt idx="5819">
                        <c:v>314.50311654709918</c:v>
                      </c:pt>
                      <c:pt idx="5820">
                        <c:v>314.50311654709918</c:v>
                      </c:pt>
                      <c:pt idx="5821">
                        <c:v>309.65659179113078</c:v>
                      </c:pt>
                      <c:pt idx="5822">
                        <c:v>311.59002704927491</c:v>
                      </c:pt>
                      <c:pt idx="5823">
                        <c:v>309.87298600493762</c:v>
                      </c:pt>
                      <c:pt idx="5824">
                        <c:v>319.13089497824114</c:v>
                      </c:pt>
                      <c:pt idx="5825">
                        <c:v>321.33952722568318</c:v>
                      </c:pt>
                      <c:pt idx="5826">
                        <c:v>321.33952722568318</c:v>
                      </c:pt>
                      <c:pt idx="5827">
                        <c:v>321.33952722568318</c:v>
                      </c:pt>
                      <c:pt idx="5828">
                        <c:v>321.13254145595488</c:v>
                      </c:pt>
                      <c:pt idx="5829">
                        <c:v>328.95801481829756</c:v>
                      </c:pt>
                      <c:pt idx="5830">
                        <c:v>328.78513465835397</c:v>
                      </c:pt>
                      <c:pt idx="5831">
                        <c:v>329.03093025990637</c:v>
                      </c:pt>
                      <c:pt idx="5832">
                        <c:v>329.33670469245953</c:v>
                      </c:pt>
                      <c:pt idx="5833">
                        <c:v>329.33670469245953</c:v>
                      </c:pt>
                      <c:pt idx="5834">
                        <c:v>329.33670469245953</c:v>
                      </c:pt>
                      <c:pt idx="5835">
                        <c:v>327.97483241208795</c:v>
                      </c:pt>
                      <c:pt idx="5836">
                        <c:v>322.67199811830926</c:v>
                      </c:pt>
                      <c:pt idx="5837">
                        <c:v>322.0804421968698</c:v>
                      </c:pt>
                      <c:pt idx="5838">
                        <c:v>316.45654474891023</c:v>
                      </c:pt>
                      <c:pt idx="5839">
                        <c:v>316.81876984593481</c:v>
                      </c:pt>
                      <c:pt idx="5840">
                        <c:v>316.81876984593481</c:v>
                      </c:pt>
                      <c:pt idx="5841">
                        <c:v>316.81876984593481</c:v>
                      </c:pt>
                      <c:pt idx="5842">
                        <c:v>316.13077737269009</c:v>
                      </c:pt>
                      <c:pt idx="5843">
                        <c:v>305.21463013054034</c:v>
                      </c:pt>
                      <c:pt idx="5844">
                        <c:v>302.06162530871279</c:v>
                      </c:pt>
                      <c:pt idx="5845">
                        <c:v>301.89580148182819</c:v>
                      </c:pt>
                      <c:pt idx="5846">
                        <c:v>300.7938374691268</c:v>
                      </c:pt>
                      <c:pt idx="5847">
                        <c:v>300.7938374691268</c:v>
                      </c:pt>
                      <c:pt idx="5848">
                        <c:v>300.7938374691268</c:v>
                      </c:pt>
                      <c:pt idx="5849">
                        <c:v>300.7938374691268</c:v>
                      </c:pt>
                      <c:pt idx="5850">
                        <c:v>302.06632953075211</c:v>
                      </c:pt>
                      <c:pt idx="5851">
                        <c:v>311.57356227213751</c:v>
                      </c:pt>
                      <c:pt idx="5852">
                        <c:v>314.46548277078506</c:v>
                      </c:pt>
                      <c:pt idx="5853">
                        <c:v>316.47183347053806</c:v>
                      </c:pt>
                      <c:pt idx="5854">
                        <c:v>316.47183347053806</c:v>
                      </c:pt>
                      <c:pt idx="5855">
                        <c:v>316.47183347053806</c:v>
                      </c:pt>
                      <c:pt idx="5856">
                        <c:v>316.98459367281959</c:v>
                      </c:pt>
                      <c:pt idx="5857">
                        <c:v>321.76761143125776</c:v>
                      </c:pt>
                      <c:pt idx="5858">
                        <c:v>322.71316006115313</c:v>
                      </c:pt>
                      <c:pt idx="5859">
                        <c:v>322.97542043984299</c:v>
                      </c:pt>
                      <c:pt idx="5860">
                        <c:v>314.00799717746503</c:v>
                      </c:pt>
                      <c:pt idx="5861">
                        <c:v>314.00799717746503</c:v>
                      </c:pt>
                      <c:pt idx="5862">
                        <c:v>314.00799717746503</c:v>
                      </c:pt>
                      <c:pt idx="5863">
                        <c:v>316.12489709514114</c:v>
                      </c:pt>
                      <c:pt idx="5864">
                        <c:v>320.53628131247615</c:v>
                      </c:pt>
                      <c:pt idx="5865">
                        <c:v>316.20604492531868</c:v>
                      </c:pt>
                      <c:pt idx="5866">
                        <c:v>323.42114547806477</c:v>
                      </c:pt>
                      <c:pt idx="5867">
                        <c:v>326.13312948370981</c:v>
                      </c:pt>
                      <c:pt idx="5868">
                        <c:v>326.13312948370981</c:v>
                      </c:pt>
                      <c:pt idx="5869">
                        <c:v>326.13312948370981</c:v>
                      </c:pt>
                      <c:pt idx="5870">
                        <c:v>329.05562742561261</c:v>
                      </c:pt>
                      <c:pt idx="5871">
                        <c:v>327.74785369869272</c:v>
                      </c:pt>
                      <c:pt idx="5872">
                        <c:v>325.44396095495523</c:v>
                      </c:pt>
                      <c:pt idx="5873">
                        <c:v>323.56932847230206</c:v>
                      </c:pt>
                      <c:pt idx="5874">
                        <c:v>323.99270845583726</c:v>
                      </c:pt>
                      <c:pt idx="5875">
                        <c:v>323.99270845583726</c:v>
                      </c:pt>
                      <c:pt idx="5876">
                        <c:v>323.99270845583726</c:v>
                      </c:pt>
                      <c:pt idx="5877">
                        <c:v>330.70680936140002</c:v>
                      </c:pt>
                      <c:pt idx="5878">
                        <c:v>329.06033164765194</c:v>
                      </c:pt>
                      <c:pt idx="5879">
                        <c:v>331.9710690344566</c:v>
                      </c:pt>
                      <c:pt idx="5880">
                        <c:v>331.31247794895739</c:v>
                      </c:pt>
                      <c:pt idx="5881">
                        <c:v>330.48335881453426</c:v>
                      </c:pt>
                      <c:pt idx="5882">
                        <c:v>330.48335881453426</c:v>
                      </c:pt>
                      <c:pt idx="5883">
                        <c:v>330.48335881453426</c:v>
                      </c:pt>
                      <c:pt idx="5884">
                        <c:v>332.30506879924553</c:v>
                      </c:pt>
                      <c:pt idx="5885">
                        <c:v>329.86004939432962</c:v>
                      </c:pt>
                      <c:pt idx="5886">
                        <c:v>320.78913324708753</c:v>
                      </c:pt>
                      <c:pt idx="5887">
                        <c:v>318.40997295072157</c:v>
                      </c:pt>
                      <c:pt idx="5888">
                        <c:v>316.877572621426</c:v>
                      </c:pt>
                      <c:pt idx="5889">
                        <c:v>316.877572621426</c:v>
                      </c:pt>
                      <c:pt idx="5890">
                        <c:v>316.877572621426</c:v>
                      </c:pt>
                      <c:pt idx="5891">
                        <c:v>317.21745266376405</c:v>
                      </c:pt>
                      <c:pt idx="5892">
                        <c:v>321.86287192755327</c:v>
                      </c:pt>
                      <c:pt idx="5893">
                        <c:v>322.61907562036754</c:v>
                      </c:pt>
                      <c:pt idx="5894">
                        <c:v>317.76784664235981</c:v>
                      </c:pt>
                      <c:pt idx="5895">
                        <c:v>317.04810067034998</c:v>
                      </c:pt>
                      <c:pt idx="5896">
                        <c:v>317.04810067034998</c:v>
                      </c:pt>
                      <c:pt idx="5897">
                        <c:v>317.04810067034998</c:v>
                      </c:pt>
                      <c:pt idx="5898">
                        <c:v>315.03704574855772</c:v>
                      </c:pt>
                      <c:pt idx="5899">
                        <c:v>309.83535222862361</c:v>
                      </c:pt>
                      <c:pt idx="5900">
                        <c:v>311.23838645183895</c:v>
                      </c:pt>
                      <c:pt idx="5901">
                        <c:v>308.60637422086165</c:v>
                      </c:pt>
                      <c:pt idx="5902">
                        <c:v>313.42702575561407</c:v>
                      </c:pt>
                      <c:pt idx="5903">
                        <c:v>313.42702575561407</c:v>
                      </c:pt>
                      <c:pt idx="5904">
                        <c:v>313.42702575561407</c:v>
                      </c:pt>
                      <c:pt idx="5905">
                        <c:v>309.21439491943863</c:v>
                      </c:pt>
                      <c:pt idx="5906">
                        <c:v>308.33705750911287</c:v>
                      </c:pt>
                      <c:pt idx="5907">
                        <c:v>317.39386099023716</c:v>
                      </c:pt>
                      <c:pt idx="5908">
                        <c:v>320.87145713277505</c:v>
                      </c:pt>
                      <c:pt idx="5909">
                        <c:v>325.32165118193416</c:v>
                      </c:pt>
                      <c:pt idx="5910">
                        <c:v>325.32165118193416</c:v>
                      </c:pt>
                      <c:pt idx="5911">
                        <c:v>325.32165118193416</c:v>
                      </c:pt>
                      <c:pt idx="5912">
                        <c:v>325.32165118193416</c:v>
                      </c:pt>
                      <c:pt idx="5913">
                        <c:v>322.28742796659839</c:v>
                      </c:pt>
                      <c:pt idx="5914">
                        <c:v>324.25496883452735</c:v>
                      </c:pt>
                      <c:pt idx="5915">
                        <c:v>324.75832059273034</c:v>
                      </c:pt>
                      <c:pt idx="5916">
                        <c:v>326.50241091379348</c:v>
                      </c:pt>
                      <c:pt idx="5917">
                        <c:v>326.50241091379348</c:v>
                      </c:pt>
                      <c:pt idx="5918">
                        <c:v>326.50241091379348</c:v>
                      </c:pt>
                      <c:pt idx="5919">
                        <c:v>330.3939785957881</c:v>
                      </c:pt>
                      <c:pt idx="5920">
                        <c:v>330.91026696459909</c:v>
                      </c:pt>
                      <c:pt idx="5921">
                        <c:v>332.61437139832827</c:v>
                      </c:pt>
                      <c:pt idx="5922">
                        <c:v>333.10596260143308</c:v>
                      </c:pt>
                      <c:pt idx="5923">
                        <c:v>333.97389156768031</c:v>
                      </c:pt>
                      <c:pt idx="5924">
                        <c:v>333.97389156768031</c:v>
                      </c:pt>
                      <c:pt idx="5925">
                        <c:v>333.97389156768031</c:v>
                      </c:pt>
                      <c:pt idx="5926">
                        <c:v>338.78278254733448</c:v>
                      </c:pt>
                      <c:pt idx="5927">
                        <c:v>338.28060684464134</c:v>
                      </c:pt>
                      <c:pt idx="5928">
                        <c:v>337.29624838292199</c:v>
                      </c:pt>
                      <c:pt idx="5929">
                        <c:v>335.8132423850389</c:v>
                      </c:pt>
                      <c:pt idx="5930">
                        <c:v>343.00129366105904</c:v>
                      </c:pt>
                      <c:pt idx="5931">
                        <c:v>343.00129366105904</c:v>
                      </c:pt>
                      <c:pt idx="5932">
                        <c:v>343.00129366105904</c:v>
                      </c:pt>
                      <c:pt idx="5933">
                        <c:v>341.4630130542144</c:v>
                      </c:pt>
                      <c:pt idx="5934">
                        <c:v>343.24591320710164</c:v>
                      </c:pt>
                      <c:pt idx="5935">
                        <c:v>342.97659649535285</c:v>
                      </c:pt>
                      <c:pt idx="5936">
                        <c:v>341.6523579912955</c:v>
                      </c:pt>
                      <c:pt idx="5937">
                        <c:v>342.35093496412867</c:v>
                      </c:pt>
                      <c:pt idx="5938">
                        <c:v>342.35093496412867</c:v>
                      </c:pt>
                      <c:pt idx="5939">
                        <c:v>342.35093496412867</c:v>
                      </c:pt>
                      <c:pt idx="5940">
                        <c:v>339.32141597083216</c:v>
                      </c:pt>
                      <c:pt idx="5941">
                        <c:v>346.44360813830241</c:v>
                      </c:pt>
                      <c:pt idx="5942">
                        <c:v>345.6203692814284</c:v>
                      </c:pt>
                      <c:pt idx="5943">
                        <c:v>345.14524285546111</c:v>
                      </c:pt>
                      <c:pt idx="5944">
                        <c:v>347.95836763495072</c:v>
                      </c:pt>
                      <c:pt idx="5945">
                        <c:v>347.95836763495072</c:v>
                      </c:pt>
                      <c:pt idx="5946">
                        <c:v>347.95836763495072</c:v>
                      </c:pt>
                      <c:pt idx="5947">
                        <c:v>348.06538868634431</c:v>
                      </c:pt>
                      <c:pt idx="5948">
                        <c:v>349.34728919204815</c:v>
                      </c:pt>
                      <c:pt idx="5949">
                        <c:v>352.76725861460488</c:v>
                      </c:pt>
                      <c:pt idx="5950">
                        <c:v>352.21216041396985</c:v>
                      </c:pt>
                      <c:pt idx="5951">
                        <c:v>355.71915794425325</c:v>
                      </c:pt>
                      <c:pt idx="5952">
                        <c:v>355.71915794425325</c:v>
                      </c:pt>
                      <c:pt idx="5953">
                        <c:v>355.71915794425325</c:v>
                      </c:pt>
                      <c:pt idx="5954">
                        <c:v>357.03045983770267</c:v>
                      </c:pt>
                      <c:pt idx="5955">
                        <c:v>350.90909090908929</c:v>
                      </c:pt>
                      <c:pt idx="5956">
                        <c:v>354.44313771609859</c:v>
                      </c:pt>
                      <c:pt idx="5957">
                        <c:v>355.6485946136641</c:v>
                      </c:pt>
                      <c:pt idx="5958">
                        <c:v>357.37386804657012</c:v>
                      </c:pt>
                      <c:pt idx="5959">
                        <c:v>357.37386804657012</c:v>
                      </c:pt>
                      <c:pt idx="5960">
                        <c:v>357.37386804657012</c:v>
                      </c:pt>
                      <c:pt idx="5961">
                        <c:v>358.64047983064637</c:v>
                      </c:pt>
                      <c:pt idx="5962">
                        <c:v>359.26966952840007</c:v>
                      </c:pt>
                      <c:pt idx="5963">
                        <c:v>358.82159237915863</c:v>
                      </c:pt>
                      <c:pt idx="5964">
                        <c:v>359.05562742561284</c:v>
                      </c:pt>
                      <c:pt idx="5965">
                        <c:v>359.50723274138369</c:v>
                      </c:pt>
                      <c:pt idx="5966">
                        <c:v>359.50723274138369</c:v>
                      </c:pt>
                      <c:pt idx="5967">
                        <c:v>359.50723274138369</c:v>
                      </c:pt>
                      <c:pt idx="5968">
                        <c:v>360.3563448194738</c:v>
                      </c:pt>
                      <c:pt idx="5969">
                        <c:v>363.82335646242331</c:v>
                      </c:pt>
                      <c:pt idx="5970">
                        <c:v>364.77243325884808</c:v>
                      </c:pt>
                      <c:pt idx="5971">
                        <c:v>371.10196401269968</c:v>
                      </c:pt>
                      <c:pt idx="5972">
                        <c:v>371.76878748676768</c:v>
                      </c:pt>
                      <c:pt idx="5973">
                        <c:v>371.76878748676768</c:v>
                      </c:pt>
                      <c:pt idx="5974">
                        <c:v>371.76878748676768</c:v>
                      </c:pt>
                      <c:pt idx="5975">
                        <c:v>371.7346818769829</c:v>
                      </c:pt>
                      <c:pt idx="5976">
                        <c:v>369.48841585322657</c:v>
                      </c:pt>
                      <c:pt idx="5977">
                        <c:v>371.2183935081718</c:v>
                      </c:pt>
                      <c:pt idx="5978">
                        <c:v>369.22733153004646</c:v>
                      </c:pt>
                      <c:pt idx="5979">
                        <c:v>363.80101140773672</c:v>
                      </c:pt>
                      <c:pt idx="5980">
                        <c:v>363.80101140773672</c:v>
                      </c:pt>
                      <c:pt idx="5981">
                        <c:v>363.80101140773672</c:v>
                      </c:pt>
                      <c:pt idx="5982">
                        <c:v>363.22944842996418</c:v>
                      </c:pt>
                      <c:pt idx="5983">
                        <c:v>357.36563565800134</c:v>
                      </c:pt>
                      <c:pt idx="5984">
                        <c:v>358.14300834999239</c:v>
                      </c:pt>
                      <c:pt idx="5985">
                        <c:v>364.07385628601492</c:v>
                      </c:pt>
                      <c:pt idx="5986">
                        <c:v>365.8273550511567</c:v>
                      </c:pt>
                      <c:pt idx="5987">
                        <c:v>365.8273550511567</c:v>
                      </c:pt>
                      <c:pt idx="5988">
                        <c:v>365.8273550511567</c:v>
                      </c:pt>
                      <c:pt idx="5989">
                        <c:v>366.71292485005119</c:v>
                      </c:pt>
                      <c:pt idx="5990">
                        <c:v>361.45830883217519</c:v>
                      </c:pt>
                      <c:pt idx="5991">
                        <c:v>367.74667764318303</c:v>
                      </c:pt>
                      <c:pt idx="5992">
                        <c:v>367.74667764318303</c:v>
                      </c:pt>
                      <c:pt idx="5993">
                        <c:v>365.39456662354291</c:v>
                      </c:pt>
                      <c:pt idx="5994">
                        <c:v>365.39456662354291</c:v>
                      </c:pt>
                      <c:pt idx="5995">
                        <c:v>365.39456662354291</c:v>
                      </c:pt>
                      <c:pt idx="5996">
                        <c:v>364.52428554627608</c:v>
                      </c:pt>
                      <c:pt idx="5997">
                        <c:v>362.11807597318426</c:v>
                      </c:pt>
                      <c:pt idx="5998">
                        <c:v>370.06468305303838</c:v>
                      </c:pt>
                      <c:pt idx="5999">
                        <c:v>374.37139832999947</c:v>
                      </c:pt>
                      <c:pt idx="6000">
                        <c:v>375.57332706103557</c:v>
                      </c:pt>
                      <c:pt idx="6001">
                        <c:v>375.57332706103557</c:v>
                      </c:pt>
                      <c:pt idx="6002">
                        <c:v>375.57332706103557</c:v>
                      </c:pt>
                      <c:pt idx="6003">
                        <c:v>375.35458073620902</c:v>
                      </c:pt>
                      <c:pt idx="6004">
                        <c:v>375.30048218275732</c:v>
                      </c:pt>
                      <c:pt idx="6005">
                        <c:v>375.84029166176475</c:v>
                      </c:pt>
                      <c:pt idx="6006">
                        <c:v>376.41067858402744</c:v>
                      </c:pt>
                      <c:pt idx="6007">
                        <c:v>378.26296601199408</c:v>
                      </c:pt>
                      <c:pt idx="6008">
                        <c:v>378.26296601199408</c:v>
                      </c:pt>
                      <c:pt idx="6009">
                        <c:v>378.26296601199408</c:v>
                      </c:pt>
                      <c:pt idx="6010">
                        <c:v>378.08773374103095</c:v>
                      </c:pt>
                      <c:pt idx="6011">
                        <c:v>378.53345877925273</c:v>
                      </c:pt>
                      <c:pt idx="6012">
                        <c:v>376.80936140185656</c:v>
                      </c:pt>
                      <c:pt idx="6013">
                        <c:v>379.20028225332078</c:v>
                      </c:pt>
                      <c:pt idx="6014">
                        <c:v>379.90709161472256</c:v>
                      </c:pt>
                      <c:pt idx="6015">
                        <c:v>379.90709161472256</c:v>
                      </c:pt>
                      <c:pt idx="6016">
                        <c:v>379.90709161472256</c:v>
                      </c:pt>
                      <c:pt idx="6017">
                        <c:v>380.74091497118502</c:v>
                      </c:pt>
                      <c:pt idx="6018">
                        <c:v>382.61319534281859</c:v>
                      </c:pt>
                      <c:pt idx="6019">
                        <c:v>382.85311066682186</c:v>
                      </c:pt>
                      <c:pt idx="6020">
                        <c:v>382.1557097494985</c:v>
                      </c:pt>
                      <c:pt idx="6021">
                        <c:v>382.1557097494985</c:v>
                      </c:pt>
                      <c:pt idx="6022">
                        <c:v>382.1557097494985</c:v>
                      </c:pt>
                      <c:pt idx="6023">
                        <c:v>382.1557097494985</c:v>
                      </c:pt>
                      <c:pt idx="6024">
                        <c:v>382.10984358461553</c:v>
                      </c:pt>
                      <c:pt idx="6025">
                        <c:v>381.85934376102381</c:v>
                      </c:pt>
                      <c:pt idx="6026">
                        <c:v>382.99306127249037</c:v>
                      </c:pt>
                      <c:pt idx="6027">
                        <c:v>382.57791367752384</c:v>
                      </c:pt>
                      <c:pt idx="6028">
                        <c:v>382.09220275196816</c:v>
                      </c:pt>
                      <c:pt idx="6029">
                        <c:v>382.09220275196816</c:v>
                      </c:pt>
                      <c:pt idx="6030">
                        <c:v>382.09220275196816</c:v>
                      </c:pt>
                      <c:pt idx="6031">
                        <c:v>386.047277431493</c:v>
                      </c:pt>
                      <c:pt idx="6032">
                        <c:v>384.19499000352641</c:v>
                      </c:pt>
                      <c:pt idx="6033">
                        <c:v>386.30248147712399</c:v>
                      </c:pt>
                      <c:pt idx="6034">
                        <c:v>386.0331647653752</c:v>
                      </c:pt>
                      <c:pt idx="6035">
                        <c:v>385.80265788545046</c:v>
                      </c:pt>
                      <c:pt idx="6036">
                        <c:v>385.80265788545046</c:v>
                      </c:pt>
                      <c:pt idx="6037">
                        <c:v>385.80265788545046</c:v>
                      </c:pt>
                      <c:pt idx="6038">
                        <c:v>385.99553098906091</c:v>
                      </c:pt>
                      <c:pt idx="6039">
                        <c:v>387.57614959425911</c:v>
                      </c:pt>
                      <c:pt idx="6040">
                        <c:v>390.87733741032406</c:v>
                      </c:pt>
                      <c:pt idx="6041">
                        <c:v>390.51393625778962</c:v>
                      </c:pt>
                      <c:pt idx="6042">
                        <c:v>392.95660355168587</c:v>
                      </c:pt>
                      <c:pt idx="6043">
                        <c:v>392.95660355168587</c:v>
                      </c:pt>
                      <c:pt idx="6044">
                        <c:v>392.95660355168587</c:v>
                      </c:pt>
                      <c:pt idx="6045">
                        <c:v>392.95660355168587</c:v>
                      </c:pt>
                      <c:pt idx="6046">
                        <c:v>394.4102081618235</c:v>
                      </c:pt>
                      <c:pt idx="6047">
                        <c:v>390.07291544160711</c:v>
                      </c:pt>
                      <c:pt idx="6048">
                        <c:v>388.61578266494007</c:v>
                      </c:pt>
                      <c:pt idx="6049">
                        <c:v>387.51146654121902</c:v>
                      </c:pt>
                      <c:pt idx="6050">
                        <c:v>387.51146654121902</c:v>
                      </c:pt>
                      <c:pt idx="6051">
                        <c:v>387.51146654121902</c:v>
                      </c:pt>
                      <c:pt idx="6052">
                        <c:v>390.7679642479107</c:v>
                      </c:pt>
                      <c:pt idx="6053">
                        <c:v>391.11372456779782</c:v>
                      </c:pt>
                      <c:pt idx="6054">
                        <c:v>393.86922262730627</c:v>
                      </c:pt>
                      <c:pt idx="6055">
                        <c:v>394.35493355286189</c:v>
                      </c:pt>
                      <c:pt idx="6056">
                        <c:v>386.26014347877043</c:v>
                      </c:pt>
                      <c:pt idx="6057">
                        <c:v>386.26014347877043</c:v>
                      </c:pt>
                      <c:pt idx="6058">
                        <c:v>386.26014347877043</c:v>
                      </c:pt>
                      <c:pt idx="6059">
                        <c:v>389.55192285075685</c:v>
                      </c:pt>
                      <c:pt idx="6060">
                        <c:v>395.27813712807068</c:v>
                      </c:pt>
                      <c:pt idx="6061">
                        <c:v>394.45842643772608</c:v>
                      </c:pt>
                      <c:pt idx="6062">
                        <c:v>395.46865812066153</c:v>
                      </c:pt>
                      <c:pt idx="6063">
                        <c:v>397.30800893802012</c:v>
                      </c:pt>
                      <c:pt idx="6064">
                        <c:v>397.30800893802012</c:v>
                      </c:pt>
                      <c:pt idx="6065">
                        <c:v>397.30800893802012</c:v>
                      </c:pt>
                      <c:pt idx="6066">
                        <c:v>399.34728919204815</c:v>
                      </c:pt>
                      <c:pt idx="6067">
                        <c:v>401.26073150652536</c:v>
                      </c:pt>
                      <c:pt idx="6068">
                        <c:v>400.44102081618075</c:v>
                      </c:pt>
                      <c:pt idx="6069">
                        <c:v>400.53275314594674</c:v>
                      </c:pt>
                      <c:pt idx="6070">
                        <c:v>403.1294837116294</c:v>
                      </c:pt>
                      <c:pt idx="6071">
                        <c:v>403.1294837116294</c:v>
                      </c:pt>
                      <c:pt idx="6072">
                        <c:v>403.1294837116294</c:v>
                      </c:pt>
                      <c:pt idx="6073">
                        <c:v>404.03857462072028</c:v>
                      </c:pt>
                      <c:pt idx="6074">
                        <c:v>402.6237798424068</c:v>
                      </c:pt>
                      <c:pt idx="6075">
                        <c:v>405.23815124073678</c:v>
                      </c:pt>
                      <c:pt idx="6076">
                        <c:v>406.13548159472947</c:v>
                      </c:pt>
                      <c:pt idx="6077">
                        <c:v>406.35305186404622</c:v>
                      </c:pt>
                      <c:pt idx="6078">
                        <c:v>406.35305186404622</c:v>
                      </c:pt>
                      <c:pt idx="6079">
                        <c:v>406.35305186404622</c:v>
                      </c:pt>
                      <c:pt idx="6080">
                        <c:v>406.35305186404622</c:v>
                      </c:pt>
                      <c:pt idx="6081">
                        <c:v>396.31541808773198</c:v>
                      </c:pt>
                      <c:pt idx="6082">
                        <c:v>392.75549805950664</c:v>
                      </c:pt>
                      <c:pt idx="6083">
                        <c:v>393.10949076796254</c:v>
                      </c:pt>
                      <c:pt idx="6084">
                        <c:v>398.39350817358405</c:v>
                      </c:pt>
                      <c:pt idx="6085">
                        <c:v>398.39350817358405</c:v>
                      </c:pt>
                      <c:pt idx="6086">
                        <c:v>398.39350817358405</c:v>
                      </c:pt>
                      <c:pt idx="6087">
                        <c:v>399.47900740914798</c:v>
                      </c:pt>
                      <c:pt idx="6088">
                        <c:v>392.96365988474486</c:v>
                      </c:pt>
                      <c:pt idx="6089">
                        <c:v>394.20792661413452</c:v>
                      </c:pt>
                      <c:pt idx="6090">
                        <c:v>401.3254145595655</c:v>
                      </c:pt>
                      <c:pt idx="6091">
                        <c:v>398.81218393508004</c:v>
                      </c:pt>
                      <c:pt idx="6092">
                        <c:v>398.81218393508004</c:v>
                      </c:pt>
                      <c:pt idx="6093">
                        <c:v>398.81218393508004</c:v>
                      </c:pt>
                      <c:pt idx="6094">
                        <c:v>394.62189815359119</c:v>
                      </c:pt>
                      <c:pt idx="6095">
                        <c:v>397.57967776078863</c:v>
                      </c:pt>
                      <c:pt idx="6096">
                        <c:v>396.45536869340066</c:v>
                      </c:pt>
                      <c:pt idx="6097">
                        <c:v>389.31083147124383</c:v>
                      </c:pt>
                      <c:pt idx="6098">
                        <c:v>392.2380336351859</c:v>
                      </c:pt>
                      <c:pt idx="6099">
                        <c:v>392.2380336351859</c:v>
                      </c:pt>
                      <c:pt idx="6100">
                        <c:v>392.2380336351859</c:v>
                      </c:pt>
                      <c:pt idx="6101">
                        <c:v>390.22345054686417</c:v>
                      </c:pt>
                      <c:pt idx="6102">
                        <c:v>386.07079854168956</c:v>
                      </c:pt>
                      <c:pt idx="6103">
                        <c:v>378.62166294248931</c:v>
                      </c:pt>
                      <c:pt idx="6104">
                        <c:v>383.09067387980559</c:v>
                      </c:pt>
                      <c:pt idx="6105">
                        <c:v>383.73280018816735</c:v>
                      </c:pt>
                      <c:pt idx="6106">
                        <c:v>383.73280018816735</c:v>
                      </c:pt>
                      <c:pt idx="6107">
                        <c:v>383.73280018816735</c:v>
                      </c:pt>
                      <c:pt idx="6108">
                        <c:v>390.18464071504013</c:v>
                      </c:pt>
                      <c:pt idx="6109">
                        <c:v>388.81688815711948</c:v>
                      </c:pt>
                      <c:pt idx="6110">
                        <c:v>390.65623897447807</c:v>
                      </c:pt>
                      <c:pt idx="6111">
                        <c:v>395.33929201458153</c:v>
                      </c:pt>
                      <c:pt idx="6112">
                        <c:v>396.50123485828374</c:v>
                      </c:pt>
                      <c:pt idx="6113">
                        <c:v>396.50123485828374</c:v>
                      </c:pt>
                      <c:pt idx="6114">
                        <c:v>396.50123485828374</c:v>
                      </c:pt>
                      <c:pt idx="6115">
                        <c:v>395.31812301540475</c:v>
                      </c:pt>
                      <c:pt idx="6116">
                        <c:v>398.83100082323733</c:v>
                      </c:pt>
                      <c:pt idx="6117">
                        <c:v>401.09255556862126</c:v>
                      </c:pt>
                      <c:pt idx="6118">
                        <c:v>400.82088674585282</c:v>
                      </c:pt>
                      <c:pt idx="6119">
                        <c:v>402.82958955662554</c:v>
                      </c:pt>
                      <c:pt idx="6120">
                        <c:v>402.82958955662554</c:v>
                      </c:pt>
                      <c:pt idx="6121">
                        <c:v>402.82958955662554</c:v>
                      </c:pt>
                      <c:pt idx="6122">
                        <c:v>402.85075855580226</c:v>
                      </c:pt>
                      <c:pt idx="6123">
                        <c:v>402.68846289544712</c:v>
                      </c:pt>
                      <c:pt idx="6124">
                        <c:v>403.00129366105926</c:v>
                      </c:pt>
                      <c:pt idx="6125">
                        <c:v>402.52734329060183</c:v>
                      </c:pt>
                      <c:pt idx="6126">
                        <c:v>400.55392214512375</c:v>
                      </c:pt>
                      <c:pt idx="6127">
                        <c:v>400.55392214512375</c:v>
                      </c:pt>
                      <c:pt idx="6128">
                        <c:v>400.55392214512375</c:v>
                      </c:pt>
                      <c:pt idx="6129">
                        <c:v>399.53428201810976</c:v>
                      </c:pt>
                      <c:pt idx="6130">
                        <c:v>396.62354463130515</c:v>
                      </c:pt>
                      <c:pt idx="6131">
                        <c:v>398.19593084793462</c:v>
                      </c:pt>
                      <c:pt idx="6132">
                        <c:v>398.10302246265883</c:v>
                      </c:pt>
                      <c:pt idx="6133">
                        <c:v>399.14853581088886</c:v>
                      </c:pt>
                      <c:pt idx="6134">
                        <c:v>399.14853581088886</c:v>
                      </c:pt>
                      <c:pt idx="6135">
                        <c:v>399.14853581088886</c:v>
                      </c:pt>
                      <c:pt idx="6136">
                        <c:v>395.33341173703258</c:v>
                      </c:pt>
                      <c:pt idx="6137">
                        <c:v>397.63377631424055</c:v>
                      </c:pt>
                      <c:pt idx="6138">
                        <c:v>403.90215218158147</c:v>
                      </c:pt>
                      <c:pt idx="6139">
                        <c:v>406.87992473244583</c:v>
                      </c:pt>
                      <c:pt idx="6140">
                        <c:v>406.87992473244583</c:v>
                      </c:pt>
                      <c:pt idx="6141">
                        <c:v>406.87992473244583</c:v>
                      </c:pt>
                      <c:pt idx="6142">
                        <c:v>406.87992473244583</c:v>
                      </c:pt>
                      <c:pt idx="6143">
                        <c:v>405.97200987886475</c:v>
                      </c:pt>
                      <c:pt idx="6144">
                        <c:v>409.10149359049592</c:v>
                      </c:pt>
                      <c:pt idx="6145">
                        <c:v>411.4159708338218</c:v>
                      </c:pt>
                      <c:pt idx="6146">
                        <c:v>412.50617429142494</c:v>
                      </c:pt>
                      <c:pt idx="6147">
                        <c:v>413.18358226508127</c:v>
                      </c:pt>
                      <c:pt idx="6148">
                        <c:v>413.18358226508127</c:v>
                      </c:pt>
                      <c:pt idx="6149">
                        <c:v>413.18358226508127</c:v>
                      </c:pt>
                      <c:pt idx="6150">
                        <c:v>412.59908267670068</c:v>
                      </c:pt>
                      <c:pt idx="6151">
                        <c:v>410.46454192637725</c:v>
                      </c:pt>
                      <c:pt idx="6152">
                        <c:v>407.72315653298671</c:v>
                      </c:pt>
                      <c:pt idx="6153">
                        <c:v>404.97706691755684</c:v>
                      </c:pt>
                      <c:pt idx="6154">
                        <c:v>406.7787839586012</c:v>
                      </c:pt>
                      <c:pt idx="6155">
                        <c:v>406.7787839586012</c:v>
                      </c:pt>
                      <c:pt idx="6156">
                        <c:v>406.7787839586012</c:v>
                      </c:pt>
                      <c:pt idx="6157">
                        <c:v>409.37198635775434</c:v>
                      </c:pt>
                      <c:pt idx="6158">
                        <c:v>412.74961778195757</c:v>
                      </c:pt>
                      <c:pt idx="6159">
                        <c:v>408.3770433964466</c:v>
                      </c:pt>
                      <c:pt idx="6160">
                        <c:v>410.73385863812598</c:v>
                      </c:pt>
                      <c:pt idx="6161">
                        <c:v>407.13630483358645</c:v>
                      </c:pt>
                      <c:pt idx="6162">
                        <c:v>407.13630483358645</c:v>
                      </c:pt>
                      <c:pt idx="6163">
                        <c:v>407.13630483358645</c:v>
                      </c:pt>
                      <c:pt idx="6164">
                        <c:v>403.48700458661477</c:v>
                      </c:pt>
                      <c:pt idx="6165">
                        <c:v>402.92485005292082</c:v>
                      </c:pt>
                      <c:pt idx="6166">
                        <c:v>406.93872750793662</c:v>
                      </c:pt>
                      <c:pt idx="6167">
                        <c:v>408.18652240385569</c:v>
                      </c:pt>
                      <c:pt idx="6168">
                        <c:v>405.7626719981165</c:v>
                      </c:pt>
                      <c:pt idx="6169">
                        <c:v>405.7626719981165</c:v>
                      </c:pt>
                      <c:pt idx="6170">
                        <c:v>405.7626719981165</c:v>
                      </c:pt>
                      <c:pt idx="6171">
                        <c:v>400.61625308714395</c:v>
                      </c:pt>
                      <c:pt idx="6172">
                        <c:v>399.9764788898018</c:v>
                      </c:pt>
                      <c:pt idx="6173">
                        <c:v>401.85699165000403</c:v>
                      </c:pt>
                      <c:pt idx="6174">
                        <c:v>404.3984476067252</c:v>
                      </c:pt>
                      <c:pt idx="6175">
                        <c:v>405.89674232623594</c:v>
                      </c:pt>
                      <c:pt idx="6176">
                        <c:v>405.89674232623594</c:v>
                      </c:pt>
                      <c:pt idx="6177">
                        <c:v>405.89674232623594</c:v>
                      </c:pt>
                      <c:pt idx="6178">
                        <c:v>405.89674232623594</c:v>
                      </c:pt>
                      <c:pt idx="6179">
                        <c:v>410.28342937786471</c:v>
                      </c:pt>
                      <c:pt idx="6180">
                        <c:v>401.31130189344748</c:v>
                      </c:pt>
                      <c:pt idx="6181">
                        <c:v>401.25014700693686</c:v>
                      </c:pt>
                      <c:pt idx="6182">
                        <c:v>396.90815006468119</c:v>
                      </c:pt>
                      <c:pt idx="6183">
                        <c:v>396.90815006468119</c:v>
                      </c:pt>
                      <c:pt idx="6184">
                        <c:v>396.90815006468119</c:v>
                      </c:pt>
                      <c:pt idx="6185">
                        <c:v>392.720216394212</c:v>
                      </c:pt>
                      <c:pt idx="6186">
                        <c:v>392.51087851346404</c:v>
                      </c:pt>
                      <c:pt idx="6187">
                        <c:v>390.36692931906208</c:v>
                      </c:pt>
                      <c:pt idx="6188">
                        <c:v>392.85428672233149</c:v>
                      </c:pt>
                      <c:pt idx="6189">
                        <c:v>386.57415029989238</c:v>
                      </c:pt>
                      <c:pt idx="6190">
                        <c:v>386.57415029989238</c:v>
                      </c:pt>
                      <c:pt idx="6191">
                        <c:v>386.57415029989238</c:v>
                      </c:pt>
                      <c:pt idx="6192">
                        <c:v>385.74032694342992</c:v>
                      </c:pt>
                      <c:pt idx="6193">
                        <c:v>391.4794778313518</c:v>
                      </c:pt>
                      <c:pt idx="6194">
                        <c:v>384.8488768669863</c:v>
                      </c:pt>
                      <c:pt idx="6195">
                        <c:v>384.24320827942898</c:v>
                      </c:pt>
                      <c:pt idx="6196">
                        <c:v>384.64777137480712</c:v>
                      </c:pt>
                      <c:pt idx="6197">
                        <c:v>384.64777137480712</c:v>
                      </c:pt>
                      <c:pt idx="6198">
                        <c:v>384.64777137480712</c:v>
                      </c:pt>
                      <c:pt idx="6199">
                        <c:v>387.02928378219275</c:v>
                      </c:pt>
                      <c:pt idx="6200">
                        <c:v>393.53051864047808</c:v>
                      </c:pt>
                      <c:pt idx="6201">
                        <c:v>391.17135128777903</c:v>
                      </c:pt>
                      <c:pt idx="6202">
                        <c:v>391.49829471950898</c:v>
                      </c:pt>
                      <c:pt idx="6203">
                        <c:v>386.77055157003235</c:v>
                      </c:pt>
                      <c:pt idx="6204">
                        <c:v>386.77055157003235</c:v>
                      </c:pt>
                      <c:pt idx="6205">
                        <c:v>386.77055157003235</c:v>
                      </c:pt>
                      <c:pt idx="6206">
                        <c:v>390.54686581206454</c:v>
                      </c:pt>
                      <c:pt idx="6207">
                        <c:v>397.02575561566323</c:v>
                      </c:pt>
                      <c:pt idx="6208">
                        <c:v>400.05645066446954</c:v>
                      </c:pt>
                      <c:pt idx="6209">
                        <c:v>404.37963071856808</c:v>
                      </c:pt>
                      <c:pt idx="6210">
                        <c:v>410.33282370927714</c:v>
                      </c:pt>
                      <c:pt idx="6211">
                        <c:v>410.33282370927714</c:v>
                      </c:pt>
                      <c:pt idx="6212">
                        <c:v>410.33282370927714</c:v>
                      </c:pt>
                      <c:pt idx="6213">
                        <c:v>410.33282370927714</c:v>
                      </c:pt>
                      <c:pt idx="6214">
                        <c:v>411.17605550981813</c:v>
                      </c:pt>
                      <c:pt idx="6215">
                        <c:v>412.57320945548435</c:v>
                      </c:pt>
                      <c:pt idx="6216">
                        <c:v>417.31741738209843</c:v>
                      </c:pt>
                      <c:pt idx="6217">
                        <c:v>414.78301775843624</c:v>
                      </c:pt>
                      <c:pt idx="6218">
                        <c:v>414.78301775843624</c:v>
                      </c:pt>
                      <c:pt idx="6219">
                        <c:v>414.78301775843624</c:v>
                      </c:pt>
                      <c:pt idx="6220">
                        <c:v>406.88227684346504</c:v>
                      </c:pt>
                      <c:pt idx="6221">
                        <c:v>404.7148065388667</c:v>
                      </c:pt>
                      <c:pt idx="6222">
                        <c:v>406.28719275549611</c:v>
                      </c:pt>
                      <c:pt idx="6223">
                        <c:v>402.65082911913248</c:v>
                      </c:pt>
                      <c:pt idx="6224">
                        <c:v>407.01752322709439</c:v>
                      </c:pt>
                      <c:pt idx="6225">
                        <c:v>407.01752322709439</c:v>
                      </c:pt>
                      <c:pt idx="6226">
                        <c:v>407.01752322709439</c:v>
                      </c:pt>
                      <c:pt idx="6227">
                        <c:v>404.11149006232904</c:v>
                      </c:pt>
                      <c:pt idx="6228">
                        <c:v>412.46618840409076</c:v>
                      </c:pt>
                      <c:pt idx="6229">
                        <c:v>411.40421027872327</c:v>
                      </c:pt>
                      <c:pt idx="6230">
                        <c:v>415.84617193931365</c:v>
                      </c:pt>
                      <c:pt idx="6231">
                        <c:v>417.39621310125648</c:v>
                      </c:pt>
                      <c:pt idx="6232">
                        <c:v>417.39621310125648</c:v>
                      </c:pt>
                      <c:pt idx="6233">
                        <c:v>417.39621310125648</c:v>
                      </c:pt>
                      <c:pt idx="6234">
                        <c:v>415.41338351169986</c:v>
                      </c:pt>
                      <c:pt idx="6235">
                        <c:v>413.84099729507039</c:v>
                      </c:pt>
                      <c:pt idx="6236">
                        <c:v>404.49606021404026</c:v>
                      </c:pt>
                      <c:pt idx="6237">
                        <c:v>404.19969422556562</c:v>
                      </c:pt>
                      <c:pt idx="6238">
                        <c:v>402.23685757967593</c:v>
                      </c:pt>
                      <c:pt idx="6239">
                        <c:v>402.23685757967593</c:v>
                      </c:pt>
                      <c:pt idx="6240">
                        <c:v>402.23685757967593</c:v>
                      </c:pt>
                      <c:pt idx="6241">
                        <c:v>400.23991532400146</c:v>
                      </c:pt>
                      <c:pt idx="6242">
                        <c:v>389.44372574385335</c:v>
                      </c:pt>
                      <c:pt idx="6243">
                        <c:v>392.37092790779548</c:v>
                      </c:pt>
                      <c:pt idx="6244">
                        <c:v>372.59673056568101</c:v>
                      </c:pt>
                      <c:pt idx="6245">
                        <c:v>371.92402681406389</c:v>
                      </c:pt>
                      <c:pt idx="6246">
                        <c:v>371.92402681406389</c:v>
                      </c:pt>
                      <c:pt idx="6247">
                        <c:v>371.92402681406389</c:v>
                      </c:pt>
                      <c:pt idx="6248">
                        <c:v>347.7219804774769</c:v>
                      </c:pt>
                      <c:pt idx="6249">
                        <c:v>364.41138421733336</c:v>
                      </c:pt>
                      <c:pt idx="6250">
                        <c:v>349.9858873338805</c:v>
                      </c:pt>
                      <c:pt idx="6251">
                        <c:v>365.90027049276557</c:v>
                      </c:pt>
                      <c:pt idx="6252">
                        <c:v>369.37551452428386</c:v>
                      </c:pt>
                      <c:pt idx="6253">
                        <c:v>369.37551452428386</c:v>
                      </c:pt>
                      <c:pt idx="6254">
                        <c:v>369.37551452428386</c:v>
                      </c:pt>
                      <c:pt idx="6255">
                        <c:v>375.92849582500122</c:v>
                      </c:pt>
                      <c:pt idx="6256">
                        <c:v>372.23097730212692</c:v>
                      </c:pt>
                      <c:pt idx="6257">
                        <c:v>371.38892155709578</c:v>
                      </c:pt>
                      <c:pt idx="6258">
                        <c:v>353.10478654592333</c:v>
                      </c:pt>
                      <c:pt idx="6259">
                        <c:v>347.18805127601865</c:v>
                      </c:pt>
                      <c:pt idx="6260">
                        <c:v>347.18805127601865</c:v>
                      </c:pt>
                      <c:pt idx="6261">
                        <c:v>347.18805127601865</c:v>
                      </c:pt>
                      <c:pt idx="6262">
                        <c:v>347.83135363989027</c:v>
                      </c:pt>
                      <c:pt idx="6263">
                        <c:v>361.12430906738632</c:v>
                      </c:pt>
                      <c:pt idx="6264">
                        <c:v>365.22168646359944</c:v>
                      </c:pt>
                      <c:pt idx="6265">
                        <c:v>358.88862754321843</c:v>
                      </c:pt>
                      <c:pt idx="6266">
                        <c:v>366.45184052687119</c:v>
                      </c:pt>
                      <c:pt idx="6267">
                        <c:v>366.45184052687119</c:v>
                      </c:pt>
                      <c:pt idx="6268">
                        <c:v>366.45184052687119</c:v>
                      </c:pt>
                      <c:pt idx="6269">
                        <c:v>376.53886863459786</c:v>
                      </c:pt>
                      <c:pt idx="6270">
                        <c:v>378.33352934258323</c:v>
                      </c:pt>
                      <c:pt idx="6271">
                        <c:v>379.79066211925038</c:v>
                      </c:pt>
                      <c:pt idx="6272">
                        <c:v>375.67211572386054</c:v>
                      </c:pt>
                      <c:pt idx="6273">
                        <c:v>366.44478419381238</c:v>
                      </c:pt>
                      <c:pt idx="6274">
                        <c:v>366.44478419381238</c:v>
                      </c:pt>
                      <c:pt idx="6275">
                        <c:v>366.44478419381238</c:v>
                      </c:pt>
                      <c:pt idx="6276">
                        <c:v>366.44478419381238</c:v>
                      </c:pt>
                      <c:pt idx="6277">
                        <c:v>365.00176408326314</c:v>
                      </c:pt>
                      <c:pt idx="6278">
                        <c:v>375.12172174526472</c:v>
                      </c:pt>
                      <c:pt idx="6279">
                        <c:v>371.66176643537409</c:v>
                      </c:pt>
                      <c:pt idx="6280">
                        <c:v>361.54063271786271</c:v>
                      </c:pt>
                      <c:pt idx="6281">
                        <c:v>361.54063271786271</c:v>
                      </c:pt>
                      <c:pt idx="6282">
                        <c:v>361.54063271786271</c:v>
                      </c:pt>
                      <c:pt idx="6283">
                        <c:v>363.94213806891526</c:v>
                      </c:pt>
                      <c:pt idx="6284">
                        <c:v>368.00070563330428</c:v>
                      </c:pt>
                      <c:pt idx="6285">
                        <c:v>373.75749735387348</c:v>
                      </c:pt>
                      <c:pt idx="6286">
                        <c:v>379.69069740091572</c:v>
                      </c:pt>
                      <c:pt idx="6287">
                        <c:v>381.9346113136524</c:v>
                      </c:pt>
                      <c:pt idx="6288">
                        <c:v>381.9346113136524</c:v>
                      </c:pt>
                      <c:pt idx="6289">
                        <c:v>381.9346113136524</c:v>
                      </c:pt>
                      <c:pt idx="6290">
                        <c:v>379.73773962130849</c:v>
                      </c:pt>
                      <c:pt idx="6291">
                        <c:v>378.39703634011369</c:v>
                      </c:pt>
                      <c:pt idx="6292">
                        <c:v>368.43819828295739</c:v>
                      </c:pt>
                      <c:pt idx="6293">
                        <c:v>356.00611548864953</c:v>
                      </c:pt>
                      <c:pt idx="6294">
                        <c:v>358.06774079736408</c:v>
                      </c:pt>
                      <c:pt idx="6295">
                        <c:v>358.06774079736408</c:v>
                      </c:pt>
                      <c:pt idx="6296">
                        <c:v>358.06774079736408</c:v>
                      </c:pt>
                      <c:pt idx="6297">
                        <c:v>365.23344701869763</c:v>
                      </c:pt>
                      <c:pt idx="6298">
                        <c:v>369.14971186639849</c:v>
                      </c:pt>
                      <c:pt idx="6299">
                        <c:v>361.11254851228819</c:v>
                      </c:pt>
                      <c:pt idx="6300">
                        <c:v>360.85264024461793</c:v>
                      </c:pt>
                      <c:pt idx="6301">
                        <c:v>351.13489356697477</c:v>
                      </c:pt>
                      <c:pt idx="6302">
                        <c:v>351.13489356697477</c:v>
                      </c:pt>
                      <c:pt idx="6303">
                        <c:v>351.13489356697477</c:v>
                      </c:pt>
                      <c:pt idx="6304">
                        <c:v>341.51240738562706</c:v>
                      </c:pt>
                      <c:pt idx="6305">
                        <c:v>349.51193696342312</c:v>
                      </c:pt>
                      <c:pt idx="6306">
                        <c:v>356.74820651534588</c:v>
                      </c:pt>
                      <c:pt idx="6307">
                        <c:v>363.85746207220814</c:v>
                      </c:pt>
                      <c:pt idx="6308">
                        <c:v>361.18664000940674</c:v>
                      </c:pt>
                      <c:pt idx="6309">
                        <c:v>361.18664000940674</c:v>
                      </c:pt>
                      <c:pt idx="6310">
                        <c:v>361.18664000940674</c:v>
                      </c:pt>
                      <c:pt idx="6311">
                        <c:v>373.44231447724161</c:v>
                      </c:pt>
                      <c:pt idx="6312">
                        <c:v>374.52428554627602</c:v>
                      </c:pt>
                      <c:pt idx="6313">
                        <c:v>377.26802305068617</c:v>
                      </c:pt>
                      <c:pt idx="6314">
                        <c:v>378.02069857697103</c:v>
                      </c:pt>
                      <c:pt idx="6315">
                        <c:v>385.6944607785469</c:v>
                      </c:pt>
                      <c:pt idx="6316">
                        <c:v>385.6944607785469</c:v>
                      </c:pt>
                      <c:pt idx="6317">
                        <c:v>385.6944607785469</c:v>
                      </c:pt>
                      <c:pt idx="6318">
                        <c:v>378.22298012466013</c:v>
                      </c:pt>
                      <c:pt idx="6319">
                        <c:v>384.5207573797465</c:v>
                      </c:pt>
                      <c:pt idx="6320">
                        <c:v>378.10184640714863</c:v>
                      </c:pt>
                      <c:pt idx="6321">
                        <c:v>378.82747265670758</c:v>
                      </c:pt>
                      <c:pt idx="6322">
                        <c:v>386.43067152769424</c:v>
                      </c:pt>
                      <c:pt idx="6323">
                        <c:v>386.43067152769424</c:v>
                      </c:pt>
                      <c:pt idx="6324">
                        <c:v>386.43067152769424</c:v>
                      </c:pt>
                      <c:pt idx="6325">
                        <c:v>392.84135011172333</c:v>
                      </c:pt>
                      <c:pt idx="6326">
                        <c:v>384.8782782547317</c:v>
                      </c:pt>
                      <c:pt idx="6327">
                        <c:v>387.38092437962882</c:v>
                      </c:pt>
                      <c:pt idx="6328">
                        <c:v>400.29283782194324</c:v>
                      </c:pt>
                      <c:pt idx="6329">
                        <c:v>401.44419616605711</c:v>
                      </c:pt>
                      <c:pt idx="6330">
                        <c:v>401.44419616605711</c:v>
                      </c:pt>
                      <c:pt idx="6331">
                        <c:v>401.44419616605711</c:v>
                      </c:pt>
                      <c:pt idx="6332">
                        <c:v>392.63083617546562</c:v>
                      </c:pt>
                      <c:pt idx="6333">
                        <c:v>382.50382218040505</c:v>
                      </c:pt>
                      <c:pt idx="6334">
                        <c:v>388.34764200870092</c:v>
                      </c:pt>
                      <c:pt idx="6335">
                        <c:v>396.09784781841512</c:v>
                      </c:pt>
                      <c:pt idx="6336">
                        <c:v>394.56662354462941</c:v>
                      </c:pt>
                      <c:pt idx="6337">
                        <c:v>394.56662354462941</c:v>
                      </c:pt>
                      <c:pt idx="6338">
                        <c:v>394.56662354462941</c:v>
                      </c:pt>
                      <c:pt idx="6339">
                        <c:v>396.46242502645936</c:v>
                      </c:pt>
                      <c:pt idx="6340">
                        <c:v>400.9490767964229</c:v>
                      </c:pt>
                      <c:pt idx="6341">
                        <c:v>386.31659414324173</c:v>
                      </c:pt>
                      <c:pt idx="6342">
                        <c:v>388.60519816535157</c:v>
                      </c:pt>
                      <c:pt idx="6343">
                        <c:v>396.45654474891029</c:v>
                      </c:pt>
                      <c:pt idx="6344">
                        <c:v>396.45654474891029</c:v>
                      </c:pt>
                      <c:pt idx="6345">
                        <c:v>396.45654474891029</c:v>
                      </c:pt>
                      <c:pt idx="6346">
                        <c:v>393.60578619310644</c:v>
                      </c:pt>
                      <c:pt idx="6347">
                        <c:v>396.36010819710503</c:v>
                      </c:pt>
                      <c:pt idx="6348">
                        <c:v>390.27637304480584</c:v>
                      </c:pt>
                      <c:pt idx="6349">
                        <c:v>382.52381512407203</c:v>
                      </c:pt>
                      <c:pt idx="6350">
                        <c:v>381.61590027049095</c:v>
                      </c:pt>
                      <c:pt idx="6351">
                        <c:v>381.61590027049095</c:v>
                      </c:pt>
                      <c:pt idx="6352">
                        <c:v>381.61590027049095</c:v>
                      </c:pt>
                      <c:pt idx="6353">
                        <c:v>374.80301070210334</c:v>
                      </c:pt>
                      <c:pt idx="6354">
                        <c:v>374.39609549570559</c:v>
                      </c:pt>
                      <c:pt idx="6355">
                        <c:v>366.2777843114178</c:v>
                      </c:pt>
                      <c:pt idx="6356">
                        <c:v>366.2777843114178</c:v>
                      </c:pt>
                      <c:pt idx="6357">
                        <c:v>364.82300364577037</c:v>
                      </c:pt>
                      <c:pt idx="6358">
                        <c:v>364.82300364577037</c:v>
                      </c:pt>
                      <c:pt idx="6359">
                        <c:v>364.82300364577037</c:v>
                      </c:pt>
                      <c:pt idx="6360">
                        <c:v>376.50476302481303</c:v>
                      </c:pt>
                      <c:pt idx="6361">
                        <c:v>376.66470657414862</c:v>
                      </c:pt>
                      <c:pt idx="6362">
                        <c:v>391.83582265082742</c:v>
                      </c:pt>
                      <c:pt idx="6363">
                        <c:v>392.14394919440031</c:v>
                      </c:pt>
                      <c:pt idx="6364">
                        <c:v>391.60061154886341</c:v>
                      </c:pt>
                      <c:pt idx="6365">
                        <c:v>391.60061154886341</c:v>
                      </c:pt>
                      <c:pt idx="6366">
                        <c:v>391.60061154886341</c:v>
                      </c:pt>
                      <c:pt idx="6367">
                        <c:v>395.19346113136368</c:v>
                      </c:pt>
                      <c:pt idx="6368">
                        <c:v>394.57838409972777</c:v>
                      </c:pt>
                      <c:pt idx="6369">
                        <c:v>394.13971539456492</c:v>
                      </c:pt>
                      <c:pt idx="6370">
                        <c:v>386.98224156180009</c:v>
                      </c:pt>
                      <c:pt idx="6371">
                        <c:v>393.32470892625963</c:v>
                      </c:pt>
                      <c:pt idx="6372">
                        <c:v>393.32470892625963</c:v>
                      </c:pt>
                      <c:pt idx="6373">
                        <c:v>393.32470892625963</c:v>
                      </c:pt>
                      <c:pt idx="6374">
                        <c:v>388.18534634834594</c:v>
                      </c:pt>
                      <c:pt idx="6375">
                        <c:v>383.73044807714757</c:v>
                      </c:pt>
                      <c:pt idx="6376">
                        <c:v>377.93602258026414</c:v>
                      </c:pt>
                      <c:pt idx="6377">
                        <c:v>378.42526167234928</c:v>
                      </c:pt>
                      <c:pt idx="6378">
                        <c:v>379.97883100082157</c:v>
                      </c:pt>
                      <c:pt idx="6379">
                        <c:v>379.97883100082157</c:v>
                      </c:pt>
                      <c:pt idx="6380">
                        <c:v>379.97883100082157</c:v>
                      </c:pt>
                      <c:pt idx="6381">
                        <c:v>376.09314359637614</c:v>
                      </c:pt>
                      <c:pt idx="6382">
                        <c:v>387.49970598612089</c:v>
                      </c:pt>
                      <c:pt idx="6383">
                        <c:v>385.94143243560933</c:v>
                      </c:pt>
                      <c:pt idx="6384">
                        <c:v>388.03363518757925</c:v>
                      </c:pt>
                      <c:pt idx="6385">
                        <c:v>391.53004821827432</c:v>
                      </c:pt>
                      <c:pt idx="6386">
                        <c:v>391.53004821827432</c:v>
                      </c:pt>
                      <c:pt idx="6387">
                        <c:v>391.53004821827432</c:v>
                      </c:pt>
                      <c:pt idx="6388">
                        <c:v>391.53004821827432</c:v>
                      </c:pt>
                      <c:pt idx="6389">
                        <c:v>392.17335058214587</c:v>
                      </c:pt>
                      <c:pt idx="6390">
                        <c:v>387.19157944254806</c:v>
                      </c:pt>
                      <c:pt idx="6391">
                        <c:v>390.98318240620796</c:v>
                      </c:pt>
                      <c:pt idx="6392">
                        <c:v>389.63424673644437</c:v>
                      </c:pt>
                      <c:pt idx="6393">
                        <c:v>389.63424673644437</c:v>
                      </c:pt>
                      <c:pt idx="6394">
                        <c:v>389.63424673644437</c:v>
                      </c:pt>
                      <c:pt idx="6395">
                        <c:v>389.63424673644437</c:v>
                      </c:pt>
                      <c:pt idx="6396">
                        <c:v>395.46865812066176</c:v>
                      </c:pt>
                      <c:pt idx="6397">
                        <c:v>395.95436904621749</c:v>
                      </c:pt>
                      <c:pt idx="6398">
                        <c:v>397.16570622133213</c:v>
                      </c:pt>
                      <c:pt idx="6399">
                        <c:v>396.88462895448515</c:v>
                      </c:pt>
                      <c:pt idx="6400">
                        <c:v>396.88462895448515</c:v>
                      </c:pt>
                      <c:pt idx="6401">
                        <c:v>396.88462895448515</c:v>
                      </c:pt>
                      <c:pt idx="6402">
                        <c:v>397.11513583440984</c:v>
                      </c:pt>
                      <c:pt idx="6403">
                        <c:v>400.6668234740664</c:v>
                      </c:pt>
                      <c:pt idx="6404">
                        <c:v>400.47395037045595</c:v>
                      </c:pt>
                      <c:pt idx="6405">
                        <c:v>401.78995648594457</c:v>
                      </c:pt>
                      <c:pt idx="6406">
                        <c:v>399.98000705633154</c:v>
                      </c:pt>
                      <c:pt idx="6407">
                        <c:v>399.98000705633154</c:v>
                      </c:pt>
                      <c:pt idx="6408">
                        <c:v>399.98000705633154</c:v>
                      </c:pt>
                      <c:pt idx="6409">
                        <c:v>399.98000705633154</c:v>
                      </c:pt>
                      <c:pt idx="6410">
                        <c:v>402.40268140656082</c:v>
                      </c:pt>
                      <c:pt idx="6411">
                        <c:v>407.15982594378289</c:v>
                      </c:pt>
                      <c:pt idx="6412">
                        <c:v>409.83888039515301</c:v>
                      </c:pt>
                      <c:pt idx="6413">
                        <c:v>408.86863459955146</c:v>
                      </c:pt>
                      <c:pt idx="6414">
                        <c:v>408.86863459955146</c:v>
                      </c:pt>
                      <c:pt idx="6415">
                        <c:v>408.86863459955146</c:v>
                      </c:pt>
                      <c:pt idx="6416">
                        <c:v>409.49782429730521</c:v>
                      </c:pt>
                      <c:pt idx="6417">
                        <c:v>409.97530283429217</c:v>
                      </c:pt>
                      <c:pt idx="6418">
                        <c:v>415.68387627895868</c:v>
                      </c:pt>
                      <c:pt idx="6419">
                        <c:v>413.60108197106734</c:v>
                      </c:pt>
                      <c:pt idx="6420">
                        <c:v>413.72221568857884</c:v>
                      </c:pt>
                      <c:pt idx="6421">
                        <c:v>413.72221568857884</c:v>
                      </c:pt>
                      <c:pt idx="6422">
                        <c:v>413.72221568857884</c:v>
                      </c:pt>
                      <c:pt idx="6423">
                        <c:v>413.4376102552024</c:v>
                      </c:pt>
                      <c:pt idx="6424">
                        <c:v>413.86216629424746</c:v>
                      </c:pt>
                      <c:pt idx="6425">
                        <c:v>417.33505821474603</c:v>
                      </c:pt>
                      <c:pt idx="6426">
                        <c:v>418.3782194519564</c:v>
                      </c:pt>
                      <c:pt idx="6427">
                        <c:v>424.44901799364754</c:v>
                      </c:pt>
                      <c:pt idx="6428">
                        <c:v>424.44901799364754</c:v>
                      </c:pt>
                      <c:pt idx="6429">
                        <c:v>424.44901799364754</c:v>
                      </c:pt>
                      <c:pt idx="6430">
                        <c:v>424.40197577325472</c:v>
                      </c:pt>
                      <c:pt idx="6431">
                        <c:v>425.00646830530223</c:v>
                      </c:pt>
                      <c:pt idx="6432">
                        <c:v>425.75208749852817</c:v>
                      </c:pt>
                      <c:pt idx="6433">
                        <c:v>427.45736798776721</c:v>
                      </c:pt>
                      <c:pt idx="6434">
                        <c:v>424.78536986945602</c:v>
                      </c:pt>
                      <c:pt idx="6435">
                        <c:v>424.78536986945602</c:v>
                      </c:pt>
                      <c:pt idx="6436">
                        <c:v>424.78536986945602</c:v>
                      </c:pt>
                      <c:pt idx="6437">
                        <c:v>427.90426908149885</c:v>
                      </c:pt>
                      <c:pt idx="6438">
                        <c:v>428.3958602846036</c:v>
                      </c:pt>
                      <c:pt idx="6439">
                        <c:v>426.08843937433664</c:v>
                      </c:pt>
                      <c:pt idx="6440">
                        <c:v>430.39633070680748</c:v>
                      </c:pt>
                      <c:pt idx="6441">
                        <c:v>430.3187110431594</c:v>
                      </c:pt>
                      <c:pt idx="6442">
                        <c:v>430.3187110431594</c:v>
                      </c:pt>
                      <c:pt idx="6443">
                        <c:v>430.3187110431594</c:v>
                      </c:pt>
                      <c:pt idx="6444">
                        <c:v>430.3187110431594</c:v>
                      </c:pt>
                      <c:pt idx="6445">
                        <c:v>430.4833588145342</c:v>
                      </c:pt>
                      <c:pt idx="6446">
                        <c:v>430.12466188403903</c:v>
                      </c:pt>
                      <c:pt idx="6447">
                        <c:v>432.33094202046146</c:v>
                      </c:pt>
                      <c:pt idx="6448">
                        <c:v>433.6093143596359</c:v>
                      </c:pt>
                      <c:pt idx="6449">
                        <c:v>433.6093143596359</c:v>
                      </c:pt>
                      <c:pt idx="6450">
                        <c:v>433.6093143596359</c:v>
                      </c:pt>
                      <c:pt idx="6451">
                        <c:v>433.69987063389198</c:v>
                      </c:pt>
                      <c:pt idx="6452">
                        <c:v>435.49570739738721</c:v>
                      </c:pt>
                      <c:pt idx="6453">
                        <c:v>433.61401858167511</c:v>
                      </c:pt>
                      <c:pt idx="6454">
                        <c:v>436.48594613665568</c:v>
                      </c:pt>
                      <c:pt idx="6455">
                        <c:v>435.1264259673037</c:v>
                      </c:pt>
                      <c:pt idx="6456">
                        <c:v>435.1264259673037</c:v>
                      </c:pt>
                      <c:pt idx="6457">
                        <c:v>435.1264259673037</c:v>
                      </c:pt>
                      <c:pt idx="6458">
                        <c:v>432.61907562036731</c:v>
                      </c:pt>
                      <c:pt idx="6459">
                        <c:v>426.28013642243718</c:v>
                      </c:pt>
                      <c:pt idx="6460">
                        <c:v>429.39433141244069</c:v>
                      </c:pt>
                      <c:pt idx="6461">
                        <c:v>434.50076443607935</c:v>
                      </c:pt>
                      <c:pt idx="6462">
                        <c:v>436.21310125837738</c:v>
                      </c:pt>
                      <c:pt idx="6463">
                        <c:v>436.21310125837738</c:v>
                      </c:pt>
                      <c:pt idx="6464">
                        <c:v>436.21310125837738</c:v>
                      </c:pt>
                      <c:pt idx="6465">
                        <c:v>435.49335528636749</c:v>
                      </c:pt>
                      <c:pt idx="6466">
                        <c:v>442.76961072562415</c:v>
                      </c:pt>
                      <c:pt idx="6467">
                        <c:v>442.96013171821494</c:v>
                      </c:pt>
                      <c:pt idx="6468">
                        <c:v>445.08173585793031</c:v>
                      </c:pt>
                      <c:pt idx="6469">
                        <c:v>445.58155944960384</c:v>
                      </c:pt>
                      <c:pt idx="6470">
                        <c:v>445.58155944960384</c:v>
                      </c:pt>
                      <c:pt idx="6471">
                        <c:v>445.58155944960384</c:v>
                      </c:pt>
                      <c:pt idx="6472">
                        <c:v>448.06538868634385</c:v>
                      </c:pt>
                      <c:pt idx="6473">
                        <c:v>446.36010819710475</c:v>
                      </c:pt>
                      <c:pt idx="6474">
                        <c:v>446.18722803716122</c:v>
                      </c:pt>
                      <c:pt idx="6475">
                        <c:v>443.51875808537955</c:v>
                      </c:pt>
                      <c:pt idx="6476">
                        <c:v>444.45842643772585</c:v>
                      </c:pt>
                      <c:pt idx="6477">
                        <c:v>444.45842643772585</c:v>
                      </c:pt>
                      <c:pt idx="6478">
                        <c:v>444.45842643772585</c:v>
                      </c:pt>
                      <c:pt idx="6479">
                        <c:v>450.87968952134332</c:v>
                      </c:pt>
                      <c:pt idx="6480">
                        <c:v>450.05292249793985</c:v>
                      </c:pt>
                      <c:pt idx="6481">
                        <c:v>447.71845231094699</c:v>
                      </c:pt>
                      <c:pt idx="6482">
                        <c:v>447.18217099846902</c:v>
                      </c:pt>
                      <c:pt idx="6483">
                        <c:v>448.26061390097396</c:v>
                      </c:pt>
                      <c:pt idx="6484">
                        <c:v>448.26061390097396</c:v>
                      </c:pt>
                      <c:pt idx="6485">
                        <c:v>448.26061390097396</c:v>
                      </c:pt>
                      <c:pt idx="6486">
                        <c:v>452.4591320710316</c:v>
                      </c:pt>
                      <c:pt idx="6487">
                        <c:v>451.89227331529833</c:v>
                      </c:pt>
                      <c:pt idx="6488">
                        <c:v>446.74820651534537</c:v>
                      </c:pt>
                      <c:pt idx="6489">
                        <c:v>447.89133247089052</c:v>
                      </c:pt>
                      <c:pt idx="6490">
                        <c:v>447.89133247089052</c:v>
                      </c:pt>
                      <c:pt idx="6491">
                        <c:v>447.89133247089052</c:v>
                      </c:pt>
                      <c:pt idx="6492">
                        <c:v>447.89133247089052</c:v>
                      </c:pt>
                      <c:pt idx="6493">
                        <c:v>443.28237092790573</c:v>
                      </c:pt>
                      <c:pt idx="6494">
                        <c:v>435.61919322591825</c:v>
                      </c:pt>
                      <c:pt idx="6495">
                        <c:v>438.78278254733419</c:v>
                      </c:pt>
                      <c:pt idx="6496">
                        <c:v>444.90532753145749</c:v>
                      </c:pt>
                      <c:pt idx="6497">
                        <c:v>439.92943666940874</c:v>
                      </c:pt>
                      <c:pt idx="6498">
                        <c:v>439.92943666940874</c:v>
                      </c:pt>
                      <c:pt idx="6499">
                        <c:v>439.92943666940874</c:v>
                      </c:pt>
                      <c:pt idx="6500">
                        <c:v>437.12454427848792</c:v>
                      </c:pt>
                      <c:pt idx="6501">
                        <c:v>444.8159473127111</c:v>
                      </c:pt>
                      <c:pt idx="6502">
                        <c:v>443.55639186169384</c:v>
                      </c:pt>
                      <c:pt idx="6503">
                        <c:v>439.9858873338801</c:v>
                      </c:pt>
                      <c:pt idx="6504">
                        <c:v>440.04704222039072</c:v>
                      </c:pt>
                      <c:pt idx="6505">
                        <c:v>440.04704222039072</c:v>
                      </c:pt>
                      <c:pt idx="6506">
                        <c:v>440.04704222039072</c:v>
                      </c:pt>
                      <c:pt idx="6507">
                        <c:v>435.79207338586178</c:v>
                      </c:pt>
                      <c:pt idx="6508">
                        <c:v>435.33341173703195</c:v>
                      </c:pt>
                      <c:pt idx="6509">
                        <c:v>443.9833000117585</c:v>
                      </c:pt>
                      <c:pt idx="6510">
                        <c:v>446.96224861813266</c:v>
                      </c:pt>
                      <c:pt idx="6511">
                        <c:v>449.20381041984973</c:v>
                      </c:pt>
                      <c:pt idx="6512">
                        <c:v>449.20381041984973</c:v>
                      </c:pt>
                      <c:pt idx="6513">
                        <c:v>449.20381041984973</c:v>
                      </c:pt>
                      <c:pt idx="6514">
                        <c:v>447.00105844995676</c:v>
                      </c:pt>
                      <c:pt idx="6515">
                        <c:v>448.29589556626865</c:v>
                      </c:pt>
                      <c:pt idx="6516">
                        <c:v>448.50876161354603</c:v>
                      </c:pt>
                      <c:pt idx="6517">
                        <c:v>444.47959543690246</c:v>
                      </c:pt>
                      <c:pt idx="6518">
                        <c:v>436.13077737268992</c:v>
                      </c:pt>
                      <c:pt idx="6519">
                        <c:v>436.13077737268992</c:v>
                      </c:pt>
                      <c:pt idx="6520">
                        <c:v>436.13077737268992</c:v>
                      </c:pt>
                      <c:pt idx="6521">
                        <c:v>436.19310831471034</c:v>
                      </c:pt>
                      <c:pt idx="6522">
                        <c:v>434.23379983535017</c:v>
                      </c:pt>
                      <c:pt idx="6523">
                        <c:v>431.95342820180912</c:v>
                      </c:pt>
                      <c:pt idx="6524">
                        <c:v>431.72292132188437</c:v>
                      </c:pt>
                      <c:pt idx="6525">
                        <c:v>431.06785840291457</c:v>
                      </c:pt>
                      <c:pt idx="6526">
                        <c:v>431.06785840291457</c:v>
                      </c:pt>
                      <c:pt idx="6527">
                        <c:v>431.06785840291457</c:v>
                      </c:pt>
                      <c:pt idx="6528">
                        <c:v>426.29542514406478</c:v>
                      </c:pt>
                      <c:pt idx="6529">
                        <c:v>424.3490532753126</c:v>
                      </c:pt>
                      <c:pt idx="6530">
                        <c:v>422.45677996001217</c:v>
                      </c:pt>
                      <c:pt idx="6531">
                        <c:v>414.4548982711965</c:v>
                      </c:pt>
                      <c:pt idx="6532">
                        <c:v>411.01258379395318</c:v>
                      </c:pt>
                      <c:pt idx="6533">
                        <c:v>411.01258379395318</c:v>
                      </c:pt>
                      <c:pt idx="6534">
                        <c:v>411.01258379395318</c:v>
                      </c:pt>
                      <c:pt idx="6535">
                        <c:v>420.64918264141875</c:v>
                      </c:pt>
                      <c:pt idx="6536">
                        <c:v>420.35634481947352</c:v>
                      </c:pt>
                      <c:pt idx="6537">
                        <c:v>422.42032223920774</c:v>
                      </c:pt>
                      <c:pt idx="6538">
                        <c:v>421.88286487121997</c:v>
                      </c:pt>
                      <c:pt idx="6539">
                        <c:v>420.86087263318632</c:v>
                      </c:pt>
                      <c:pt idx="6540">
                        <c:v>420.86087263318632</c:v>
                      </c:pt>
                      <c:pt idx="6541">
                        <c:v>420.86087263318632</c:v>
                      </c:pt>
                      <c:pt idx="6542">
                        <c:v>420.86087263318632</c:v>
                      </c:pt>
                      <c:pt idx="6543">
                        <c:v>426.03434082088478</c:v>
                      </c:pt>
                      <c:pt idx="6544">
                        <c:v>420.22109843584417</c:v>
                      </c:pt>
                      <c:pt idx="6545">
                        <c:v>418.05127602022617</c:v>
                      </c:pt>
                      <c:pt idx="6546">
                        <c:v>406.50711513583252</c:v>
                      </c:pt>
                      <c:pt idx="6547">
                        <c:v>406.50711513583252</c:v>
                      </c:pt>
                      <c:pt idx="6548">
                        <c:v>406.50711513583252</c:v>
                      </c:pt>
                      <c:pt idx="6549">
                        <c:v>407.4997059861206</c:v>
                      </c:pt>
                      <c:pt idx="6550">
                        <c:v>409.75773256497519</c:v>
                      </c:pt>
                      <c:pt idx="6551">
                        <c:v>419.10266964600538</c:v>
                      </c:pt>
                      <c:pt idx="6552">
                        <c:v>418.15124073856094</c:v>
                      </c:pt>
                      <c:pt idx="6553">
                        <c:v>421.49359049746954</c:v>
                      </c:pt>
                      <c:pt idx="6554">
                        <c:v>421.49359049746954</c:v>
                      </c:pt>
                      <c:pt idx="6555">
                        <c:v>421.49359049746954</c:v>
                      </c:pt>
                      <c:pt idx="6556">
                        <c:v>415.37692579089543</c:v>
                      </c:pt>
                      <c:pt idx="6557">
                        <c:v>420.1999294366675</c:v>
                      </c:pt>
                      <c:pt idx="6558">
                        <c:v>416.12489709514097</c:v>
                      </c:pt>
                      <c:pt idx="6559">
                        <c:v>419.69069740091538</c:v>
                      </c:pt>
                      <c:pt idx="6560">
                        <c:v>424.51840526872667</c:v>
                      </c:pt>
                      <c:pt idx="6561">
                        <c:v>424.51840526872667</c:v>
                      </c:pt>
                      <c:pt idx="6562">
                        <c:v>424.51840526872667</c:v>
                      </c:pt>
                      <c:pt idx="6563">
                        <c:v>426.95754439609345</c:v>
                      </c:pt>
                      <c:pt idx="6564">
                        <c:v>431.22544984123039</c:v>
                      </c:pt>
                      <c:pt idx="6565">
                        <c:v>430.35046454192428</c:v>
                      </c:pt>
                      <c:pt idx="6566">
                        <c:v>419.69657767846434</c:v>
                      </c:pt>
                      <c:pt idx="6567">
                        <c:v>423.16123721039429</c:v>
                      </c:pt>
                      <c:pt idx="6568">
                        <c:v>423.16123721039429</c:v>
                      </c:pt>
                      <c:pt idx="6569">
                        <c:v>423.16123721039429</c:v>
                      </c:pt>
                      <c:pt idx="6570">
                        <c:v>416.27072797835859</c:v>
                      </c:pt>
                      <c:pt idx="6571">
                        <c:v>418.36528284134812</c:v>
                      </c:pt>
                      <c:pt idx="6572">
                        <c:v>421.29366106080005</c:v>
                      </c:pt>
                      <c:pt idx="6573">
                        <c:v>419.14383158884897</c:v>
                      </c:pt>
                      <c:pt idx="6574">
                        <c:v>430.88792190991205</c:v>
                      </c:pt>
                      <c:pt idx="6575">
                        <c:v>430.88792190991205</c:v>
                      </c:pt>
                      <c:pt idx="6576">
                        <c:v>430.88792190991205</c:v>
                      </c:pt>
                      <c:pt idx="6577">
                        <c:v>432.30506879924513</c:v>
                      </c:pt>
                      <c:pt idx="6578">
                        <c:v>436.0613900976104</c:v>
                      </c:pt>
                      <c:pt idx="6579">
                        <c:v>436.0613900976104</c:v>
                      </c:pt>
                      <c:pt idx="6580">
                        <c:v>435.58626367164311</c:v>
                      </c:pt>
                      <c:pt idx="6581">
                        <c:v>430.70798541690948</c:v>
                      </c:pt>
                      <c:pt idx="6582">
                        <c:v>430.70798541690948</c:v>
                      </c:pt>
                      <c:pt idx="6583">
                        <c:v>430.70798541690948</c:v>
                      </c:pt>
                      <c:pt idx="6584">
                        <c:v>430.0035281665273</c:v>
                      </c:pt>
                      <c:pt idx="6585">
                        <c:v>426.11901681759161</c:v>
                      </c:pt>
                      <c:pt idx="6586">
                        <c:v>424.63836293072814</c:v>
                      </c:pt>
                      <c:pt idx="6587">
                        <c:v>422.40385746207005</c:v>
                      </c:pt>
                      <c:pt idx="6588">
                        <c:v>428.86157826649202</c:v>
                      </c:pt>
                      <c:pt idx="6589">
                        <c:v>428.86157826649202</c:v>
                      </c:pt>
                      <c:pt idx="6590">
                        <c:v>428.86157826649202</c:v>
                      </c:pt>
                      <c:pt idx="6591">
                        <c:v>427.5055862636695</c:v>
                      </c:pt>
                      <c:pt idx="6592">
                        <c:v>429.99059155591931</c:v>
                      </c:pt>
                      <c:pt idx="6593">
                        <c:v>433.6293073033026</c:v>
                      </c:pt>
                      <c:pt idx="6594">
                        <c:v>437.07867811360484</c:v>
                      </c:pt>
                      <c:pt idx="6595">
                        <c:v>431.99576620016256</c:v>
                      </c:pt>
                      <c:pt idx="6596">
                        <c:v>431.99576620016256</c:v>
                      </c:pt>
                      <c:pt idx="6597">
                        <c:v>431.99576620016256</c:v>
                      </c:pt>
                      <c:pt idx="6598">
                        <c:v>427.77490297541834</c:v>
                      </c:pt>
                      <c:pt idx="6599">
                        <c:v>423.76690579795161</c:v>
                      </c:pt>
                      <c:pt idx="6600">
                        <c:v>423.20122309772819</c:v>
                      </c:pt>
                      <c:pt idx="6601">
                        <c:v>430.45513348229827</c:v>
                      </c:pt>
                      <c:pt idx="6602">
                        <c:v>439.41785252263691</c:v>
                      </c:pt>
                      <c:pt idx="6603">
                        <c:v>439.41785252263691</c:v>
                      </c:pt>
                      <c:pt idx="6604">
                        <c:v>439.41785252263691</c:v>
                      </c:pt>
                      <c:pt idx="6605">
                        <c:v>439.17205692108456</c:v>
                      </c:pt>
                      <c:pt idx="6606">
                        <c:v>437.06338939197718</c:v>
                      </c:pt>
                      <c:pt idx="6607">
                        <c:v>435.15465129953924</c:v>
                      </c:pt>
                      <c:pt idx="6608">
                        <c:v>433.1659414324335</c:v>
                      </c:pt>
                      <c:pt idx="6609">
                        <c:v>441.57826649417632</c:v>
                      </c:pt>
                      <c:pt idx="6610">
                        <c:v>441.57826649417632</c:v>
                      </c:pt>
                      <c:pt idx="6611">
                        <c:v>441.57826649417632</c:v>
                      </c:pt>
                      <c:pt idx="6612">
                        <c:v>443.15770904386471</c:v>
                      </c:pt>
                      <c:pt idx="6613">
                        <c:v>446.12489709514074</c:v>
                      </c:pt>
                      <c:pt idx="6614">
                        <c:v>445.77913677525362</c:v>
                      </c:pt>
                      <c:pt idx="6615">
                        <c:v>446.22603786898526</c:v>
                      </c:pt>
                      <c:pt idx="6616">
                        <c:v>446.91403034222998</c:v>
                      </c:pt>
                      <c:pt idx="6617">
                        <c:v>446.91403034222998</c:v>
                      </c:pt>
                      <c:pt idx="6618">
                        <c:v>446.91403034222998</c:v>
                      </c:pt>
                      <c:pt idx="6619">
                        <c:v>447.0022345054665</c:v>
                      </c:pt>
                      <c:pt idx="6620">
                        <c:v>447.18805127601803</c:v>
                      </c:pt>
                      <c:pt idx="6621">
                        <c:v>448.47112783723168</c:v>
                      </c:pt>
                      <c:pt idx="6622">
                        <c:v>452.51911090203231</c:v>
                      </c:pt>
                      <c:pt idx="6623">
                        <c:v>454.23968011289907</c:v>
                      </c:pt>
                      <c:pt idx="6624">
                        <c:v>454.23968011289907</c:v>
                      </c:pt>
                      <c:pt idx="6625">
                        <c:v>454.23968011289907</c:v>
                      </c:pt>
                      <c:pt idx="6626">
                        <c:v>453.96683523462082</c:v>
                      </c:pt>
                      <c:pt idx="6627">
                        <c:v>452.23803363518539</c:v>
                      </c:pt>
                      <c:pt idx="6628">
                        <c:v>453.17417382100217</c:v>
                      </c:pt>
                      <c:pt idx="6629">
                        <c:v>449.65306362460092</c:v>
                      </c:pt>
                      <c:pt idx="6630">
                        <c:v>452.4744207926592</c:v>
                      </c:pt>
                      <c:pt idx="6631">
                        <c:v>452.4744207926592</c:v>
                      </c:pt>
                      <c:pt idx="6632">
                        <c:v>452.4744207926592</c:v>
                      </c:pt>
                      <c:pt idx="6633">
                        <c:v>452.56850523344485</c:v>
                      </c:pt>
                      <c:pt idx="6634">
                        <c:v>452.1851111372435</c:v>
                      </c:pt>
                      <c:pt idx="6635">
                        <c:v>452.67317417381878</c:v>
                      </c:pt>
                      <c:pt idx="6636">
                        <c:v>448.71927554980374</c:v>
                      </c:pt>
                      <c:pt idx="6637">
                        <c:v>451.36422439138897</c:v>
                      </c:pt>
                      <c:pt idx="6638">
                        <c:v>451.36422439138897</c:v>
                      </c:pt>
                      <c:pt idx="6639">
                        <c:v>451.36422439138897</c:v>
                      </c:pt>
                      <c:pt idx="6640">
                        <c:v>451.36422439138897</c:v>
                      </c:pt>
                      <c:pt idx="6641">
                        <c:v>451.15253439962135</c:v>
                      </c:pt>
                      <c:pt idx="6642">
                        <c:v>450.32929554274733</c:v>
                      </c:pt>
                      <c:pt idx="6643">
                        <c:v>459.53545807361871</c:v>
                      </c:pt>
                      <c:pt idx="6644">
                        <c:v>461.40538633423256</c:v>
                      </c:pt>
                      <c:pt idx="6645">
                        <c:v>461.40538633423256</c:v>
                      </c:pt>
                      <c:pt idx="6646">
                        <c:v>461.40538633423256</c:v>
                      </c:pt>
                      <c:pt idx="6647">
                        <c:v>457.87133952722331</c:v>
                      </c:pt>
                      <c:pt idx="6648">
                        <c:v>458.96624720686577</c:v>
                      </c:pt>
                      <c:pt idx="6649">
                        <c:v>460.3104786545901</c:v>
                      </c:pt>
                      <c:pt idx="6650">
                        <c:v>467.33153004821577</c:v>
                      </c:pt>
                      <c:pt idx="6651">
                        <c:v>470.22933082441244</c:v>
                      </c:pt>
                      <c:pt idx="6652">
                        <c:v>470.22933082441244</c:v>
                      </c:pt>
                      <c:pt idx="6653">
                        <c:v>470.22933082441244</c:v>
                      </c:pt>
                      <c:pt idx="6654">
                        <c:v>469.44254968834287</c:v>
                      </c:pt>
                      <c:pt idx="6655">
                        <c:v>468.84511348935428</c:v>
                      </c:pt>
                      <c:pt idx="6656">
                        <c:v>469.80007056332812</c:v>
                      </c:pt>
                      <c:pt idx="6657">
                        <c:v>468.52757850170281</c:v>
                      </c:pt>
                      <c:pt idx="6658">
                        <c:v>468.34058567564142</c:v>
                      </c:pt>
                      <c:pt idx="6659">
                        <c:v>468.34058567564142</c:v>
                      </c:pt>
                      <c:pt idx="6660">
                        <c:v>468.34058567564142</c:v>
                      </c:pt>
                      <c:pt idx="6661">
                        <c:v>466.28013642243667</c:v>
                      </c:pt>
                      <c:pt idx="6662">
                        <c:v>460.56685875573083</c:v>
                      </c:pt>
                      <c:pt idx="6663">
                        <c:v>457.55733270610136</c:v>
                      </c:pt>
                      <c:pt idx="6664">
                        <c:v>463.0271668822744</c:v>
                      </c:pt>
                      <c:pt idx="6665">
                        <c:v>460.8585205221662</c:v>
                      </c:pt>
                      <c:pt idx="6666">
                        <c:v>460.8585205221662</c:v>
                      </c:pt>
                      <c:pt idx="6667">
                        <c:v>460.8585205221662</c:v>
                      </c:pt>
                      <c:pt idx="6668">
                        <c:v>461.60296365988239</c:v>
                      </c:pt>
                      <c:pt idx="6669">
                        <c:v>461.88286487121945</c:v>
                      </c:pt>
                      <c:pt idx="6670">
                        <c:v>464.14441961660344</c:v>
                      </c:pt>
                      <c:pt idx="6671">
                        <c:v>466.66470657414789</c:v>
                      </c:pt>
                      <c:pt idx="6672">
                        <c:v>465.84264377278367</c:v>
                      </c:pt>
                      <c:pt idx="6673">
                        <c:v>465.84264377278367</c:v>
                      </c:pt>
                      <c:pt idx="6674">
                        <c:v>465.84264377278367</c:v>
                      </c:pt>
                      <c:pt idx="6675">
                        <c:v>463.45760319886864</c:v>
                      </c:pt>
                      <c:pt idx="6676">
                        <c:v>457.7031635893191</c:v>
                      </c:pt>
                      <c:pt idx="6677">
                        <c:v>455.45454545454317</c:v>
                      </c:pt>
                      <c:pt idx="6678">
                        <c:v>455.36398918028704</c:v>
                      </c:pt>
                      <c:pt idx="6679">
                        <c:v>455.36516523579684</c:v>
                      </c:pt>
                      <c:pt idx="6680">
                        <c:v>455.36516523579684</c:v>
                      </c:pt>
                      <c:pt idx="6681">
                        <c:v>455.36516523579684</c:v>
                      </c:pt>
                      <c:pt idx="6682">
                        <c:v>458.82394449017767</c:v>
                      </c:pt>
                      <c:pt idx="6683">
                        <c:v>464.14441961660361</c:v>
                      </c:pt>
                      <c:pt idx="6684">
                        <c:v>464.03269434317076</c:v>
                      </c:pt>
                      <c:pt idx="6685">
                        <c:v>460.89497824297081</c:v>
                      </c:pt>
                      <c:pt idx="6686">
                        <c:v>452.31682935434333</c:v>
                      </c:pt>
                      <c:pt idx="6687">
                        <c:v>452.31682935434333</c:v>
                      </c:pt>
                      <c:pt idx="6688">
                        <c:v>452.31682935434333</c:v>
                      </c:pt>
                      <c:pt idx="6689">
                        <c:v>453.42349758908398</c:v>
                      </c:pt>
                      <c:pt idx="6690">
                        <c:v>447.53381159590515</c:v>
                      </c:pt>
                      <c:pt idx="6691">
                        <c:v>445.98141832294266</c:v>
                      </c:pt>
                      <c:pt idx="6692">
                        <c:v>446.28131247794681</c:v>
                      </c:pt>
                      <c:pt idx="6693">
                        <c:v>446.64000940844193</c:v>
                      </c:pt>
                      <c:pt idx="6694">
                        <c:v>446.64000940844193</c:v>
                      </c:pt>
                      <c:pt idx="6695">
                        <c:v>446.64000940844193</c:v>
                      </c:pt>
                      <c:pt idx="6696">
                        <c:v>446.64000940844193</c:v>
                      </c:pt>
                      <c:pt idx="6697">
                        <c:v>446.64000940844193</c:v>
                      </c:pt>
                      <c:pt idx="6698">
                        <c:v>446.70116429495255</c:v>
                      </c:pt>
                      <c:pt idx="6699">
                        <c:v>452.36504763024595</c:v>
                      </c:pt>
                      <c:pt idx="6700">
                        <c:v>447.96777607902879</c:v>
                      </c:pt>
                      <c:pt idx="6701">
                        <c:v>447.96777607902879</c:v>
                      </c:pt>
                      <c:pt idx="6702">
                        <c:v>447.96777607902879</c:v>
                      </c:pt>
                      <c:pt idx="6703">
                        <c:v>449.70128190050355</c:v>
                      </c:pt>
                      <c:pt idx="6704">
                        <c:v>452.67317417381884</c:v>
                      </c:pt>
                      <c:pt idx="6705">
                        <c:v>443.63753969187138</c:v>
                      </c:pt>
                      <c:pt idx="6706">
                        <c:v>437.37622015758939</c:v>
                      </c:pt>
                      <c:pt idx="6707">
                        <c:v>438.76749382570648</c:v>
                      </c:pt>
                      <c:pt idx="6708">
                        <c:v>438.76749382570648</c:v>
                      </c:pt>
                      <c:pt idx="6709">
                        <c:v>438.76749382570648</c:v>
                      </c:pt>
                      <c:pt idx="6710">
                        <c:v>439.16735269904524</c:v>
                      </c:pt>
                      <c:pt idx="6711">
                        <c:v>438.01129013289216</c:v>
                      </c:pt>
                      <c:pt idx="6712">
                        <c:v>432.1545336939883</c:v>
                      </c:pt>
                      <c:pt idx="6713">
                        <c:v>431.50887921909708</c:v>
                      </c:pt>
                      <c:pt idx="6714">
                        <c:v>433.84687757261935</c:v>
                      </c:pt>
                      <c:pt idx="6715">
                        <c:v>433.84687757261935</c:v>
                      </c:pt>
                      <c:pt idx="6716">
                        <c:v>433.84687757261935</c:v>
                      </c:pt>
                      <c:pt idx="6717">
                        <c:v>443.80336351875599</c:v>
                      </c:pt>
                      <c:pt idx="6718">
                        <c:v>444.26908150064475</c:v>
                      </c:pt>
                      <c:pt idx="6719">
                        <c:v>445.30753851581585</c:v>
                      </c:pt>
                      <c:pt idx="6720">
                        <c:v>445.30753851581585</c:v>
                      </c:pt>
                      <c:pt idx="6721">
                        <c:v>451.44066799952748</c:v>
                      </c:pt>
                      <c:pt idx="6722">
                        <c:v>451.44066799952748</c:v>
                      </c:pt>
                      <c:pt idx="6723">
                        <c:v>451.44066799952748</c:v>
                      </c:pt>
                      <c:pt idx="6724">
                        <c:v>451.00787957191369</c:v>
                      </c:pt>
                      <c:pt idx="6725">
                        <c:v>449.17088086557476</c:v>
                      </c:pt>
                      <c:pt idx="6726">
                        <c:v>452.69904739503494</c:v>
                      </c:pt>
                      <c:pt idx="6727">
                        <c:v>455.37222156885599</c:v>
                      </c:pt>
                      <c:pt idx="6728">
                        <c:v>455.23579912971684</c:v>
                      </c:pt>
                      <c:pt idx="6729">
                        <c:v>455.23579912971684</c:v>
                      </c:pt>
                      <c:pt idx="6730">
                        <c:v>455.23579912971684</c:v>
                      </c:pt>
                      <c:pt idx="6731">
                        <c:v>453.13065976713892</c:v>
                      </c:pt>
                      <c:pt idx="6732">
                        <c:v>452.09573091849734</c:v>
                      </c:pt>
                      <c:pt idx="6733">
                        <c:v>450.33164765376728</c:v>
                      </c:pt>
                      <c:pt idx="6734">
                        <c:v>452.16864636010615</c:v>
                      </c:pt>
                      <c:pt idx="6735">
                        <c:v>452.60731506526901</c:v>
                      </c:pt>
                      <c:pt idx="6736">
                        <c:v>452.60731506526901</c:v>
                      </c:pt>
                      <c:pt idx="6737">
                        <c:v>452.60731506526901</c:v>
                      </c:pt>
                      <c:pt idx="6738">
                        <c:v>452.69434317299573</c:v>
                      </c:pt>
                      <c:pt idx="6739">
                        <c:v>455.71092555568413</c:v>
                      </c:pt>
                      <c:pt idx="6740">
                        <c:v>454.93237680818322</c:v>
                      </c:pt>
                      <c:pt idx="6741">
                        <c:v>452.11219569563468</c:v>
                      </c:pt>
                      <c:pt idx="6742">
                        <c:v>449.55074679524665</c:v>
                      </c:pt>
                      <c:pt idx="6743">
                        <c:v>449.55074679524665</c:v>
                      </c:pt>
                      <c:pt idx="6744">
                        <c:v>449.55074679524665</c:v>
                      </c:pt>
                      <c:pt idx="6745">
                        <c:v>454.86298953310381</c:v>
                      </c:pt>
                      <c:pt idx="6746">
                        <c:v>460.17405621545117</c:v>
                      </c:pt>
                      <c:pt idx="6747">
                        <c:v>457.08691050217351</c:v>
                      </c:pt>
                      <c:pt idx="6748">
                        <c:v>458.85452193343303</c:v>
                      </c:pt>
                      <c:pt idx="6749">
                        <c:v>455.17582029871591</c:v>
                      </c:pt>
                      <c:pt idx="6750">
                        <c:v>455.17582029871591</c:v>
                      </c:pt>
                      <c:pt idx="6751">
                        <c:v>455.17582029871591</c:v>
                      </c:pt>
                      <c:pt idx="6752">
                        <c:v>454.47489121486313</c:v>
                      </c:pt>
                      <c:pt idx="6753">
                        <c:v>454.47489121486313</c:v>
                      </c:pt>
                      <c:pt idx="6754">
                        <c:v>450.88321768787267</c:v>
                      </c:pt>
                      <c:pt idx="6755">
                        <c:v>451.03845701516889</c:v>
                      </c:pt>
                      <c:pt idx="6756">
                        <c:v>446.37069269669308</c:v>
                      </c:pt>
                      <c:pt idx="6757">
                        <c:v>446.37069269669308</c:v>
                      </c:pt>
                      <c:pt idx="6758">
                        <c:v>446.37069269669308</c:v>
                      </c:pt>
                      <c:pt idx="6759">
                        <c:v>454.80301070210288</c:v>
                      </c:pt>
                      <c:pt idx="6760">
                        <c:v>454.80301070210288</c:v>
                      </c:pt>
                      <c:pt idx="6761">
                        <c:v>466.46595319298842</c:v>
                      </c:pt>
                      <c:pt idx="6762">
                        <c:v>465.42867223332712</c:v>
                      </c:pt>
                      <c:pt idx="6763">
                        <c:v>466.77407973656125</c:v>
                      </c:pt>
                      <c:pt idx="6764">
                        <c:v>466.77407973656125</c:v>
                      </c:pt>
                      <c:pt idx="6765">
                        <c:v>466.77407973656125</c:v>
                      </c:pt>
                      <c:pt idx="6766">
                        <c:v>465.85793249441144</c:v>
                      </c:pt>
                      <c:pt idx="6767">
                        <c:v>464.87122192167243</c:v>
                      </c:pt>
                      <c:pt idx="6768">
                        <c:v>466.60355168763738</c:v>
                      </c:pt>
                      <c:pt idx="6769">
                        <c:v>469.37198635775383</c:v>
                      </c:pt>
                      <c:pt idx="6770">
                        <c:v>469.6812889568364</c:v>
                      </c:pt>
                      <c:pt idx="6771">
                        <c:v>469.6812889568364</c:v>
                      </c:pt>
                      <c:pt idx="6772">
                        <c:v>469.6812889568364</c:v>
                      </c:pt>
                      <c:pt idx="6773">
                        <c:v>468.30530401034696</c:v>
                      </c:pt>
                      <c:pt idx="6774">
                        <c:v>468.20298718099258</c:v>
                      </c:pt>
                      <c:pt idx="6775">
                        <c:v>468.5875573327038</c:v>
                      </c:pt>
                      <c:pt idx="6776">
                        <c:v>471.44537222156652</c:v>
                      </c:pt>
                      <c:pt idx="6777">
                        <c:v>473.05774432552982</c:v>
                      </c:pt>
                      <c:pt idx="6778">
                        <c:v>473.05774432552982</c:v>
                      </c:pt>
                      <c:pt idx="6779">
                        <c:v>473.05774432552982</c:v>
                      </c:pt>
                      <c:pt idx="6780">
                        <c:v>473.05774432552982</c:v>
                      </c:pt>
                      <c:pt idx="6781">
                        <c:v>474.55133482300135</c:v>
                      </c:pt>
                      <c:pt idx="6782">
                        <c:v>476.15312242737627</c:v>
                      </c:pt>
                      <c:pt idx="6783">
                        <c:v>474.50194049158893</c:v>
                      </c:pt>
                      <c:pt idx="6784">
                        <c:v>476.83405856756212</c:v>
                      </c:pt>
                      <c:pt idx="6785">
                        <c:v>476.83405856756212</c:v>
                      </c:pt>
                      <c:pt idx="6786">
                        <c:v>476.83405856756212</c:v>
                      </c:pt>
                      <c:pt idx="6787">
                        <c:v>476.08255909678712</c:v>
                      </c:pt>
                      <c:pt idx="6788">
                        <c:v>476.87874867693529</c:v>
                      </c:pt>
                      <c:pt idx="6789">
                        <c:v>475.24050335175588</c:v>
                      </c:pt>
                      <c:pt idx="6790">
                        <c:v>474.32906033164534</c:v>
                      </c:pt>
                      <c:pt idx="6791">
                        <c:v>478.97212748441495</c:v>
                      </c:pt>
                      <c:pt idx="6792">
                        <c:v>478.97212748441495</c:v>
                      </c:pt>
                      <c:pt idx="6793">
                        <c:v>478.97212748441495</c:v>
                      </c:pt>
                      <c:pt idx="6794">
                        <c:v>472.88133599905689</c:v>
                      </c:pt>
                      <c:pt idx="6795">
                        <c:v>478.39821239562281</c:v>
                      </c:pt>
                      <c:pt idx="6796">
                        <c:v>478.15359284958021</c:v>
                      </c:pt>
                      <c:pt idx="6797">
                        <c:v>478.31353639891574</c:v>
                      </c:pt>
                      <c:pt idx="6798">
                        <c:v>481.98635775608375</c:v>
                      </c:pt>
                      <c:pt idx="6799">
                        <c:v>481.98635775608375</c:v>
                      </c:pt>
                      <c:pt idx="6800">
                        <c:v>481.98635775608375</c:v>
                      </c:pt>
                      <c:pt idx="6801">
                        <c:v>480.82794307891101</c:v>
                      </c:pt>
                      <c:pt idx="6802">
                        <c:v>480.05880277548869</c:v>
                      </c:pt>
                      <c:pt idx="6803">
                        <c:v>480.42690815006233</c:v>
                      </c:pt>
                      <c:pt idx="6804">
                        <c:v>480.99847112783488</c:v>
                      </c:pt>
                      <c:pt idx="6805">
                        <c:v>480.86204868869578</c:v>
                      </c:pt>
                      <c:pt idx="6806">
                        <c:v>480.86204868869578</c:v>
                      </c:pt>
                      <c:pt idx="6807">
                        <c:v>480.86204868869578</c:v>
                      </c:pt>
                      <c:pt idx="6808">
                        <c:v>480.86204868869578</c:v>
                      </c:pt>
                      <c:pt idx="6809">
                        <c:v>483.36939903563217</c:v>
                      </c:pt>
                      <c:pt idx="6810">
                        <c:v>476.95284017405396</c:v>
                      </c:pt>
                      <c:pt idx="6811">
                        <c:v>473.75749735387285</c:v>
                      </c:pt>
                      <c:pt idx="6812">
                        <c:v>478.2323885687382</c:v>
                      </c:pt>
                      <c:pt idx="6813">
                        <c:v>478.2323885687382</c:v>
                      </c:pt>
                      <c:pt idx="6814">
                        <c:v>478.2323885687382</c:v>
                      </c:pt>
                      <c:pt idx="6815">
                        <c:v>470.32341526519832</c:v>
                      </c:pt>
                      <c:pt idx="6816">
                        <c:v>473.28354698341548</c:v>
                      </c:pt>
                      <c:pt idx="6817">
                        <c:v>479.00976126072936</c:v>
                      </c:pt>
                      <c:pt idx="6818">
                        <c:v>478.75338115958863</c:v>
                      </c:pt>
                      <c:pt idx="6819">
                        <c:v>479.89180289309445</c:v>
                      </c:pt>
                      <c:pt idx="6820">
                        <c:v>479.89180289309445</c:v>
                      </c:pt>
                      <c:pt idx="6821">
                        <c:v>479.89180289309445</c:v>
                      </c:pt>
                      <c:pt idx="6822">
                        <c:v>481.9110902034555</c:v>
                      </c:pt>
                      <c:pt idx="6823">
                        <c:v>487.14218511113523</c:v>
                      </c:pt>
                      <c:pt idx="6824">
                        <c:v>486.87874867693557</c:v>
                      </c:pt>
                      <c:pt idx="6825">
                        <c:v>487.79489591908538</c:v>
                      </c:pt>
                      <c:pt idx="6826">
                        <c:v>490.07056333058716</c:v>
                      </c:pt>
                      <c:pt idx="6827">
                        <c:v>490.07056333058716</c:v>
                      </c:pt>
                      <c:pt idx="6828">
                        <c:v>490.07056333058716</c:v>
                      </c:pt>
                      <c:pt idx="6829">
                        <c:v>491.54063271786225</c:v>
                      </c:pt>
                      <c:pt idx="6830">
                        <c:v>489.86710572738832</c:v>
                      </c:pt>
                      <c:pt idx="6831">
                        <c:v>490.77031635893013</c:v>
                      </c:pt>
                      <c:pt idx="6832">
                        <c:v>493.21180759731652</c:v>
                      </c:pt>
                      <c:pt idx="6833">
                        <c:v>491.88168881571011</c:v>
                      </c:pt>
                      <c:pt idx="6834">
                        <c:v>491.88168881571011</c:v>
                      </c:pt>
                      <c:pt idx="6835">
                        <c:v>491.88168881571011</c:v>
                      </c:pt>
                      <c:pt idx="6836">
                        <c:v>489.37551452428352</c:v>
                      </c:pt>
                      <c:pt idx="6837">
                        <c:v>487.92073385863608</c:v>
                      </c:pt>
                      <c:pt idx="6838">
                        <c:v>491.48888627543022</c:v>
                      </c:pt>
                      <c:pt idx="6839">
                        <c:v>487.28919204986278</c:v>
                      </c:pt>
                      <c:pt idx="6840">
                        <c:v>491.18075973185734</c:v>
                      </c:pt>
                      <c:pt idx="6841">
                        <c:v>491.18075973185734</c:v>
                      </c:pt>
                      <c:pt idx="6842">
                        <c:v>491.18075973185734</c:v>
                      </c:pt>
                      <c:pt idx="6843">
                        <c:v>489.70363401152326</c:v>
                      </c:pt>
                      <c:pt idx="6844">
                        <c:v>493.59402563800802</c:v>
                      </c:pt>
                      <c:pt idx="6845">
                        <c:v>493.81394801834432</c:v>
                      </c:pt>
                      <c:pt idx="6846">
                        <c:v>496.08491120780695</c:v>
                      </c:pt>
                      <c:pt idx="6847">
                        <c:v>496.08491120780695</c:v>
                      </c:pt>
                      <c:pt idx="6848">
                        <c:v>496.08491120780695</c:v>
                      </c:pt>
                      <c:pt idx="6849">
                        <c:v>496.08491120780695</c:v>
                      </c:pt>
                      <c:pt idx="6850">
                        <c:v>492.69434317299573</c:v>
                      </c:pt>
                      <c:pt idx="6851">
                        <c:v>495.65682700223238</c:v>
                      </c:pt>
                      <c:pt idx="6852">
                        <c:v>490.77972480300866</c:v>
                      </c:pt>
                      <c:pt idx="6853">
                        <c:v>492.09573091849728</c:v>
                      </c:pt>
                      <c:pt idx="6854">
                        <c:v>489.41432435610756</c:v>
                      </c:pt>
                      <c:pt idx="6855">
                        <c:v>489.41432435610756</c:v>
                      </c:pt>
                      <c:pt idx="6856">
                        <c:v>489.41432435610756</c:v>
                      </c:pt>
                      <c:pt idx="6857">
                        <c:v>493.00129366105875</c:v>
                      </c:pt>
                      <c:pt idx="6858">
                        <c:v>493.95977890156223</c:v>
                      </c:pt>
                      <c:pt idx="6859">
                        <c:v>500.45042926025906</c:v>
                      </c:pt>
                      <c:pt idx="6860">
                        <c:v>502.98012466188209</c:v>
                      </c:pt>
                      <c:pt idx="6861">
                        <c:v>502.02751969892779</c:v>
                      </c:pt>
                      <c:pt idx="6862">
                        <c:v>502.02751969892779</c:v>
                      </c:pt>
                      <c:pt idx="6863">
                        <c:v>502.02751969892779</c:v>
                      </c:pt>
                      <c:pt idx="6864">
                        <c:v>489.50252851934414</c:v>
                      </c:pt>
                      <c:pt idx="6865">
                        <c:v>497.41385393390374</c:v>
                      </c:pt>
                      <c:pt idx="6866">
                        <c:v>489.8294719510742</c:v>
                      </c:pt>
                      <c:pt idx="6867">
                        <c:v>484.68775726214085</c:v>
                      </c:pt>
                      <c:pt idx="6868">
                        <c:v>488.33588145360261</c:v>
                      </c:pt>
                      <c:pt idx="6869">
                        <c:v>488.33588145360261</c:v>
                      </c:pt>
                      <c:pt idx="6870">
                        <c:v>488.33588145360261</c:v>
                      </c:pt>
                      <c:pt idx="6871">
                        <c:v>490.86087263318626</c:v>
                      </c:pt>
                      <c:pt idx="6872">
                        <c:v>495.47218628719071</c:v>
                      </c:pt>
                      <c:pt idx="6873">
                        <c:v>495.08761613547949</c:v>
                      </c:pt>
                      <c:pt idx="6874">
                        <c:v>497.80548041867371</c:v>
                      </c:pt>
                      <c:pt idx="6875">
                        <c:v>496.5741502998921</c:v>
                      </c:pt>
                      <c:pt idx="6876">
                        <c:v>496.5741502998921</c:v>
                      </c:pt>
                      <c:pt idx="6877">
                        <c:v>496.5741502998921</c:v>
                      </c:pt>
                      <c:pt idx="6878">
                        <c:v>500.21051393625572</c:v>
                      </c:pt>
                      <c:pt idx="6879">
                        <c:v>502.56615312242531</c:v>
                      </c:pt>
                      <c:pt idx="6880">
                        <c:v>498.82041632364849</c:v>
                      </c:pt>
                      <c:pt idx="6881">
                        <c:v>504.13618722803506</c:v>
                      </c:pt>
                      <c:pt idx="6882">
                        <c:v>509.73773962130798</c:v>
                      </c:pt>
                      <c:pt idx="6883">
                        <c:v>509.73773962130798</c:v>
                      </c:pt>
                      <c:pt idx="6884">
                        <c:v>509.73773962130798</c:v>
                      </c:pt>
                      <c:pt idx="6885">
                        <c:v>510.8103022462638</c:v>
                      </c:pt>
                      <c:pt idx="6886">
                        <c:v>513.08008938021658</c:v>
                      </c:pt>
                      <c:pt idx="6887">
                        <c:v>515.83205927319545</c:v>
                      </c:pt>
                      <c:pt idx="6888">
                        <c:v>514.8194754792404</c:v>
                      </c:pt>
                      <c:pt idx="6889">
                        <c:v>517.74785369869221</c:v>
                      </c:pt>
                      <c:pt idx="6890">
                        <c:v>517.74785369869221</c:v>
                      </c:pt>
                      <c:pt idx="6891">
                        <c:v>517.74785369869221</c:v>
                      </c:pt>
                      <c:pt idx="6892">
                        <c:v>517.37504410207919</c:v>
                      </c:pt>
                      <c:pt idx="6893">
                        <c:v>521.80171704104202</c:v>
                      </c:pt>
                      <c:pt idx="6894">
                        <c:v>523.57756086087022</c:v>
                      </c:pt>
                      <c:pt idx="6895">
                        <c:v>520.35516876396332</c:v>
                      </c:pt>
                      <c:pt idx="6896">
                        <c:v>525.49805950840641</c:v>
                      </c:pt>
                      <c:pt idx="6897">
                        <c:v>525.49805950840641</c:v>
                      </c:pt>
                      <c:pt idx="6898">
                        <c:v>525.49805950840641</c:v>
                      </c:pt>
                      <c:pt idx="6899">
                        <c:v>524.57485593319757</c:v>
                      </c:pt>
                      <c:pt idx="6900">
                        <c:v>525.52746089615187</c:v>
                      </c:pt>
                      <c:pt idx="6901">
                        <c:v>520.27166882276595</c:v>
                      </c:pt>
                      <c:pt idx="6902">
                        <c:v>518.68399388450894</c:v>
                      </c:pt>
                      <c:pt idx="6903">
                        <c:v>518.38998000705385</c:v>
                      </c:pt>
                      <c:pt idx="6904">
                        <c:v>518.38998000705385</c:v>
                      </c:pt>
                      <c:pt idx="6905">
                        <c:v>518.38998000705385</c:v>
                      </c:pt>
                      <c:pt idx="6906">
                        <c:v>518.38998000705385</c:v>
                      </c:pt>
                      <c:pt idx="6907">
                        <c:v>521.36775255791815</c:v>
                      </c:pt>
                      <c:pt idx="6908">
                        <c:v>516.92108667528862</c:v>
                      </c:pt>
                      <c:pt idx="6909">
                        <c:v>518.9780077619638</c:v>
                      </c:pt>
                      <c:pt idx="6910">
                        <c:v>512.21804069151813</c:v>
                      </c:pt>
                      <c:pt idx="6911">
                        <c:v>512.21804069151813</c:v>
                      </c:pt>
                      <c:pt idx="6912">
                        <c:v>512.21804069151813</c:v>
                      </c:pt>
                      <c:pt idx="6913">
                        <c:v>513.74926496530384</c:v>
                      </c:pt>
                      <c:pt idx="6914">
                        <c:v>510.50217570269069</c:v>
                      </c:pt>
                      <c:pt idx="6915">
                        <c:v>503.24356109608124</c:v>
                      </c:pt>
                      <c:pt idx="6916">
                        <c:v>507.6255439256708</c:v>
                      </c:pt>
                      <c:pt idx="6917">
                        <c:v>514.77125720333754</c:v>
                      </c:pt>
                      <c:pt idx="6918">
                        <c:v>514.77125720333754</c:v>
                      </c:pt>
                      <c:pt idx="6919">
                        <c:v>514.77125720333754</c:v>
                      </c:pt>
                      <c:pt idx="6920">
                        <c:v>514.24908855697731</c:v>
                      </c:pt>
                      <c:pt idx="6921">
                        <c:v>508.91332470892377</c:v>
                      </c:pt>
                      <c:pt idx="6922">
                        <c:v>503.97389156767952</c:v>
                      </c:pt>
                      <c:pt idx="6923">
                        <c:v>511.50535105256716</c:v>
                      </c:pt>
                      <c:pt idx="6924">
                        <c:v>509.14735975537792</c:v>
                      </c:pt>
                      <c:pt idx="6925">
                        <c:v>509.14735975537792</c:v>
                      </c:pt>
                      <c:pt idx="6926">
                        <c:v>509.14735975537792</c:v>
                      </c:pt>
                      <c:pt idx="6927">
                        <c:v>512.76725861460409</c:v>
                      </c:pt>
                      <c:pt idx="6928">
                        <c:v>517.19745972009616</c:v>
                      </c:pt>
                      <c:pt idx="6929">
                        <c:v>510.5480418675736</c:v>
                      </c:pt>
                      <c:pt idx="6930">
                        <c:v>497.43149476655054</c:v>
                      </c:pt>
                      <c:pt idx="6931">
                        <c:v>497.27155121721506</c:v>
                      </c:pt>
                      <c:pt idx="6932">
                        <c:v>497.27155121721506</c:v>
                      </c:pt>
                      <c:pt idx="6933">
                        <c:v>497.27155121721506</c:v>
                      </c:pt>
                      <c:pt idx="6934">
                        <c:v>491.46066094319417</c:v>
                      </c:pt>
                      <c:pt idx="6935">
                        <c:v>495.70034105609534</c:v>
                      </c:pt>
                      <c:pt idx="6936">
                        <c:v>500.63977419733953</c:v>
                      </c:pt>
                      <c:pt idx="6937">
                        <c:v>503.62577913677274</c:v>
                      </c:pt>
                      <c:pt idx="6938">
                        <c:v>502.12278019522273</c:v>
                      </c:pt>
                      <c:pt idx="6939">
                        <c:v>502.12278019522273</c:v>
                      </c:pt>
                      <c:pt idx="6940">
                        <c:v>502.12278019522273</c:v>
                      </c:pt>
                      <c:pt idx="6941">
                        <c:v>506.24720686816164</c:v>
                      </c:pt>
                      <c:pt idx="6942">
                        <c:v>506.28366458896613</c:v>
                      </c:pt>
                      <c:pt idx="6943">
                        <c:v>507.41150182288351</c:v>
                      </c:pt>
                      <c:pt idx="6944">
                        <c:v>507.41150182288351</c:v>
                      </c:pt>
                      <c:pt idx="6945">
                        <c:v>512.31330118781341</c:v>
                      </c:pt>
                      <c:pt idx="6946">
                        <c:v>512.31330118781341</c:v>
                      </c:pt>
                      <c:pt idx="6947">
                        <c:v>512.31330118781341</c:v>
                      </c:pt>
                      <c:pt idx="6948">
                        <c:v>514.58661648829559</c:v>
                      </c:pt>
                      <c:pt idx="6949">
                        <c:v>518.02893096553896</c:v>
                      </c:pt>
                      <c:pt idx="6950">
                        <c:v>518.65812066329261</c:v>
                      </c:pt>
                      <c:pt idx="6951">
                        <c:v>526.09667176290452</c:v>
                      </c:pt>
                      <c:pt idx="6952">
                        <c:v>527.95954369045944</c:v>
                      </c:pt>
                      <c:pt idx="6953">
                        <c:v>527.95954369045944</c:v>
                      </c:pt>
                      <c:pt idx="6954">
                        <c:v>527.95954369045944</c:v>
                      </c:pt>
                      <c:pt idx="6955">
                        <c:v>528.20651534752176</c:v>
                      </c:pt>
                      <c:pt idx="6956">
                        <c:v>526.40009408443814</c:v>
                      </c:pt>
                      <c:pt idx="6957">
                        <c:v>528.18181818181563</c:v>
                      </c:pt>
                      <c:pt idx="6958">
                        <c:v>530.55039397859321</c:v>
                      </c:pt>
                      <c:pt idx="6959">
                        <c:v>531.52534399623403</c:v>
                      </c:pt>
                      <c:pt idx="6960">
                        <c:v>531.52534399623403</c:v>
                      </c:pt>
                      <c:pt idx="6961">
                        <c:v>531.52534399623403</c:v>
                      </c:pt>
                      <c:pt idx="6962">
                        <c:v>532.22156885804736</c:v>
                      </c:pt>
                      <c:pt idx="6963">
                        <c:v>530.26343643419705</c:v>
                      </c:pt>
                      <c:pt idx="6964">
                        <c:v>529.32023991532139</c:v>
                      </c:pt>
                      <c:pt idx="6965">
                        <c:v>532.18628719275284</c:v>
                      </c:pt>
                      <c:pt idx="6966">
                        <c:v>532.53792779018897</c:v>
                      </c:pt>
                      <c:pt idx="6967">
                        <c:v>532.53792779018897</c:v>
                      </c:pt>
                      <c:pt idx="6968">
                        <c:v>532.53792779018897</c:v>
                      </c:pt>
                      <c:pt idx="6969">
                        <c:v>530.28813359990318</c:v>
                      </c:pt>
                      <c:pt idx="6970">
                        <c:v>531.79818887451211</c:v>
                      </c:pt>
                      <c:pt idx="6971">
                        <c:v>531.83817476184606</c:v>
                      </c:pt>
                      <c:pt idx="6972">
                        <c:v>539.72833117722894</c:v>
                      </c:pt>
                      <c:pt idx="6973">
                        <c:v>541.15606256615035</c:v>
                      </c:pt>
                      <c:pt idx="6974">
                        <c:v>541.15606256615035</c:v>
                      </c:pt>
                      <c:pt idx="6975">
                        <c:v>541.15606256615035</c:v>
                      </c:pt>
                      <c:pt idx="6976">
                        <c:v>541.42890744442877</c:v>
                      </c:pt>
                      <c:pt idx="6977">
                        <c:v>537.87486769375255</c:v>
                      </c:pt>
                      <c:pt idx="6978">
                        <c:v>535.34046807009031</c:v>
                      </c:pt>
                      <c:pt idx="6979">
                        <c:v>537.43972715511916</c:v>
                      </c:pt>
                      <c:pt idx="6980">
                        <c:v>535.60272844878011</c:v>
                      </c:pt>
                      <c:pt idx="6981">
                        <c:v>535.60272844878011</c:v>
                      </c:pt>
                      <c:pt idx="6982">
                        <c:v>535.60272844878011</c:v>
                      </c:pt>
                      <c:pt idx="6983">
                        <c:v>535.37810184640455</c:v>
                      </c:pt>
                      <c:pt idx="6984">
                        <c:v>537.64083264729845</c:v>
                      </c:pt>
                      <c:pt idx="6985">
                        <c:v>534.60660943196262</c:v>
                      </c:pt>
                      <c:pt idx="6986">
                        <c:v>527.05045278136879</c:v>
                      </c:pt>
                      <c:pt idx="6987">
                        <c:v>526.04022109843334</c:v>
                      </c:pt>
                      <c:pt idx="6988">
                        <c:v>526.04022109843334</c:v>
                      </c:pt>
                      <c:pt idx="6989">
                        <c:v>526.04022109843334</c:v>
                      </c:pt>
                      <c:pt idx="6990">
                        <c:v>523.95860284605192</c:v>
                      </c:pt>
                      <c:pt idx="6991">
                        <c:v>526.3683405856732</c:v>
                      </c:pt>
                      <c:pt idx="6992">
                        <c:v>524.20910266964358</c:v>
                      </c:pt>
                      <c:pt idx="6993">
                        <c:v>529.19557803128066</c:v>
                      </c:pt>
                      <c:pt idx="6994">
                        <c:v>530.06350699752784</c:v>
                      </c:pt>
                      <c:pt idx="6995">
                        <c:v>530.06350699752784</c:v>
                      </c:pt>
                      <c:pt idx="6996">
                        <c:v>530.06350699752784</c:v>
                      </c:pt>
                      <c:pt idx="6997">
                        <c:v>529.59896507114888</c:v>
                      </c:pt>
                      <c:pt idx="6998">
                        <c:v>520.63036575326112</c:v>
                      </c:pt>
                      <c:pt idx="6999">
                        <c:v>522.38739268493225</c:v>
                      </c:pt>
                      <c:pt idx="7000">
                        <c:v>524.41844055039155</c:v>
                      </c:pt>
                      <c:pt idx="7001">
                        <c:v>521.96989297894629</c:v>
                      </c:pt>
                      <c:pt idx="7002">
                        <c:v>521.96989297894629</c:v>
                      </c:pt>
                      <c:pt idx="7003">
                        <c:v>521.96989297894629</c:v>
                      </c:pt>
                      <c:pt idx="7004">
                        <c:v>521.96989297894629</c:v>
                      </c:pt>
                      <c:pt idx="7005">
                        <c:v>525.98612254498164</c:v>
                      </c:pt>
                      <c:pt idx="7006">
                        <c:v>530.7491473597529</c:v>
                      </c:pt>
                      <c:pt idx="7007">
                        <c:v>531.80759731859098</c:v>
                      </c:pt>
                      <c:pt idx="7008">
                        <c:v>532.19804774785121</c:v>
                      </c:pt>
                      <c:pt idx="7009">
                        <c:v>532.19804774785121</c:v>
                      </c:pt>
                      <c:pt idx="7010">
                        <c:v>532.19804774785121</c:v>
                      </c:pt>
                      <c:pt idx="7011">
                        <c:v>538.09949429612834</c:v>
                      </c:pt>
                      <c:pt idx="7012">
                        <c:v>541.5241679407244</c:v>
                      </c:pt>
                      <c:pt idx="7013">
                        <c:v>543.06950488062796</c:v>
                      </c:pt>
                      <c:pt idx="7014">
                        <c:v>541.95225214629886</c:v>
                      </c:pt>
                      <c:pt idx="7015">
                        <c:v>542.64965306362205</c:v>
                      </c:pt>
                      <c:pt idx="7016">
                        <c:v>542.64965306362205</c:v>
                      </c:pt>
                      <c:pt idx="7017">
                        <c:v>542.64965306362205</c:v>
                      </c:pt>
                      <c:pt idx="7018">
                        <c:v>544.59602493237423</c:v>
                      </c:pt>
                      <c:pt idx="7019">
                        <c:v>547.40679760084424</c:v>
                      </c:pt>
                      <c:pt idx="7020">
                        <c:v>554.54075032341268</c:v>
                      </c:pt>
                      <c:pt idx="7021">
                        <c:v>554.59837704339384</c:v>
                      </c:pt>
                      <c:pt idx="7022">
                        <c:v>551.36304833587883</c:v>
                      </c:pt>
                      <c:pt idx="7023">
                        <c:v>551.36304833587883</c:v>
                      </c:pt>
                      <c:pt idx="7024">
                        <c:v>551.36304833587883</c:v>
                      </c:pt>
                      <c:pt idx="7025">
                        <c:v>548.93566976361024</c:v>
                      </c:pt>
                      <c:pt idx="7026">
                        <c:v>548.26178995648331</c:v>
                      </c:pt>
                      <c:pt idx="7027">
                        <c:v>546.06609431964932</c:v>
                      </c:pt>
                      <c:pt idx="7028">
                        <c:v>549.70951428907199</c:v>
                      </c:pt>
                      <c:pt idx="7029">
                        <c:v>547.74432553216263</c:v>
                      </c:pt>
                      <c:pt idx="7030">
                        <c:v>547.74432553216263</c:v>
                      </c:pt>
                      <c:pt idx="7031">
                        <c:v>547.74432553216263</c:v>
                      </c:pt>
                      <c:pt idx="7032">
                        <c:v>544.65717981888497</c:v>
                      </c:pt>
                      <c:pt idx="7033">
                        <c:v>549.95178172409487</c:v>
                      </c:pt>
                      <c:pt idx="7034">
                        <c:v>549.22145125249665</c:v>
                      </c:pt>
                      <c:pt idx="7035">
                        <c:v>543.8562860166976</c:v>
                      </c:pt>
                      <c:pt idx="7036">
                        <c:v>548.0442196871669</c:v>
                      </c:pt>
                      <c:pt idx="7037">
                        <c:v>548.0442196871669</c:v>
                      </c:pt>
                      <c:pt idx="7038">
                        <c:v>548.0442196871669</c:v>
                      </c:pt>
                      <c:pt idx="7039">
                        <c:v>542.98953310596016</c:v>
                      </c:pt>
                      <c:pt idx="7040">
                        <c:v>534.75361637069034</c:v>
                      </c:pt>
                      <c:pt idx="7041">
                        <c:v>534.0903210631518</c:v>
                      </c:pt>
                      <c:pt idx="7042">
                        <c:v>545.94025638009873</c:v>
                      </c:pt>
                      <c:pt idx="7043">
                        <c:v>549.4801834646571</c:v>
                      </c:pt>
                      <c:pt idx="7044">
                        <c:v>549.4801834646571</c:v>
                      </c:pt>
                      <c:pt idx="7045">
                        <c:v>549.4801834646571</c:v>
                      </c:pt>
                      <c:pt idx="7046">
                        <c:v>552.20863224743971</c:v>
                      </c:pt>
                      <c:pt idx="7047">
                        <c:v>548.59931788780193</c:v>
                      </c:pt>
                      <c:pt idx="7048">
                        <c:v>556.31894625426082</c:v>
                      </c:pt>
                      <c:pt idx="7049">
                        <c:v>559.05445137010236</c:v>
                      </c:pt>
                      <c:pt idx="7050">
                        <c:v>564.3090673879783</c:v>
                      </c:pt>
                      <c:pt idx="7051">
                        <c:v>564.3090673879783</c:v>
                      </c:pt>
                      <c:pt idx="7052">
                        <c:v>564.3090673879783</c:v>
                      </c:pt>
                      <c:pt idx="7053">
                        <c:v>564.03387039868039</c:v>
                      </c:pt>
                      <c:pt idx="7054">
                        <c:v>566.95872045160297</c:v>
                      </c:pt>
                      <c:pt idx="7055">
                        <c:v>564.51487710219681</c:v>
                      </c:pt>
                      <c:pt idx="7056">
                        <c:v>567.7019875338093</c:v>
                      </c:pt>
                      <c:pt idx="7057">
                        <c:v>569.12971892273094</c:v>
                      </c:pt>
                      <c:pt idx="7058">
                        <c:v>569.12971892273094</c:v>
                      </c:pt>
                      <c:pt idx="7059">
                        <c:v>569.12971892273094</c:v>
                      </c:pt>
                      <c:pt idx="7060">
                        <c:v>569.24497236269326</c:v>
                      </c:pt>
                      <c:pt idx="7061">
                        <c:v>572.02634364341759</c:v>
                      </c:pt>
                      <c:pt idx="7062">
                        <c:v>569.10149359049512</c:v>
                      </c:pt>
                      <c:pt idx="7063">
                        <c:v>567.33976243678467</c:v>
                      </c:pt>
                      <c:pt idx="7064">
                        <c:v>568.75338115958834</c:v>
                      </c:pt>
                      <c:pt idx="7065">
                        <c:v>568.75338115958834</c:v>
                      </c:pt>
                      <c:pt idx="7066">
                        <c:v>568.75338115958834</c:v>
                      </c:pt>
                      <c:pt idx="7067">
                        <c:v>570.03998588733157</c:v>
                      </c:pt>
                      <c:pt idx="7068">
                        <c:v>568.67928966246973</c:v>
                      </c:pt>
                      <c:pt idx="7069">
                        <c:v>569.22380336351648</c:v>
                      </c:pt>
                      <c:pt idx="7070">
                        <c:v>560.67387980712465</c:v>
                      </c:pt>
                      <c:pt idx="7071">
                        <c:v>567.88545219334117</c:v>
                      </c:pt>
                      <c:pt idx="7072">
                        <c:v>567.88545219334117</c:v>
                      </c:pt>
                      <c:pt idx="7073">
                        <c:v>567.88545219334117</c:v>
                      </c:pt>
                      <c:pt idx="7074">
                        <c:v>568.45231094907444</c:v>
                      </c:pt>
                      <c:pt idx="7075">
                        <c:v>567.90544513700809</c:v>
                      </c:pt>
                      <c:pt idx="7076">
                        <c:v>573.61519463718457</c:v>
                      </c:pt>
                      <c:pt idx="7077">
                        <c:v>576.79054451369882</c:v>
                      </c:pt>
                      <c:pt idx="7078">
                        <c:v>579.3496413030673</c:v>
                      </c:pt>
                      <c:pt idx="7079">
                        <c:v>579.3496413030673</c:v>
                      </c:pt>
                      <c:pt idx="7080">
                        <c:v>579.3496413030673</c:v>
                      </c:pt>
                      <c:pt idx="7081">
                        <c:v>575.66153122427158</c:v>
                      </c:pt>
                      <c:pt idx="7082">
                        <c:v>573.97741973420921</c:v>
                      </c:pt>
                      <c:pt idx="7083">
                        <c:v>571.74173821004138</c:v>
                      </c:pt>
                      <c:pt idx="7084">
                        <c:v>576.96460072915227</c:v>
                      </c:pt>
                      <c:pt idx="7085">
                        <c:v>580.48218275902411</c:v>
                      </c:pt>
                      <c:pt idx="7086">
                        <c:v>580.48218275902411</c:v>
                      </c:pt>
                      <c:pt idx="7087">
                        <c:v>580.48218275902411</c:v>
                      </c:pt>
                      <c:pt idx="7088">
                        <c:v>579.76361284252403</c:v>
                      </c:pt>
                      <c:pt idx="7089">
                        <c:v>581.99223803363316</c:v>
                      </c:pt>
                      <c:pt idx="7090">
                        <c:v>583.88333529342378</c:v>
                      </c:pt>
                      <c:pt idx="7091">
                        <c:v>583.88333529342378</c:v>
                      </c:pt>
                      <c:pt idx="7092">
                        <c:v>584.39962366223472</c:v>
                      </c:pt>
                      <c:pt idx="7093">
                        <c:v>584.39962366223472</c:v>
                      </c:pt>
                      <c:pt idx="7094">
                        <c:v>584.39962366223472</c:v>
                      </c:pt>
                      <c:pt idx="7095">
                        <c:v>582.6061390097592</c:v>
                      </c:pt>
                      <c:pt idx="7096">
                        <c:v>580.92202751969694</c:v>
                      </c:pt>
                      <c:pt idx="7097">
                        <c:v>580.01293661060606</c:v>
                      </c:pt>
                      <c:pt idx="7098">
                        <c:v>579.40021168998976</c:v>
                      </c:pt>
                      <c:pt idx="7099">
                        <c:v>584.35610960837141</c:v>
                      </c:pt>
                      <c:pt idx="7100">
                        <c:v>584.35610960837141</c:v>
                      </c:pt>
                      <c:pt idx="7101">
                        <c:v>584.35610960837141</c:v>
                      </c:pt>
                      <c:pt idx="7102">
                        <c:v>585.20169351993206</c:v>
                      </c:pt>
                      <c:pt idx="7103">
                        <c:v>583.91744090320856</c:v>
                      </c:pt>
                      <c:pt idx="7104">
                        <c:v>577.82782547336035</c:v>
                      </c:pt>
                      <c:pt idx="7105">
                        <c:v>576.40244619545842</c:v>
                      </c:pt>
                      <c:pt idx="7106">
                        <c:v>576.99165000587823</c:v>
                      </c:pt>
                      <c:pt idx="7107">
                        <c:v>576.99165000587823</c:v>
                      </c:pt>
                      <c:pt idx="7108">
                        <c:v>576.99165000587823</c:v>
                      </c:pt>
                      <c:pt idx="7109">
                        <c:v>580.40103492884646</c:v>
                      </c:pt>
                      <c:pt idx="7110">
                        <c:v>579.14030342231945</c:v>
                      </c:pt>
                      <c:pt idx="7111">
                        <c:v>587.96071974596987</c:v>
                      </c:pt>
                      <c:pt idx="7112">
                        <c:v>587.31388921556879</c:v>
                      </c:pt>
                      <c:pt idx="7113">
                        <c:v>591.35716805833022</c:v>
                      </c:pt>
                      <c:pt idx="7114">
                        <c:v>591.35716805833022</c:v>
                      </c:pt>
                      <c:pt idx="7115">
                        <c:v>591.35716805833022</c:v>
                      </c:pt>
                      <c:pt idx="7116">
                        <c:v>595.66153122427147</c:v>
                      </c:pt>
                      <c:pt idx="7117">
                        <c:v>596.81053745736563</c:v>
                      </c:pt>
                      <c:pt idx="7118">
                        <c:v>596.81053745736563</c:v>
                      </c:pt>
                      <c:pt idx="7119">
                        <c:v>599.27319769492874</c:v>
                      </c:pt>
                      <c:pt idx="7120">
                        <c:v>598.43467011642701</c:v>
                      </c:pt>
                      <c:pt idx="7121">
                        <c:v>598.43467011642701</c:v>
                      </c:pt>
                      <c:pt idx="7122">
                        <c:v>598.43467011642701</c:v>
                      </c:pt>
                      <c:pt idx="7123">
                        <c:v>598.53933905680105</c:v>
                      </c:pt>
                      <c:pt idx="7124">
                        <c:v>601.5853228272349</c:v>
                      </c:pt>
                      <c:pt idx="7125">
                        <c:v>601.5853228272349</c:v>
                      </c:pt>
                      <c:pt idx="7126">
                        <c:v>596.80700929083605</c:v>
                      </c:pt>
                      <c:pt idx="7127">
                        <c:v>595.56391861695624</c:v>
                      </c:pt>
                      <c:pt idx="7128">
                        <c:v>595.56391861695624</c:v>
                      </c:pt>
                      <c:pt idx="7129">
                        <c:v>595.56391861695624</c:v>
                      </c:pt>
                      <c:pt idx="7130">
                        <c:v>593.2741385393366</c:v>
                      </c:pt>
                      <c:pt idx="7131">
                        <c:v>597.54792426202278</c:v>
                      </c:pt>
                      <c:pt idx="7132">
                        <c:v>598.80042337998123</c:v>
                      </c:pt>
                      <c:pt idx="7133">
                        <c:v>598.76161354815713</c:v>
                      </c:pt>
                      <c:pt idx="7134">
                        <c:v>600.30695048806058</c:v>
                      </c:pt>
                      <c:pt idx="7135">
                        <c:v>600.30695048806058</c:v>
                      </c:pt>
                      <c:pt idx="7136">
                        <c:v>600.30695048806058</c:v>
                      </c:pt>
                      <c:pt idx="7137">
                        <c:v>591.64530165823589</c:v>
                      </c:pt>
                      <c:pt idx="7138">
                        <c:v>599.67188051275787</c:v>
                      </c:pt>
                      <c:pt idx="7139">
                        <c:v>602.54145595671878</c:v>
                      </c:pt>
                      <c:pt idx="7140">
                        <c:v>601.74173821004115</c:v>
                      </c:pt>
                      <c:pt idx="7141">
                        <c:v>599.82947195107386</c:v>
                      </c:pt>
                      <c:pt idx="7142">
                        <c:v>599.82947195107386</c:v>
                      </c:pt>
                      <c:pt idx="7143">
                        <c:v>599.82947195107386</c:v>
                      </c:pt>
                      <c:pt idx="7144">
                        <c:v>599.82947195107386</c:v>
                      </c:pt>
                      <c:pt idx="7145">
                        <c:v>602.63318828648482</c:v>
                      </c:pt>
                      <c:pt idx="7146">
                        <c:v>604.070328119485</c:v>
                      </c:pt>
                      <c:pt idx="7147">
                        <c:v>599.13207103375055</c:v>
                      </c:pt>
                      <c:pt idx="7148">
                        <c:v>585.26167235093271</c:v>
                      </c:pt>
                      <c:pt idx="7149">
                        <c:v>585.26167235093271</c:v>
                      </c:pt>
                      <c:pt idx="7150">
                        <c:v>585.26167235093271</c:v>
                      </c:pt>
                      <c:pt idx="7151">
                        <c:v>581.47242149829253</c:v>
                      </c:pt>
                      <c:pt idx="7152">
                        <c:v>584.74420792661181</c:v>
                      </c:pt>
                      <c:pt idx="7153">
                        <c:v>577.12336822297777</c:v>
                      </c:pt>
                      <c:pt idx="7154">
                        <c:v>585.60390450429031</c:v>
                      </c:pt>
                      <c:pt idx="7155">
                        <c:v>582.12983652828188</c:v>
                      </c:pt>
                      <c:pt idx="7156">
                        <c:v>582.12983652828188</c:v>
                      </c:pt>
                      <c:pt idx="7157">
                        <c:v>582.12983652828188</c:v>
                      </c:pt>
                      <c:pt idx="7158">
                        <c:v>568.65224038574399</c:v>
                      </c:pt>
                      <c:pt idx="7159">
                        <c:v>574.43255321650952</c:v>
                      </c:pt>
                      <c:pt idx="7160">
                        <c:v>573.56227213924274</c:v>
                      </c:pt>
                      <c:pt idx="7161">
                        <c:v>581.22897800775968</c:v>
                      </c:pt>
                      <c:pt idx="7162">
                        <c:v>590.23168293543233</c:v>
                      </c:pt>
                      <c:pt idx="7163">
                        <c:v>590.23168293543233</c:v>
                      </c:pt>
                      <c:pt idx="7164">
                        <c:v>590.23168293543233</c:v>
                      </c:pt>
                      <c:pt idx="7165">
                        <c:v>591.55004116194061</c:v>
                      </c:pt>
                      <c:pt idx="7166">
                        <c:v>597.60672703751391</c:v>
                      </c:pt>
                      <c:pt idx="7167">
                        <c:v>598.299423732798</c:v>
                      </c:pt>
                      <c:pt idx="7168">
                        <c:v>602.60025873220991</c:v>
                      </c:pt>
                      <c:pt idx="7169">
                        <c:v>604.49135599200054</c:v>
                      </c:pt>
                      <c:pt idx="7170">
                        <c:v>604.49135599200054</c:v>
                      </c:pt>
                      <c:pt idx="7171">
                        <c:v>604.49135599200054</c:v>
                      </c:pt>
                      <c:pt idx="7172">
                        <c:v>604.49135599200054</c:v>
                      </c:pt>
                      <c:pt idx="7173">
                        <c:v>606.73879807126673</c:v>
                      </c:pt>
                      <c:pt idx="7174">
                        <c:v>602.34270257555931</c:v>
                      </c:pt>
                      <c:pt idx="7175">
                        <c:v>605.67211572385986</c:v>
                      </c:pt>
                      <c:pt idx="7176">
                        <c:v>604.73362342702353</c:v>
                      </c:pt>
                      <c:pt idx="7177">
                        <c:v>604.73362342702353</c:v>
                      </c:pt>
                      <c:pt idx="7178">
                        <c:v>604.73362342702353</c:v>
                      </c:pt>
                      <c:pt idx="7179">
                        <c:v>609.04857109255329</c:v>
                      </c:pt>
                      <c:pt idx="7180">
                        <c:v>608.83100082323665</c:v>
                      </c:pt>
                      <c:pt idx="7181">
                        <c:v>609.13677525578976</c:v>
                      </c:pt>
                      <c:pt idx="7182">
                        <c:v>612.70257556156434</c:v>
                      </c:pt>
                      <c:pt idx="7183">
                        <c:v>613.18946254262971</c:v>
                      </c:pt>
                      <c:pt idx="7184">
                        <c:v>613.18946254262971</c:v>
                      </c:pt>
                      <c:pt idx="7185">
                        <c:v>613.18946254262971</c:v>
                      </c:pt>
                      <c:pt idx="7186">
                        <c:v>608.70986710572504</c:v>
                      </c:pt>
                      <c:pt idx="7187">
                        <c:v>618.31706456544509</c:v>
                      </c:pt>
                      <c:pt idx="7188">
                        <c:v>618.85569798894267</c:v>
                      </c:pt>
                      <c:pt idx="7189">
                        <c:v>619.47547924261778</c:v>
                      </c:pt>
                      <c:pt idx="7190">
                        <c:v>618.62048688697871</c:v>
                      </c:pt>
                      <c:pt idx="7191">
                        <c:v>618.62048688697871</c:v>
                      </c:pt>
                      <c:pt idx="7192">
                        <c:v>618.62048688697871</c:v>
                      </c:pt>
                      <c:pt idx="7193">
                        <c:v>618.24767729036569</c:v>
                      </c:pt>
                      <c:pt idx="7194">
                        <c:v>615.44513701046458</c:v>
                      </c:pt>
                      <c:pt idx="7195">
                        <c:v>615.74150299893915</c:v>
                      </c:pt>
                      <c:pt idx="7196">
                        <c:v>607.47618487592388</c:v>
                      </c:pt>
                      <c:pt idx="7197">
                        <c:v>605.48041867575921</c:v>
                      </c:pt>
                      <c:pt idx="7198">
                        <c:v>605.48041867575921</c:v>
                      </c:pt>
                      <c:pt idx="7199">
                        <c:v>605.48041867575921</c:v>
                      </c:pt>
                      <c:pt idx="7200">
                        <c:v>611.36187228036943</c:v>
                      </c:pt>
                      <c:pt idx="7201">
                        <c:v>615.86734093849009</c:v>
                      </c:pt>
                      <c:pt idx="7202">
                        <c:v>611.92167470304378</c:v>
                      </c:pt>
                      <c:pt idx="7203">
                        <c:v>614.19969422556517</c:v>
                      </c:pt>
                      <c:pt idx="7204">
                        <c:v>610.55862636716233</c:v>
                      </c:pt>
                      <c:pt idx="7205">
                        <c:v>610.55862636716233</c:v>
                      </c:pt>
                      <c:pt idx="7206">
                        <c:v>610.55862636716233</c:v>
                      </c:pt>
                      <c:pt idx="7207">
                        <c:v>605.22874279665791</c:v>
                      </c:pt>
                      <c:pt idx="7208">
                        <c:v>606.20134070327902</c:v>
                      </c:pt>
                      <c:pt idx="7209">
                        <c:v>600.51746442431863</c:v>
                      </c:pt>
                      <c:pt idx="7210">
                        <c:v>598.85099376690357</c:v>
                      </c:pt>
                      <c:pt idx="7211">
                        <c:v>600.57391508879005</c:v>
                      </c:pt>
                      <c:pt idx="7212">
                        <c:v>600.57391508879005</c:v>
                      </c:pt>
                      <c:pt idx="7213">
                        <c:v>600.57391508879005</c:v>
                      </c:pt>
                      <c:pt idx="7214">
                        <c:v>604.97236269551695</c:v>
                      </c:pt>
                      <c:pt idx="7215">
                        <c:v>611.55709749499943</c:v>
                      </c:pt>
                      <c:pt idx="7216">
                        <c:v>613.40938492296596</c:v>
                      </c:pt>
                      <c:pt idx="7217">
                        <c:v>611.21133717511236</c:v>
                      </c:pt>
                      <c:pt idx="7218">
                        <c:v>600.60096436551578</c:v>
                      </c:pt>
                      <c:pt idx="7219">
                        <c:v>600.60096436551578</c:v>
                      </c:pt>
                      <c:pt idx="7220">
                        <c:v>600.60096436551578</c:v>
                      </c:pt>
                      <c:pt idx="7221">
                        <c:v>592.56615312242513</c:v>
                      </c:pt>
                      <c:pt idx="7222">
                        <c:v>595.67446783487958</c:v>
                      </c:pt>
                      <c:pt idx="7223">
                        <c:v>604.19851817005531</c:v>
                      </c:pt>
                      <c:pt idx="7224">
                        <c:v>589.30965541573335</c:v>
                      </c:pt>
                      <c:pt idx="7225">
                        <c:v>582.39797718452098</c:v>
                      </c:pt>
                      <c:pt idx="7226">
                        <c:v>582.39797718452098</c:v>
                      </c:pt>
                      <c:pt idx="7227">
                        <c:v>582.39797718452098</c:v>
                      </c:pt>
                      <c:pt idx="7228">
                        <c:v>587.61143125955334</c:v>
                      </c:pt>
                      <c:pt idx="7229">
                        <c:v>591.40773844525245</c:v>
                      </c:pt>
                      <c:pt idx="7230">
                        <c:v>598.51581794660501</c:v>
                      </c:pt>
                      <c:pt idx="7231">
                        <c:v>599.4578384099708</c:v>
                      </c:pt>
                      <c:pt idx="7232">
                        <c:v>599.4578384099708</c:v>
                      </c:pt>
                      <c:pt idx="7233">
                        <c:v>599.4578384099708</c:v>
                      </c:pt>
                      <c:pt idx="7234">
                        <c:v>599.4578384099708</c:v>
                      </c:pt>
                      <c:pt idx="7235">
                        <c:v>602.35916735269689</c:v>
                      </c:pt>
                      <c:pt idx="7236">
                        <c:v>606.41185463953684</c:v>
                      </c:pt>
                      <c:pt idx="7237">
                        <c:v>603.862166294247</c:v>
                      </c:pt>
                      <c:pt idx="7238">
                        <c:v>606.06491826413992</c:v>
                      </c:pt>
                      <c:pt idx="7239">
                        <c:v>598.64283194166558</c:v>
                      </c:pt>
                      <c:pt idx="7240">
                        <c:v>598.64283194166558</c:v>
                      </c:pt>
                      <c:pt idx="7241">
                        <c:v>598.64283194166558</c:v>
                      </c:pt>
                      <c:pt idx="7242">
                        <c:v>598.71574738327445</c:v>
                      </c:pt>
                      <c:pt idx="7243">
                        <c:v>602.72609667176084</c:v>
                      </c:pt>
                      <c:pt idx="7244">
                        <c:v>604.81829942373088</c:v>
                      </c:pt>
                      <c:pt idx="7245">
                        <c:v>606.28601669998636</c:v>
                      </c:pt>
                      <c:pt idx="7246">
                        <c:v>606.34834764200673</c:v>
                      </c:pt>
                      <c:pt idx="7247">
                        <c:v>606.34834764200673</c:v>
                      </c:pt>
                      <c:pt idx="7248">
                        <c:v>606.34834764200673</c:v>
                      </c:pt>
                      <c:pt idx="7249">
                        <c:v>608.76161354815758</c:v>
                      </c:pt>
                      <c:pt idx="7250">
                        <c:v>602.42267435022734</c:v>
                      </c:pt>
                      <c:pt idx="7251">
                        <c:v>603.58461719392949</c:v>
                      </c:pt>
                      <c:pt idx="7252">
                        <c:v>602.44149123838451</c:v>
                      </c:pt>
                      <c:pt idx="7253">
                        <c:v>604.7171586498863</c:v>
                      </c:pt>
                      <c:pt idx="7254">
                        <c:v>604.7171586498863</c:v>
                      </c:pt>
                      <c:pt idx="7255">
                        <c:v>604.7171586498863</c:v>
                      </c:pt>
                      <c:pt idx="7256">
                        <c:v>611.94990003527971</c:v>
                      </c:pt>
                      <c:pt idx="7257">
                        <c:v>611.77231565329691</c:v>
                      </c:pt>
                      <c:pt idx="7258">
                        <c:v>608.41938139479998</c:v>
                      </c:pt>
                      <c:pt idx="7259">
                        <c:v>602.59555451017104</c:v>
                      </c:pt>
                      <c:pt idx="7260">
                        <c:v>605.76384805362636</c:v>
                      </c:pt>
                      <c:pt idx="7261">
                        <c:v>605.76384805362636</c:v>
                      </c:pt>
                      <c:pt idx="7262">
                        <c:v>605.76384805362636</c:v>
                      </c:pt>
                      <c:pt idx="7263">
                        <c:v>609.20616253086962</c:v>
                      </c:pt>
                      <c:pt idx="7264">
                        <c:v>605.02293308243975</c:v>
                      </c:pt>
                      <c:pt idx="7265">
                        <c:v>610.51864047982895</c:v>
                      </c:pt>
                      <c:pt idx="7266">
                        <c:v>612.98247677290192</c:v>
                      </c:pt>
                      <c:pt idx="7267">
                        <c:v>616.4118546395373</c:v>
                      </c:pt>
                      <c:pt idx="7268">
                        <c:v>616.4118546395373</c:v>
                      </c:pt>
                      <c:pt idx="7269">
                        <c:v>616.4118546395373</c:v>
                      </c:pt>
                      <c:pt idx="7270">
                        <c:v>616.4118546395373</c:v>
                      </c:pt>
                      <c:pt idx="7271">
                        <c:v>621.60178760437316</c:v>
                      </c:pt>
                      <c:pt idx="7272">
                        <c:v>620.29401387745327</c:v>
                      </c:pt>
                      <c:pt idx="7273">
                        <c:v>624.18440550393802</c:v>
                      </c:pt>
                      <c:pt idx="7274">
                        <c:v>624.79713042455433</c:v>
                      </c:pt>
                      <c:pt idx="7275">
                        <c:v>624.79713042455433</c:v>
                      </c:pt>
                      <c:pt idx="7276">
                        <c:v>624.79713042455433</c:v>
                      </c:pt>
                      <c:pt idx="7277">
                        <c:v>625.28636951663952</c:v>
                      </c:pt>
                      <c:pt idx="7278">
                        <c:v>624.79360225802486</c:v>
                      </c:pt>
                      <c:pt idx="7279">
                        <c:v>626.58473479948077</c:v>
                      </c:pt>
                      <c:pt idx="7280">
                        <c:v>630.77737269198917</c:v>
                      </c:pt>
                      <c:pt idx="7281">
                        <c:v>633.80689168528568</c:v>
                      </c:pt>
                      <c:pt idx="7282">
                        <c:v>633.80689168528568</c:v>
                      </c:pt>
                      <c:pt idx="7283">
                        <c:v>633.80689168528568</c:v>
                      </c:pt>
                      <c:pt idx="7284">
                        <c:v>634.57250382217865</c:v>
                      </c:pt>
                      <c:pt idx="7285">
                        <c:v>633.91038457014997</c:v>
                      </c:pt>
                      <c:pt idx="7286">
                        <c:v>632.58026578854344</c:v>
                      </c:pt>
                      <c:pt idx="7287">
                        <c:v>626.91755850875995</c:v>
                      </c:pt>
                      <c:pt idx="7288">
                        <c:v>627.86193108314535</c:v>
                      </c:pt>
                      <c:pt idx="7289">
                        <c:v>627.86193108314535</c:v>
                      </c:pt>
                      <c:pt idx="7290">
                        <c:v>627.86193108314535</c:v>
                      </c:pt>
                      <c:pt idx="7291">
                        <c:v>628.2982476772886</c:v>
                      </c:pt>
                      <c:pt idx="7292">
                        <c:v>629.29789486063555</c:v>
                      </c:pt>
                      <c:pt idx="7293">
                        <c:v>634.37845466305828</c:v>
                      </c:pt>
                      <c:pt idx="7294">
                        <c:v>634.66306009643472</c:v>
                      </c:pt>
                      <c:pt idx="7295">
                        <c:v>635.0523344701852</c:v>
                      </c:pt>
                      <c:pt idx="7296">
                        <c:v>635.0523344701852</c:v>
                      </c:pt>
                      <c:pt idx="7297">
                        <c:v>635.0523344701852</c:v>
                      </c:pt>
                      <c:pt idx="7298">
                        <c:v>634.71127837233735</c:v>
                      </c:pt>
                      <c:pt idx="7299">
                        <c:v>630.98200635069793</c:v>
                      </c:pt>
                      <c:pt idx="7300">
                        <c:v>635.24991179583492</c:v>
                      </c:pt>
                      <c:pt idx="7301">
                        <c:v>635.2734329060313</c:v>
                      </c:pt>
                      <c:pt idx="7302">
                        <c:v>637.3844525461584</c:v>
                      </c:pt>
                      <c:pt idx="7303">
                        <c:v>637.3844525461584</c:v>
                      </c:pt>
                      <c:pt idx="7304">
                        <c:v>637.3844525461584</c:v>
                      </c:pt>
                      <c:pt idx="7305">
                        <c:v>638.11713512877634</c:v>
                      </c:pt>
                      <c:pt idx="7306">
                        <c:v>643.50699753028175</c:v>
                      </c:pt>
                      <c:pt idx="7307">
                        <c:v>644.1056097847802</c:v>
                      </c:pt>
                      <c:pt idx="7308">
                        <c:v>648.02069857697109</c:v>
                      </c:pt>
                      <c:pt idx="7309">
                        <c:v>648.02069857697109</c:v>
                      </c:pt>
                      <c:pt idx="7310">
                        <c:v>648.02069857697109</c:v>
                      </c:pt>
                      <c:pt idx="7311">
                        <c:v>648.02069857697109</c:v>
                      </c:pt>
                      <c:pt idx="7312">
                        <c:v>644.56662354462958</c:v>
                      </c:pt>
                      <c:pt idx="7313">
                        <c:v>639.05562742561278</c:v>
                      </c:pt>
                      <c:pt idx="7314">
                        <c:v>643.07891332470729</c:v>
                      </c:pt>
                      <c:pt idx="7315">
                        <c:v>639.45078207691233</c:v>
                      </c:pt>
                      <c:pt idx="7316">
                        <c:v>640.93378807479542</c:v>
                      </c:pt>
                      <c:pt idx="7317">
                        <c:v>640.93378807479542</c:v>
                      </c:pt>
                      <c:pt idx="7318">
                        <c:v>640.93378807479542</c:v>
                      </c:pt>
                      <c:pt idx="7319">
                        <c:v>644.88533458779091</c:v>
                      </c:pt>
                      <c:pt idx="7320">
                        <c:v>642.03457603198706</c:v>
                      </c:pt>
                      <c:pt idx="7321">
                        <c:v>643.08008938021703</c:v>
                      </c:pt>
                      <c:pt idx="7322">
                        <c:v>634.94766552981139</c:v>
                      </c:pt>
                      <c:pt idx="7323">
                        <c:v>643.00599788309842</c:v>
                      </c:pt>
                      <c:pt idx="7324">
                        <c:v>643.00599788309842</c:v>
                      </c:pt>
                      <c:pt idx="7325">
                        <c:v>643.00599788309842</c:v>
                      </c:pt>
                      <c:pt idx="7326">
                        <c:v>641.50182288603855</c:v>
                      </c:pt>
                      <c:pt idx="7327">
                        <c:v>645.84264377278441</c:v>
                      </c:pt>
                      <c:pt idx="7328">
                        <c:v>647.85605080559628</c:v>
                      </c:pt>
                      <c:pt idx="7329">
                        <c:v>647.97718452310767</c:v>
                      </c:pt>
                      <c:pt idx="7330">
                        <c:v>644.18440550393802</c:v>
                      </c:pt>
                      <c:pt idx="7331">
                        <c:v>644.18440550393802</c:v>
                      </c:pt>
                      <c:pt idx="7332">
                        <c:v>644.18440550393802</c:v>
                      </c:pt>
                      <c:pt idx="7333">
                        <c:v>644.31259555450833</c:v>
                      </c:pt>
                      <c:pt idx="7334">
                        <c:v>642.08397036339932</c:v>
                      </c:pt>
                      <c:pt idx="7335">
                        <c:v>644.17852522638884</c:v>
                      </c:pt>
                      <c:pt idx="7336">
                        <c:v>630.93614018581502</c:v>
                      </c:pt>
                      <c:pt idx="7337">
                        <c:v>629.32376808185165</c:v>
                      </c:pt>
                      <c:pt idx="7338">
                        <c:v>629.32376808185165</c:v>
                      </c:pt>
                      <c:pt idx="7339">
                        <c:v>629.32376808185165</c:v>
                      </c:pt>
                      <c:pt idx="7340">
                        <c:v>634.48077149241249</c:v>
                      </c:pt>
                      <c:pt idx="7341">
                        <c:v>629.18852169822219</c:v>
                      </c:pt>
                      <c:pt idx="7342">
                        <c:v>628.5910854992336</c:v>
                      </c:pt>
                      <c:pt idx="7343">
                        <c:v>624.87475008820229</c:v>
                      </c:pt>
                      <c:pt idx="7344">
                        <c:v>632.31918146536316</c:v>
                      </c:pt>
                      <c:pt idx="7345">
                        <c:v>632.31918146536316</c:v>
                      </c:pt>
                      <c:pt idx="7346">
                        <c:v>632.31918146536316</c:v>
                      </c:pt>
                      <c:pt idx="7347">
                        <c:v>635.11701752322506</c:v>
                      </c:pt>
                      <c:pt idx="7348">
                        <c:v>633.15653298835502</c:v>
                      </c:pt>
                      <c:pt idx="7349">
                        <c:v>637.9783605786173</c:v>
                      </c:pt>
                      <c:pt idx="7350">
                        <c:v>641.19722450899485</c:v>
                      </c:pt>
                      <c:pt idx="7351">
                        <c:v>642.15688580500807</c:v>
                      </c:pt>
                      <c:pt idx="7352">
                        <c:v>642.15688580500807</c:v>
                      </c:pt>
                      <c:pt idx="7353">
                        <c:v>642.15688580500807</c:v>
                      </c:pt>
                      <c:pt idx="7354">
                        <c:v>648.25590967893493</c:v>
                      </c:pt>
                      <c:pt idx="7355">
                        <c:v>652.22862519110708</c:v>
                      </c:pt>
                      <c:pt idx="7356">
                        <c:v>654.01505351052379</c:v>
                      </c:pt>
                      <c:pt idx="7357">
                        <c:v>654.95825002939944</c:v>
                      </c:pt>
                      <c:pt idx="7358">
                        <c:v>655.09937669057797</c:v>
                      </c:pt>
                      <c:pt idx="7359">
                        <c:v>655.09937669057797</c:v>
                      </c:pt>
                      <c:pt idx="7360">
                        <c:v>655.09937669057797</c:v>
                      </c:pt>
                      <c:pt idx="7361">
                        <c:v>657.91955780312639</c:v>
                      </c:pt>
                      <c:pt idx="7362">
                        <c:v>658.80277549100128</c:v>
                      </c:pt>
                      <c:pt idx="7363">
                        <c:v>658.59814183229264</c:v>
                      </c:pt>
                      <c:pt idx="7364">
                        <c:v>657.24097377396026</c:v>
                      </c:pt>
                      <c:pt idx="7365">
                        <c:v>659.11560625661332</c:v>
                      </c:pt>
                      <c:pt idx="7366">
                        <c:v>659.11560625661332</c:v>
                      </c:pt>
                      <c:pt idx="7367">
                        <c:v>659.11560625661332</c:v>
                      </c:pt>
                      <c:pt idx="7368">
                        <c:v>659.11560625661332</c:v>
                      </c:pt>
                      <c:pt idx="7369">
                        <c:v>660.16347171586301</c:v>
                      </c:pt>
                      <c:pt idx="7370">
                        <c:v>658.0430436316575</c:v>
                      </c:pt>
                      <c:pt idx="7371">
                        <c:v>656.55533341173509</c:v>
                      </c:pt>
                      <c:pt idx="7372">
                        <c:v>659.92708455838931</c:v>
                      </c:pt>
                      <c:pt idx="7373">
                        <c:v>659.92708455838931</c:v>
                      </c:pt>
                      <c:pt idx="7374">
                        <c:v>659.92708455838931</c:v>
                      </c:pt>
                      <c:pt idx="7375">
                        <c:v>658.70633893919614</c:v>
                      </c:pt>
                      <c:pt idx="7376">
                        <c:v>653.95742679054285</c:v>
                      </c:pt>
                      <c:pt idx="7377">
                        <c:v>657.4667764318458</c:v>
                      </c:pt>
                      <c:pt idx="7378">
                        <c:v>657.76196636481075</c:v>
                      </c:pt>
                      <c:pt idx="7379">
                        <c:v>653.99623662236695</c:v>
                      </c:pt>
                      <c:pt idx="7380">
                        <c:v>653.99623662236695</c:v>
                      </c:pt>
                      <c:pt idx="7381">
                        <c:v>653.99623662236695</c:v>
                      </c:pt>
                      <c:pt idx="7382">
                        <c:v>651.20898506409333</c:v>
                      </c:pt>
                      <c:pt idx="7383">
                        <c:v>656.24485475714289</c:v>
                      </c:pt>
                      <c:pt idx="7384">
                        <c:v>657.2303892743721</c:v>
                      </c:pt>
                      <c:pt idx="7385">
                        <c:v>660.62330942020287</c:v>
                      </c:pt>
                      <c:pt idx="7386">
                        <c:v>659.07797248029942</c:v>
                      </c:pt>
                      <c:pt idx="7387">
                        <c:v>659.07797248029942</c:v>
                      </c:pt>
                      <c:pt idx="7388">
                        <c:v>659.07797248029942</c:v>
                      </c:pt>
                      <c:pt idx="7389">
                        <c:v>652.33564624250096</c:v>
                      </c:pt>
                      <c:pt idx="7390">
                        <c:v>649.70010584499414</c:v>
                      </c:pt>
                      <c:pt idx="7391">
                        <c:v>655.92143949194235</c:v>
                      </c:pt>
                      <c:pt idx="7392">
                        <c:v>644.31024344348884</c:v>
                      </c:pt>
                      <c:pt idx="7393">
                        <c:v>651.38539339056638</c:v>
                      </c:pt>
                      <c:pt idx="7394">
                        <c:v>651.38539339056638</c:v>
                      </c:pt>
                      <c:pt idx="7395">
                        <c:v>651.38539339056638</c:v>
                      </c:pt>
                      <c:pt idx="7396">
                        <c:v>650.19404915911878</c:v>
                      </c:pt>
                      <c:pt idx="7397">
                        <c:v>648.2394449017977</c:v>
                      </c:pt>
                      <c:pt idx="7398">
                        <c:v>638.57932494413581</c:v>
                      </c:pt>
                      <c:pt idx="7399">
                        <c:v>639.25438080677259</c:v>
                      </c:pt>
                      <c:pt idx="7400">
                        <c:v>646.74232623779687</c:v>
                      </c:pt>
                      <c:pt idx="7401">
                        <c:v>646.74232623779687</c:v>
                      </c:pt>
                      <c:pt idx="7402">
                        <c:v>646.74232623779687</c:v>
                      </c:pt>
                      <c:pt idx="7403">
                        <c:v>645.04763024814611</c:v>
                      </c:pt>
                      <c:pt idx="7404">
                        <c:v>635.3310596260128</c:v>
                      </c:pt>
                      <c:pt idx="7405">
                        <c:v>646.61884040926566</c:v>
                      </c:pt>
                      <c:pt idx="7406">
                        <c:v>633.64812419146017</c:v>
                      </c:pt>
                      <c:pt idx="7407">
                        <c:v>624.49253204751108</c:v>
                      </c:pt>
                      <c:pt idx="7408">
                        <c:v>624.49253204751108</c:v>
                      </c:pt>
                      <c:pt idx="7409">
                        <c:v>624.49253204751108</c:v>
                      </c:pt>
                      <c:pt idx="7410">
                        <c:v>612.754322003997</c:v>
                      </c:pt>
                      <c:pt idx="7411">
                        <c:v>614.2138068916837</c:v>
                      </c:pt>
                      <c:pt idx="7412">
                        <c:v>610.67740797365479</c:v>
                      </c:pt>
                      <c:pt idx="7413">
                        <c:v>611.81582970716056</c:v>
                      </c:pt>
                      <c:pt idx="7414">
                        <c:v>620.12701399505886</c:v>
                      </c:pt>
                      <c:pt idx="7415">
                        <c:v>620.12701399505886</c:v>
                      </c:pt>
                      <c:pt idx="7416">
                        <c:v>620.12701399505886</c:v>
                      </c:pt>
                      <c:pt idx="7417">
                        <c:v>626.9987063389375</c:v>
                      </c:pt>
                      <c:pt idx="7418">
                        <c:v>641.37363283546824</c:v>
                      </c:pt>
                      <c:pt idx="7419">
                        <c:v>635.18758085381467</c:v>
                      </c:pt>
                      <c:pt idx="7420">
                        <c:v>645.06997530283263</c:v>
                      </c:pt>
                      <c:pt idx="7421">
                        <c:v>648.83923321180589</c:v>
                      </c:pt>
                      <c:pt idx="7422">
                        <c:v>648.83923321180589</c:v>
                      </c:pt>
                      <c:pt idx="7423">
                        <c:v>648.83923321180589</c:v>
                      </c:pt>
                      <c:pt idx="7424">
                        <c:v>647.96542396800953</c:v>
                      </c:pt>
                      <c:pt idx="7425">
                        <c:v>656.67293896271724</c:v>
                      </c:pt>
                      <c:pt idx="7426">
                        <c:v>654.63483476419913</c:v>
                      </c:pt>
                      <c:pt idx="7427">
                        <c:v>659.26966952840007</c:v>
                      </c:pt>
                      <c:pt idx="7428">
                        <c:v>666.48359402563631</c:v>
                      </c:pt>
                      <c:pt idx="7429">
                        <c:v>666.48359402563631</c:v>
                      </c:pt>
                      <c:pt idx="7430">
                        <c:v>666.48359402563631</c:v>
                      </c:pt>
                      <c:pt idx="7431">
                        <c:v>666.51652357991145</c:v>
                      </c:pt>
                      <c:pt idx="7432">
                        <c:v>663.02481477125559</c:v>
                      </c:pt>
                      <c:pt idx="7433">
                        <c:v>665.78736916382286</c:v>
                      </c:pt>
                      <c:pt idx="7434">
                        <c:v>669.52840174056053</c:v>
                      </c:pt>
                      <c:pt idx="7435">
                        <c:v>669.42843702222581</c:v>
                      </c:pt>
                      <c:pt idx="7436">
                        <c:v>669.42843702222581</c:v>
                      </c:pt>
                      <c:pt idx="7437">
                        <c:v>669.42843702222581</c:v>
                      </c:pt>
                      <c:pt idx="7438">
                        <c:v>671.63354110313844</c:v>
                      </c:pt>
                      <c:pt idx="7439">
                        <c:v>672.89780077619491</c:v>
                      </c:pt>
                      <c:pt idx="7440">
                        <c:v>673.93860990238579</c:v>
                      </c:pt>
                      <c:pt idx="7441">
                        <c:v>675.22051040808958</c:v>
                      </c:pt>
                      <c:pt idx="7442">
                        <c:v>675.83205927319614</c:v>
                      </c:pt>
                      <c:pt idx="7443">
                        <c:v>675.83205927319614</c:v>
                      </c:pt>
                      <c:pt idx="7444">
                        <c:v>675.83205927319614</c:v>
                      </c:pt>
                      <c:pt idx="7445">
                        <c:v>675.0041161942828</c:v>
                      </c:pt>
                      <c:pt idx="7446">
                        <c:v>679.44019757732394</c:v>
                      </c:pt>
                      <c:pt idx="7447">
                        <c:v>678.26531812301369</c:v>
                      </c:pt>
                      <c:pt idx="7448">
                        <c:v>679.85181700576095</c:v>
                      </c:pt>
                      <c:pt idx="7449">
                        <c:v>683.73162413265732</c:v>
                      </c:pt>
                      <c:pt idx="7450">
                        <c:v>683.73162413265732</c:v>
                      </c:pt>
                      <c:pt idx="7451">
                        <c:v>683.73162413265732</c:v>
                      </c:pt>
                      <c:pt idx="7452">
                        <c:v>688.08890979654063</c:v>
                      </c:pt>
                      <c:pt idx="7453">
                        <c:v>687.76431847583035</c:v>
                      </c:pt>
                      <c:pt idx="7454">
                        <c:v>689.99882394448844</c:v>
                      </c:pt>
                      <c:pt idx="7455">
                        <c:v>689.99882394448844</c:v>
                      </c:pt>
                      <c:pt idx="7456">
                        <c:v>689.52016935199163</c:v>
                      </c:pt>
                      <c:pt idx="7457">
                        <c:v>689.52016935199163</c:v>
                      </c:pt>
                      <c:pt idx="7458">
                        <c:v>689.52016935199163</c:v>
                      </c:pt>
                      <c:pt idx="7459">
                        <c:v>681.57473832764731</c:v>
                      </c:pt>
                      <c:pt idx="7460">
                        <c:v>685.32282723744379</c:v>
                      </c:pt>
                      <c:pt idx="7461">
                        <c:v>688.74514877102013</c:v>
                      </c:pt>
                      <c:pt idx="7462">
                        <c:v>688.11243090673702</c:v>
                      </c:pt>
                      <c:pt idx="7463">
                        <c:v>688.91685287545386</c:v>
                      </c:pt>
                      <c:pt idx="7464">
                        <c:v>688.91685287545386</c:v>
                      </c:pt>
                      <c:pt idx="7465">
                        <c:v>688.91685287545386</c:v>
                      </c:pt>
                      <c:pt idx="7466">
                        <c:v>683.50699753028164</c:v>
                      </c:pt>
                      <c:pt idx="7467">
                        <c:v>685.33929201458125</c:v>
                      </c:pt>
                      <c:pt idx="7468">
                        <c:v>673.66576502410737</c:v>
                      </c:pt>
                      <c:pt idx="7469">
                        <c:v>676.96460072915249</c:v>
                      </c:pt>
                      <c:pt idx="7470">
                        <c:v>667.55850876161173</c:v>
                      </c:pt>
                      <c:pt idx="7471">
                        <c:v>667.55850876161173</c:v>
                      </c:pt>
                      <c:pt idx="7472">
                        <c:v>667.55850876161173</c:v>
                      </c:pt>
                      <c:pt idx="7473">
                        <c:v>663.72221568857867</c:v>
                      </c:pt>
                      <c:pt idx="7474">
                        <c:v>656.27543220039809</c:v>
                      </c:pt>
                      <c:pt idx="7475">
                        <c:v>670.08585205221493</c:v>
                      </c:pt>
                      <c:pt idx="7476">
                        <c:v>686.02493237680619</c:v>
                      </c:pt>
                      <c:pt idx="7477">
                        <c:v>689.48959190873597</c:v>
                      </c:pt>
                      <c:pt idx="7478">
                        <c:v>689.48959190873597</c:v>
                      </c:pt>
                      <c:pt idx="7479">
                        <c:v>689.48959190873597</c:v>
                      </c:pt>
                      <c:pt idx="7480">
                        <c:v>691.49476655297917</c:v>
                      </c:pt>
                      <c:pt idx="7481">
                        <c:v>691.21251323062245</c:v>
                      </c:pt>
                      <c:pt idx="7482">
                        <c:v>691.66294249088344</c:v>
                      </c:pt>
                      <c:pt idx="7483">
                        <c:v>691.66294249088344</c:v>
                      </c:pt>
                      <c:pt idx="7484">
                        <c:v>694.96177819592867</c:v>
                      </c:pt>
                      <c:pt idx="7485">
                        <c:v>694.96177819592867</c:v>
                      </c:pt>
                      <c:pt idx="7486">
                        <c:v>694.96177819592867</c:v>
                      </c:pt>
                      <c:pt idx="7487">
                        <c:v>695.94025638009896</c:v>
                      </c:pt>
                      <c:pt idx="7488">
                        <c:v>691.87816064918047</c:v>
                      </c:pt>
                      <c:pt idx="7489">
                        <c:v>685.51922850758342</c:v>
                      </c:pt>
                      <c:pt idx="7490">
                        <c:v>685.51922850758342</c:v>
                      </c:pt>
                      <c:pt idx="7491">
                        <c:v>684.48077149241237</c:v>
                      </c:pt>
                      <c:pt idx="7492">
                        <c:v>684.48077149241237</c:v>
                      </c:pt>
                      <c:pt idx="7493">
                        <c:v>684.48077149241237</c:v>
                      </c:pt>
                      <c:pt idx="7494">
                        <c:v>671.73115371045299</c:v>
                      </c:pt>
                      <c:pt idx="7495">
                        <c:v>664.80418675761291</c:v>
                      </c:pt>
                      <c:pt idx="7496">
                        <c:v>673.86451840526661</c:v>
                      </c:pt>
                      <c:pt idx="7497">
                        <c:v>686.22603786898514</c:v>
                      </c:pt>
                      <c:pt idx="7498">
                        <c:v>680.86675291073516</c:v>
                      </c:pt>
                      <c:pt idx="7499">
                        <c:v>680.86675291073516</c:v>
                      </c:pt>
                      <c:pt idx="7500">
                        <c:v>680.86675291073516</c:v>
                      </c:pt>
                      <c:pt idx="7501">
                        <c:v>674.74538398212178</c:v>
                      </c:pt>
                      <c:pt idx="7502">
                        <c:v>673.90450429260045</c:v>
                      </c:pt>
                      <c:pt idx="7503">
                        <c:v>670.2893096554136</c:v>
                      </c:pt>
                      <c:pt idx="7504">
                        <c:v>662.85075855580169</c:v>
                      </c:pt>
                      <c:pt idx="7505">
                        <c:v>671.8228860402188</c:v>
                      </c:pt>
                      <c:pt idx="7506">
                        <c:v>671.8228860402188</c:v>
                      </c:pt>
                      <c:pt idx="7507">
                        <c:v>671.8228860402188</c:v>
                      </c:pt>
                      <c:pt idx="7508">
                        <c:v>671.8228860402188</c:v>
                      </c:pt>
                      <c:pt idx="7509">
                        <c:v>673.71751146653878</c:v>
                      </c:pt>
                      <c:pt idx="7510">
                        <c:v>677.46677643184512</c:v>
                      </c:pt>
                      <c:pt idx="7511">
                        <c:v>688.19357873691388</c:v>
                      </c:pt>
                      <c:pt idx="7512">
                        <c:v>687.0810302246241</c:v>
                      </c:pt>
                      <c:pt idx="7513">
                        <c:v>687.0810302246241</c:v>
                      </c:pt>
                      <c:pt idx="7514">
                        <c:v>687.0810302246241</c:v>
                      </c:pt>
                      <c:pt idx="7515">
                        <c:v>689.78007761966103</c:v>
                      </c:pt>
                      <c:pt idx="7516">
                        <c:v>681.3383511701727</c:v>
                      </c:pt>
                      <c:pt idx="7517">
                        <c:v>674.61131365400195</c:v>
                      </c:pt>
                      <c:pt idx="7518">
                        <c:v>681.04080912618815</c:v>
                      </c:pt>
                      <c:pt idx="7519">
                        <c:v>674.07150417499452</c:v>
                      </c:pt>
                      <c:pt idx="7520">
                        <c:v>674.07150417499452</c:v>
                      </c:pt>
                      <c:pt idx="7521">
                        <c:v>674.07150417499452</c:v>
                      </c:pt>
                      <c:pt idx="7522">
                        <c:v>681.04433729271773</c:v>
                      </c:pt>
                      <c:pt idx="7523">
                        <c:v>690.06115488650812</c:v>
                      </c:pt>
                      <c:pt idx="7524">
                        <c:v>687.77607903092769</c:v>
                      </c:pt>
                      <c:pt idx="7525">
                        <c:v>695.22639068563774</c:v>
                      </c:pt>
                      <c:pt idx="7526">
                        <c:v>692.63554039750409</c:v>
                      </c:pt>
                      <c:pt idx="7527">
                        <c:v>692.63554039750409</c:v>
                      </c:pt>
                      <c:pt idx="7528">
                        <c:v>692.63554039750409</c:v>
                      </c:pt>
                      <c:pt idx="7529">
                        <c:v>689.59896507114877</c:v>
                      </c:pt>
                      <c:pt idx="7530">
                        <c:v>698.05950840879439</c:v>
                      </c:pt>
                      <c:pt idx="7531">
                        <c:v>700.06585910854744</c:v>
                      </c:pt>
                      <c:pt idx="7532">
                        <c:v>706.80936140185565</c:v>
                      </c:pt>
                      <c:pt idx="7533">
                        <c:v>710.91144302010809</c:v>
                      </c:pt>
                      <c:pt idx="7534">
                        <c:v>710.91144302010809</c:v>
                      </c:pt>
                      <c:pt idx="7535">
                        <c:v>710.91144302010809</c:v>
                      </c:pt>
                      <c:pt idx="7536">
                        <c:v>710.91144302010809</c:v>
                      </c:pt>
                      <c:pt idx="7537">
                        <c:v>712.28860402210751</c:v>
                      </c:pt>
                      <c:pt idx="7538">
                        <c:v>713.4187933670446</c:v>
                      </c:pt>
                      <c:pt idx="7539">
                        <c:v>714.64189109725748</c:v>
                      </c:pt>
                      <c:pt idx="7540">
                        <c:v>720.06821121956727</c:v>
                      </c:pt>
                      <c:pt idx="7541">
                        <c:v>720.06821121956727</c:v>
                      </c:pt>
                      <c:pt idx="7542">
                        <c:v>720.06821121956727</c:v>
                      </c:pt>
                      <c:pt idx="7543">
                        <c:v>720.4927672586125</c:v>
                      </c:pt>
                      <c:pt idx="7544">
                        <c:v>721.17723156532782</c:v>
                      </c:pt>
                      <c:pt idx="7545">
                        <c:v>721.72997765494313</c:v>
                      </c:pt>
                      <c:pt idx="7546">
                        <c:v>721.61001999294149</c:v>
                      </c:pt>
                      <c:pt idx="7547">
                        <c:v>718.83100082323665</c:v>
                      </c:pt>
                      <c:pt idx="7548">
                        <c:v>718.83100082323665</c:v>
                      </c:pt>
                      <c:pt idx="7549">
                        <c:v>718.83100082323665</c:v>
                      </c:pt>
                      <c:pt idx="7550">
                        <c:v>724.95354580735977</c:v>
                      </c:pt>
                      <c:pt idx="7551">
                        <c:v>721.74644243208058</c:v>
                      </c:pt>
                      <c:pt idx="7552">
                        <c:v>719.36845819122448</c:v>
                      </c:pt>
                      <c:pt idx="7553">
                        <c:v>720.87616135481369</c:v>
                      </c:pt>
                      <c:pt idx="7554">
                        <c:v>711.573562272137</c:v>
                      </c:pt>
                      <c:pt idx="7555">
                        <c:v>711.573562272137</c:v>
                      </c:pt>
                      <c:pt idx="7556">
                        <c:v>711.573562272137</c:v>
                      </c:pt>
                      <c:pt idx="7557">
                        <c:v>714.34199694225345</c:v>
                      </c:pt>
                      <c:pt idx="7558">
                        <c:v>702.30036457720576</c:v>
                      </c:pt>
                      <c:pt idx="7559">
                        <c:v>700.59037986592739</c:v>
                      </c:pt>
                      <c:pt idx="7560">
                        <c:v>710.3739856521205</c:v>
                      </c:pt>
                      <c:pt idx="7561">
                        <c:v>705.99905915558975</c:v>
                      </c:pt>
                      <c:pt idx="7562">
                        <c:v>705.99905915558975</c:v>
                      </c:pt>
                      <c:pt idx="7563">
                        <c:v>705.99905915558975</c:v>
                      </c:pt>
                      <c:pt idx="7564">
                        <c:v>716.36834058567331</c:v>
                      </c:pt>
                      <c:pt idx="7565">
                        <c:v>715.16523579912746</c:v>
                      </c:pt>
                      <c:pt idx="7566">
                        <c:v>723.16241326590375</c:v>
                      </c:pt>
                      <c:pt idx="7567">
                        <c:v>722.12983652828177</c:v>
                      </c:pt>
                      <c:pt idx="7568">
                        <c:v>727.60790309302354</c:v>
                      </c:pt>
                      <c:pt idx="7569">
                        <c:v>727.60790309302354</c:v>
                      </c:pt>
                      <c:pt idx="7570">
                        <c:v>727.60790309302354</c:v>
                      </c:pt>
                      <c:pt idx="7571">
                        <c:v>724.56544748911892</c:v>
                      </c:pt>
                      <c:pt idx="7572">
                        <c:v>721.39950605668344</c:v>
                      </c:pt>
                      <c:pt idx="7573">
                        <c:v>709.48723979771603</c:v>
                      </c:pt>
                      <c:pt idx="7574">
                        <c:v>708.49700105844749</c:v>
                      </c:pt>
                      <c:pt idx="7575">
                        <c:v>711.03140068210962</c:v>
                      </c:pt>
                      <c:pt idx="7576">
                        <c:v>711.03140068210962</c:v>
                      </c:pt>
                      <c:pt idx="7577">
                        <c:v>711.03140068210962</c:v>
                      </c:pt>
                      <c:pt idx="7578">
                        <c:v>719.34023285898843</c:v>
                      </c:pt>
                      <c:pt idx="7579">
                        <c:v>712.64259673056313</c:v>
                      </c:pt>
                      <c:pt idx="7580">
                        <c:v>709.61542984828623</c:v>
                      </c:pt>
                      <c:pt idx="7581">
                        <c:v>712.59085028813104</c:v>
                      </c:pt>
                      <c:pt idx="7582">
                        <c:v>712.59085028813104</c:v>
                      </c:pt>
                      <c:pt idx="7583">
                        <c:v>712.59085028813104</c:v>
                      </c:pt>
                      <c:pt idx="7584">
                        <c:v>712.59085028813104</c:v>
                      </c:pt>
                      <c:pt idx="7585">
                        <c:v>717.17981888744907</c:v>
                      </c:pt>
                      <c:pt idx="7586">
                        <c:v>715.58508761613302</c:v>
                      </c:pt>
                      <c:pt idx="7587">
                        <c:v>720.02352111019388</c:v>
                      </c:pt>
                      <c:pt idx="7588">
                        <c:v>723.56109608373265</c:v>
                      </c:pt>
                      <c:pt idx="7589">
                        <c:v>725.8097142185087</c:v>
                      </c:pt>
                      <c:pt idx="7590">
                        <c:v>725.8097142185087</c:v>
                      </c:pt>
                      <c:pt idx="7591">
                        <c:v>725.8097142185087</c:v>
                      </c:pt>
                      <c:pt idx="7592">
                        <c:v>722.33329413148056</c:v>
                      </c:pt>
                      <c:pt idx="7593">
                        <c:v>722.3038927437351</c:v>
                      </c:pt>
                      <c:pt idx="7594">
                        <c:v>725.25108785134421</c:v>
                      </c:pt>
                      <c:pt idx="7595">
                        <c:v>724.50782076913788</c:v>
                      </c:pt>
                      <c:pt idx="7596">
                        <c:v>715.0817358579302</c:v>
                      </c:pt>
                      <c:pt idx="7597">
                        <c:v>715.0817358579302</c:v>
                      </c:pt>
                      <c:pt idx="7598">
                        <c:v>715.0817358579302</c:v>
                      </c:pt>
                      <c:pt idx="7599">
                        <c:v>721.98047747853468</c:v>
                      </c:pt>
                      <c:pt idx="7600">
                        <c:v>723.23650476302259</c:v>
                      </c:pt>
                      <c:pt idx="7601">
                        <c:v>726.65529813006947</c:v>
                      </c:pt>
                      <c:pt idx="7602">
                        <c:v>728.85099376690357</c:v>
                      </c:pt>
                      <c:pt idx="7603">
                        <c:v>729.68834528989544</c:v>
                      </c:pt>
                      <c:pt idx="7604">
                        <c:v>729.68834528989544</c:v>
                      </c:pt>
                      <c:pt idx="7605">
                        <c:v>729.68834528989544</c:v>
                      </c:pt>
                      <c:pt idx="7606">
                        <c:v>726.01552393272743</c:v>
                      </c:pt>
                      <c:pt idx="7607">
                        <c:v>724.71951076090568</c:v>
                      </c:pt>
                      <c:pt idx="7608">
                        <c:v>721.46066094319428</c:v>
                      </c:pt>
                      <c:pt idx="7609">
                        <c:v>712.10866752910522</c:v>
                      </c:pt>
                      <c:pt idx="7610">
                        <c:v>721.13136540044468</c:v>
                      </c:pt>
                      <c:pt idx="7611">
                        <c:v>721.13136540044468</c:v>
                      </c:pt>
                      <c:pt idx="7612">
                        <c:v>721.13136540044468</c:v>
                      </c:pt>
                      <c:pt idx="7613">
                        <c:v>722.8401740562133</c:v>
                      </c:pt>
                      <c:pt idx="7614">
                        <c:v>713.26825826178776</c:v>
                      </c:pt>
                      <c:pt idx="7615">
                        <c:v>710.90321063153965</c:v>
                      </c:pt>
                      <c:pt idx="7616">
                        <c:v>714.49841232505958</c:v>
                      </c:pt>
                      <c:pt idx="7617">
                        <c:v>723.57285663883113</c:v>
                      </c:pt>
                      <c:pt idx="7618">
                        <c:v>723.57285663883113</c:v>
                      </c:pt>
                      <c:pt idx="7619">
                        <c:v>723.57285663883113</c:v>
                      </c:pt>
                      <c:pt idx="7620">
                        <c:v>720.58214747735872</c:v>
                      </c:pt>
                      <c:pt idx="7621">
                        <c:v>718.40409267317204</c:v>
                      </c:pt>
                      <c:pt idx="7622">
                        <c:v>717.78195930847721</c:v>
                      </c:pt>
                      <c:pt idx="7623">
                        <c:v>726.48006585910639</c:v>
                      </c:pt>
                      <c:pt idx="7624">
                        <c:v>727.53616370692475</c:v>
                      </c:pt>
                      <c:pt idx="7625">
                        <c:v>727.53616370692475</c:v>
                      </c:pt>
                      <c:pt idx="7626">
                        <c:v>727.53616370692475</c:v>
                      </c:pt>
                      <c:pt idx="7627">
                        <c:v>730.68093614018369</c:v>
                      </c:pt>
                      <c:pt idx="7628">
                        <c:v>729.79654239679905</c:v>
                      </c:pt>
                      <c:pt idx="7629">
                        <c:v>729.30847936022371</c:v>
                      </c:pt>
                      <c:pt idx="7630">
                        <c:v>732.14747736092932</c:v>
                      </c:pt>
                      <c:pt idx="7631">
                        <c:v>731.66059037986383</c:v>
                      </c:pt>
                      <c:pt idx="7632">
                        <c:v>731.66059037986383</c:v>
                      </c:pt>
                      <c:pt idx="7633">
                        <c:v>731.66059037986383</c:v>
                      </c:pt>
                      <c:pt idx="7634">
                        <c:v>731.66059037986383</c:v>
                      </c:pt>
                      <c:pt idx="7635">
                        <c:v>723.78925085263813</c:v>
                      </c:pt>
                      <c:pt idx="7636">
                        <c:v>731.22897800775979</c:v>
                      </c:pt>
                      <c:pt idx="7637">
                        <c:v>729.51664118546171</c:v>
                      </c:pt>
                      <c:pt idx="7638">
                        <c:v>724.08444078560285</c:v>
                      </c:pt>
                      <c:pt idx="7639">
                        <c:v>724.08444078560285</c:v>
                      </c:pt>
                      <c:pt idx="7640">
                        <c:v>724.08444078560285</c:v>
                      </c:pt>
                      <c:pt idx="7641">
                        <c:v>726.4718334705376</c:v>
                      </c:pt>
                      <c:pt idx="7642">
                        <c:v>726.03904504292382</c:v>
                      </c:pt>
                      <c:pt idx="7643">
                        <c:v>728.69810655062702</c:v>
                      </c:pt>
                      <c:pt idx="7644">
                        <c:v>722.96013171821494</c:v>
                      </c:pt>
                      <c:pt idx="7645">
                        <c:v>723.12007526755042</c:v>
                      </c:pt>
                      <c:pt idx="7646">
                        <c:v>723.12007526755042</c:v>
                      </c:pt>
                      <c:pt idx="7647">
                        <c:v>723.12007526755042</c:v>
                      </c:pt>
                      <c:pt idx="7648">
                        <c:v>717.48206515347306</c:v>
                      </c:pt>
                      <c:pt idx="7649">
                        <c:v>716.93755145242642</c:v>
                      </c:pt>
                      <c:pt idx="7650">
                        <c:v>725.47571445372012</c:v>
                      </c:pt>
                      <c:pt idx="7651">
                        <c:v>727.41385393390351</c:v>
                      </c:pt>
                      <c:pt idx="7652">
                        <c:v>722.77784311419282</c:v>
                      </c:pt>
                      <c:pt idx="7653">
                        <c:v>722.77784311419282</c:v>
                      </c:pt>
                      <c:pt idx="7654">
                        <c:v>722.77784311419282</c:v>
                      </c:pt>
                      <c:pt idx="7655">
                        <c:v>719.8800423379962</c:v>
                      </c:pt>
                      <c:pt idx="7656">
                        <c:v>723.72339174408808</c:v>
                      </c:pt>
                      <c:pt idx="7657">
                        <c:v>725.31106668234509</c:v>
                      </c:pt>
                      <c:pt idx="7658">
                        <c:v>733.08479360225579</c:v>
                      </c:pt>
                      <c:pt idx="7659">
                        <c:v>730.02587322121383</c:v>
                      </c:pt>
                      <c:pt idx="7660">
                        <c:v>730.02587322121383</c:v>
                      </c:pt>
                      <c:pt idx="7661">
                        <c:v>730.02587322121383</c:v>
                      </c:pt>
                      <c:pt idx="7662">
                        <c:v>734.32435610960613</c:v>
                      </c:pt>
                      <c:pt idx="7663">
                        <c:v>735.46630600964136</c:v>
                      </c:pt>
                      <c:pt idx="7664">
                        <c:v>729.75773256497484</c:v>
                      </c:pt>
                      <c:pt idx="7665">
                        <c:v>728.7216276608234</c:v>
                      </c:pt>
                      <c:pt idx="7666">
                        <c:v>727.62083970363187</c:v>
                      </c:pt>
                      <c:pt idx="7667">
                        <c:v>727.62083970363187</c:v>
                      </c:pt>
                      <c:pt idx="7668">
                        <c:v>727.62083970363187</c:v>
                      </c:pt>
                      <c:pt idx="7669">
                        <c:v>711.38421733505606</c:v>
                      </c:pt>
                      <c:pt idx="7670">
                        <c:v>715.0076443608117</c:v>
                      </c:pt>
                      <c:pt idx="7671">
                        <c:v>720.32223920968852</c:v>
                      </c:pt>
                      <c:pt idx="7672">
                        <c:v>719.8565212277997</c:v>
                      </c:pt>
                      <c:pt idx="7673">
                        <c:v>719.8565212277997</c:v>
                      </c:pt>
                      <c:pt idx="7674">
                        <c:v>719.8565212277997</c:v>
                      </c:pt>
                      <c:pt idx="7675">
                        <c:v>719.8565212277997</c:v>
                      </c:pt>
                      <c:pt idx="7676">
                        <c:v>717.67023403504436</c:v>
                      </c:pt>
                      <c:pt idx="7677">
                        <c:v>721.61119604845123</c:v>
                      </c:pt>
                      <c:pt idx="7678">
                        <c:v>708.299423732798</c:v>
                      </c:pt>
                      <c:pt idx="7679">
                        <c:v>710.52452075737767</c:v>
                      </c:pt>
                      <c:pt idx="7680">
                        <c:v>720.56803481124098</c:v>
                      </c:pt>
                      <c:pt idx="7681">
                        <c:v>720.56803481124098</c:v>
                      </c:pt>
                      <c:pt idx="7682">
                        <c:v>720.56803481124098</c:v>
                      </c:pt>
                      <c:pt idx="7683">
                        <c:v>729.87769022697648</c:v>
                      </c:pt>
                      <c:pt idx="7684">
                        <c:v>734.0162295660333</c:v>
                      </c:pt>
                      <c:pt idx="7685">
                        <c:v>733.05186404798087</c:v>
                      </c:pt>
                      <c:pt idx="7686">
                        <c:v>739.16264847700586</c:v>
                      </c:pt>
                      <c:pt idx="7687">
                        <c:v>743.3235328707492</c:v>
                      </c:pt>
                      <c:pt idx="7688">
                        <c:v>743.3235328707492</c:v>
                      </c:pt>
                      <c:pt idx="7689">
                        <c:v>743.3235328707492</c:v>
                      </c:pt>
                      <c:pt idx="7690">
                        <c:v>745.71092555568396</c:v>
                      </c:pt>
                      <c:pt idx="7691">
                        <c:v>743.04127954839248</c:v>
                      </c:pt>
                      <c:pt idx="7692">
                        <c:v>741.13842173350361</c:v>
                      </c:pt>
                      <c:pt idx="7693">
                        <c:v>736.64471363048119</c:v>
                      </c:pt>
                      <c:pt idx="7694">
                        <c:v>729.24497236269349</c:v>
                      </c:pt>
                      <c:pt idx="7695">
                        <c:v>729.24497236269349</c:v>
                      </c:pt>
                      <c:pt idx="7696">
                        <c:v>729.24497236269349</c:v>
                      </c:pt>
                      <c:pt idx="7697">
                        <c:v>723.60931435963573</c:v>
                      </c:pt>
                      <c:pt idx="7698">
                        <c:v>733.38351170175019</c:v>
                      </c:pt>
                      <c:pt idx="7699">
                        <c:v>738.06186051981433</c:v>
                      </c:pt>
                      <c:pt idx="7700">
                        <c:v>738.22180406914993</c:v>
                      </c:pt>
                      <c:pt idx="7701">
                        <c:v>737.68081853463264</c:v>
                      </c:pt>
                      <c:pt idx="7702">
                        <c:v>737.68081853463264</c:v>
                      </c:pt>
                      <c:pt idx="7703">
                        <c:v>737.68081853463264</c:v>
                      </c:pt>
                      <c:pt idx="7704">
                        <c:v>735.5015876749361</c:v>
                      </c:pt>
                      <c:pt idx="7705">
                        <c:v>733.96213101258161</c:v>
                      </c:pt>
                      <c:pt idx="7706">
                        <c:v>736.50123485828317</c:v>
                      </c:pt>
                      <c:pt idx="7707">
                        <c:v>727.51969892978741</c:v>
                      </c:pt>
                      <c:pt idx="7708">
                        <c:v>726.18487592614156</c:v>
                      </c:pt>
                      <c:pt idx="7709">
                        <c:v>726.18487592614156</c:v>
                      </c:pt>
                      <c:pt idx="7710">
                        <c:v>726.18487592614156</c:v>
                      </c:pt>
                      <c:pt idx="7711">
                        <c:v>735.28284135010949</c:v>
                      </c:pt>
                      <c:pt idx="7712">
                        <c:v>727.97365635657786</c:v>
                      </c:pt>
                      <c:pt idx="7713">
                        <c:v>728.62048688697894</c:v>
                      </c:pt>
                      <c:pt idx="7714">
                        <c:v>728.29471951075868</c:v>
                      </c:pt>
                      <c:pt idx="7715">
                        <c:v>730.47395037045533</c:v>
                      </c:pt>
                      <c:pt idx="7716">
                        <c:v>730.47395037045533</c:v>
                      </c:pt>
                      <c:pt idx="7717">
                        <c:v>730.47395037045533</c:v>
                      </c:pt>
                      <c:pt idx="7718">
                        <c:v>735.87910149358834</c:v>
                      </c:pt>
                      <c:pt idx="7719">
                        <c:v>734.38786310713647</c:v>
                      </c:pt>
                      <c:pt idx="7720">
                        <c:v>729.05209925908287</c:v>
                      </c:pt>
                      <c:pt idx="7721">
                        <c:v>710.52216864635795</c:v>
                      </c:pt>
                      <c:pt idx="7722">
                        <c:v>686.42831941667441</c:v>
                      </c:pt>
                      <c:pt idx="7723">
                        <c:v>686.42831941667441</c:v>
                      </c:pt>
                      <c:pt idx="7724">
                        <c:v>686.42831941667441</c:v>
                      </c:pt>
                      <c:pt idx="7725">
                        <c:v>659.7083382335627</c:v>
                      </c:pt>
                      <c:pt idx="7726">
                        <c:v>654.1926378925067</c:v>
                      </c:pt>
                      <c:pt idx="7727">
                        <c:v>680.79501352463649</c:v>
                      </c:pt>
                      <c:pt idx="7728">
                        <c:v>697.44207926613956</c:v>
                      </c:pt>
                      <c:pt idx="7729">
                        <c:v>698.42526167234905</c:v>
                      </c:pt>
                      <c:pt idx="7730">
                        <c:v>698.42526167234905</c:v>
                      </c:pt>
                      <c:pt idx="7731">
                        <c:v>698.42526167234905</c:v>
                      </c:pt>
                      <c:pt idx="7732">
                        <c:v>690.69504880630177</c:v>
                      </c:pt>
                      <c:pt idx="7733">
                        <c:v>671.05609784781666</c:v>
                      </c:pt>
                      <c:pt idx="7734">
                        <c:v>685.34752440315003</c:v>
                      </c:pt>
                      <c:pt idx="7735">
                        <c:v>684.6195460425713</c:v>
                      </c:pt>
                      <c:pt idx="7736">
                        <c:v>676.00023521110006</c:v>
                      </c:pt>
                      <c:pt idx="7737">
                        <c:v>676.00023521110006</c:v>
                      </c:pt>
                      <c:pt idx="7738">
                        <c:v>676.00023521110006</c:v>
                      </c:pt>
                      <c:pt idx="7739">
                        <c:v>676.00023521110006</c:v>
                      </c:pt>
                      <c:pt idx="7740">
                        <c:v>693.12595554509983</c:v>
                      </c:pt>
                      <c:pt idx="7741">
                        <c:v>684.06091967540681</c:v>
                      </c:pt>
                      <c:pt idx="7742">
                        <c:v>688.64518405268552</c:v>
                      </c:pt>
                      <c:pt idx="7743">
                        <c:v>693.05068799247147</c:v>
                      </c:pt>
                      <c:pt idx="7744">
                        <c:v>693.05068799247147</c:v>
                      </c:pt>
                      <c:pt idx="7745">
                        <c:v>693.05068799247147</c:v>
                      </c:pt>
                      <c:pt idx="7746">
                        <c:v>690.15759143831406</c:v>
                      </c:pt>
                      <c:pt idx="7747">
                        <c:v>698.28883923320996</c:v>
                      </c:pt>
                      <c:pt idx="7748">
                        <c:v>703.33294131482808</c:v>
                      </c:pt>
                      <c:pt idx="7749">
                        <c:v>703.03775138186336</c:v>
                      </c:pt>
                      <c:pt idx="7750">
                        <c:v>692.70257556156469</c:v>
                      </c:pt>
                      <c:pt idx="7751">
                        <c:v>692.70257556156469</c:v>
                      </c:pt>
                      <c:pt idx="7752">
                        <c:v>692.70257556156469</c:v>
                      </c:pt>
                      <c:pt idx="7753">
                        <c:v>694.63365870868927</c:v>
                      </c:pt>
                      <c:pt idx="7754">
                        <c:v>685.43102434434729</c:v>
                      </c:pt>
                      <c:pt idx="7755">
                        <c:v>684.12207456191754</c:v>
                      </c:pt>
                      <c:pt idx="7756">
                        <c:v>680.38692226272906</c:v>
                      </c:pt>
                      <c:pt idx="7757">
                        <c:v>676.69881218393346</c:v>
                      </c:pt>
                      <c:pt idx="7758">
                        <c:v>676.69881218393346</c:v>
                      </c:pt>
                      <c:pt idx="7759">
                        <c:v>676.69881218393346</c:v>
                      </c:pt>
                      <c:pt idx="7760">
                        <c:v>655.70034105609625</c:v>
                      </c:pt>
                      <c:pt idx="7761">
                        <c:v>654.39609549570582</c:v>
                      </c:pt>
                      <c:pt idx="7762">
                        <c:v>668.39586028460383</c:v>
                      </c:pt>
                      <c:pt idx="7763">
                        <c:v>671.37951311301742</c:v>
                      </c:pt>
                      <c:pt idx="7764">
                        <c:v>682.03222392096745</c:v>
                      </c:pt>
                      <c:pt idx="7765">
                        <c:v>682.03222392096745</c:v>
                      </c:pt>
                      <c:pt idx="7766">
                        <c:v>682.03222392096745</c:v>
                      </c:pt>
                      <c:pt idx="7767">
                        <c:v>692.19099141479319</c:v>
                      </c:pt>
                      <c:pt idx="7768">
                        <c:v>686.74703045983608</c:v>
                      </c:pt>
                      <c:pt idx="7769">
                        <c:v>691.81347759614096</c:v>
                      </c:pt>
                      <c:pt idx="7770">
                        <c:v>696.90226978713235</c:v>
                      </c:pt>
                      <c:pt idx="7771">
                        <c:v>699.56603551687465</c:v>
                      </c:pt>
                      <c:pt idx="7772">
                        <c:v>699.56603551687465</c:v>
                      </c:pt>
                      <c:pt idx="7773">
                        <c:v>699.56603551687465</c:v>
                      </c:pt>
                      <c:pt idx="7774">
                        <c:v>700.91261907561852</c:v>
                      </c:pt>
                      <c:pt idx="7775">
                        <c:v>695.44396095495529</c:v>
                      </c:pt>
                      <c:pt idx="7776">
                        <c:v>691.57473832764731</c:v>
                      </c:pt>
                      <c:pt idx="7777">
                        <c:v>702.66141361872099</c:v>
                      </c:pt>
                      <c:pt idx="7778">
                        <c:v>704.95119369634074</c:v>
                      </c:pt>
                      <c:pt idx="7779">
                        <c:v>704.95119369634074</c:v>
                      </c:pt>
                      <c:pt idx="7780">
                        <c:v>704.95119369634074</c:v>
                      </c:pt>
                      <c:pt idx="7781">
                        <c:v>706.80583323532699</c:v>
                      </c:pt>
                      <c:pt idx="7782">
                        <c:v>704.66188404092497</c:v>
                      </c:pt>
                      <c:pt idx="7783">
                        <c:v>699.96001411266434</c:v>
                      </c:pt>
                      <c:pt idx="7784">
                        <c:v>709.4131483005981</c:v>
                      </c:pt>
                      <c:pt idx="7785">
                        <c:v>718.33588145360295</c:v>
                      </c:pt>
                      <c:pt idx="7786">
                        <c:v>718.33588145360295</c:v>
                      </c:pt>
                      <c:pt idx="7787">
                        <c:v>718.33588145360295</c:v>
                      </c:pt>
                      <c:pt idx="7788">
                        <c:v>718.80630365753109</c:v>
                      </c:pt>
                      <c:pt idx="7789">
                        <c:v>718.71927554980448</c:v>
                      </c:pt>
                      <c:pt idx="7790">
                        <c:v>726.64118546395241</c:v>
                      </c:pt>
                      <c:pt idx="7791">
                        <c:v>728.10419851816846</c:v>
                      </c:pt>
                      <c:pt idx="7792">
                        <c:v>725.47571445372068</c:v>
                      </c:pt>
                      <c:pt idx="7793">
                        <c:v>725.47571445372068</c:v>
                      </c:pt>
                      <c:pt idx="7794">
                        <c:v>725.47571445372068</c:v>
                      </c:pt>
                      <c:pt idx="7795">
                        <c:v>734.30671527695961</c:v>
                      </c:pt>
                      <c:pt idx="7796">
                        <c:v>736.11078442902351</c:v>
                      </c:pt>
                      <c:pt idx="7797">
                        <c:v>734.03857462072062</c:v>
                      </c:pt>
                      <c:pt idx="7798">
                        <c:v>733.25767376220017</c:v>
                      </c:pt>
                      <c:pt idx="7799">
                        <c:v>733.19769493119941</c:v>
                      </c:pt>
                      <c:pt idx="7800">
                        <c:v>733.19769493119941</c:v>
                      </c:pt>
                      <c:pt idx="7801">
                        <c:v>733.19769493119941</c:v>
                      </c:pt>
                      <c:pt idx="7802">
                        <c:v>726.35187580853676</c:v>
                      </c:pt>
                      <c:pt idx="7803">
                        <c:v>727.38445254615863</c:v>
                      </c:pt>
                      <c:pt idx="7804">
                        <c:v>724.02093378807331</c:v>
                      </c:pt>
                      <c:pt idx="7805">
                        <c:v>714.91708808655619</c:v>
                      </c:pt>
                      <c:pt idx="7806">
                        <c:v>704.85122897800636</c:v>
                      </c:pt>
                      <c:pt idx="7807">
                        <c:v>704.85122897800636</c:v>
                      </c:pt>
                      <c:pt idx="7808">
                        <c:v>704.85122897800636</c:v>
                      </c:pt>
                      <c:pt idx="7809">
                        <c:v>714.46077854874613</c:v>
                      </c:pt>
                      <c:pt idx="7810">
                        <c:v>715.0664471363034</c:v>
                      </c:pt>
                      <c:pt idx="7811">
                        <c:v>728.59578972127338</c:v>
                      </c:pt>
                      <c:pt idx="7812">
                        <c:v>726.85640362224945</c:v>
                      </c:pt>
                      <c:pt idx="7813">
                        <c:v>731.8793367046909</c:v>
                      </c:pt>
                      <c:pt idx="7814">
                        <c:v>731.8793367046909</c:v>
                      </c:pt>
                      <c:pt idx="7815">
                        <c:v>731.8793367046909</c:v>
                      </c:pt>
                      <c:pt idx="7816">
                        <c:v>730.87968952134383</c:v>
                      </c:pt>
                      <c:pt idx="7817">
                        <c:v>731.1301893449355</c:v>
                      </c:pt>
                      <c:pt idx="7818">
                        <c:v>732.51440667999361</c:v>
                      </c:pt>
                      <c:pt idx="7819">
                        <c:v>732.51440667999361</c:v>
                      </c:pt>
                      <c:pt idx="7820">
                        <c:v>732.84135011172361</c:v>
                      </c:pt>
                      <c:pt idx="7821">
                        <c:v>732.84135011172361</c:v>
                      </c:pt>
                      <c:pt idx="7822">
                        <c:v>732.84135011172361</c:v>
                      </c:pt>
                      <c:pt idx="7823">
                        <c:v>727.59261437139662</c:v>
                      </c:pt>
                      <c:pt idx="7824">
                        <c:v>735.41220745619023</c:v>
                      </c:pt>
                      <c:pt idx="7825">
                        <c:v>728.75220510407917</c:v>
                      </c:pt>
                      <c:pt idx="7826">
                        <c:v>717.17864283194001</c:v>
                      </c:pt>
                      <c:pt idx="7827">
                        <c:v>732.79195578031113</c:v>
                      </c:pt>
                      <c:pt idx="7828">
                        <c:v>732.79195578031113</c:v>
                      </c:pt>
                      <c:pt idx="7829">
                        <c:v>732.79195578031113</c:v>
                      </c:pt>
                      <c:pt idx="7830">
                        <c:v>728.28648712219047</c:v>
                      </c:pt>
                      <c:pt idx="7831">
                        <c:v>727.02810772668306</c:v>
                      </c:pt>
                      <c:pt idx="7832">
                        <c:v>718.15241679407109</c:v>
                      </c:pt>
                      <c:pt idx="7833">
                        <c:v>720.597436198987</c:v>
                      </c:pt>
                      <c:pt idx="7834">
                        <c:v>706.11666470657258</c:v>
                      </c:pt>
                      <c:pt idx="7835">
                        <c:v>706.11666470657258</c:v>
                      </c:pt>
                      <c:pt idx="7836">
                        <c:v>706.11666470657258</c:v>
                      </c:pt>
                      <c:pt idx="7837">
                        <c:v>709.94707750205657</c:v>
                      </c:pt>
                      <c:pt idx="7838">
                        <c:v>714.47606727037351</c:v>
                      </c:pt>
                      <c:pt idx="7839">
                        <c:v>725.54274961778037</c:v>
                      </c:pt>
                      <c:pt idx="7840">
                        <c:v>714.55956721157088</c:v>
                      </c:pt>
                      <c:pt idx="7841">
                        <c:v>702.05809714218378</c:v>
                      </c:pt>
                      <c:pt idx="7842">
                        <c:v>702.05809714218378</c:v>
                      </c:pt>
                      <c:pt idx="7843">
                        <c:v>702.05809714218378</c:v>
                      </c:pt>
                      <c:pt idx="7844">
                        <c:v>707.4526637657284</c:v>
                      </c:pt>
                      <c:pt idx="7845">
                        <c:v>712.54027990120983</c:v>
                      </c:pt>
                      <c:pt idx="7846">
                        <c:v>719.30024697165561</c:v>
                      </c:pt>
                      <c:pt idx="7847">
                        <c:v>718.63224744207776</c:v>
                      </c:pt>
                      <c:pt idx="7848">
                        <c:v>718.63224744207776</c:v>
                      </c:pt>
                      <c:pt idx="7849">
                        <c:v>718.63224744207776</c:v>
                      </c:pt>
                      <c:pt idx="7850">
                        <c:v>718.63224744207776</c:v>
                      </c:pt>
                      <c:pt idx="7851">
                        <c:v>718.15947312713013</c:v>
                      </c:pt>
                      <c:pt idx="7852">
                        <c:v>726.45536869340071</c:v>
                      </c:pt>
                      <c:pt idx="7853">
                        <c:v>721.2254498412309</c:v>
                      </c:pt>
                      <c:pt idx="7854">
                        <c:v>714.23379983535062</c:v>
                      </c:pt>
                      <c:pt idx="7855">
                        <c:v>714.23379983535062</c:v>
                      </c:pt>
                      <c:pt idx="7856">
                        <c:v>714.23379983535062</c:v>
                      </c:pt>
                      <c:pt idx="7857">
                        <c:v>714.23379983535062</c:v>
                      </c:pt>
                      <c:pt idx="7858">
                        <c:v>701.3748088909781</c:v>
                      </c:pt>
                      <c:pt idx="7859">
                        <c:v>701.67940726802146</c:v>
                      </c:pt>
                      <c:pt idx="7860">
                        <c:v>694.23615194637034</c:v>
                      </c:pt>
                      <c:pt idx="7861">
                        <c:v>676.76937551452272</c:v>
                      </c:pt>
                      <c:pt idx="7862">
                        <c:v>670.01058449958691</c:v>
                      </c:pt>
                      <c:pt idx="7863">
                        <c:v>670.01058449958691</c:v>
                      </c:pt>
                      <c:pt idx="7864">
                        <c:v>670.01058449958691</c:v>
                      </c:pt>
                      <c:pt idx="7865">
                        <c:v>670.57273903328087</c:v>
                      </c:pt>
                      <c:pt idx="7866">
                        <c:v>677.25508644007846</c:v>
                      </c:pt>
                      <c:pt idx="7867">
                        <c:v>656.90697400917179</c:v>
                      </c:pt>
                      <c:pt idx="7868">
                        <c:v>666.79289662471911</c:v>
                      </c:pt>
                      <c:pt idx="7869">
                        <c:v>652.62966011995616</c:v>
                      </c:pt>
                      <c:pt idx="7870">
                        <c:v>652.62966011995616</c:v>
                      </c:pt>
                      <c:pt idx="7871">
                        <c:v>652.62966011995616</c:v>
                      </c:pt>
                      <c:pt idx="7872">
                        <c:v>652.62966011995616</c:v>
                      </c:pt>
                      <c:pt idx="7873">
                        <c:v>653.54698341761571</c:v>
                      </c:pt>
                      <c:pt idx="7874">
                        <c:v>648.64047983064654</c:v>
                      </c:pt>
                      <c:pt idx="7875">
                        <c:v>650.28225332235536</c:v>
                      </c:pt>
                      <c:pt idx="7876">
                        <c:v>664.58073621074766</c:v>
                      </c:pt>
                      <c:pt idx="7877">
                        <c:v>664.58073621074766</c:v>
                      </c:pt>
                      <c:pt idx="7878">
                        <c:v>664.58073621074766</c:v>
                      </c:pt>
                      <c:pt idx="7879">
                        <c:v>654.79477831353495</c:v>
                      </c:pt>
                      <c:pt idx="7880">
                        <c:v>662.08044219687019</c:v>
                      </c:pt>
                      <c:pt idx="7881">
                        <c:v>650.37398565212129</c:v>
                      </c:pt>
                      <c:pt idx="7882">
                        <c:v>653.46936375396763</c:v>
                      </c:pt>
                      <c:pt idx="7883">
                        <c:v>668.96742326237643</c:v>
                      </c:pt>
                      <c:pt idx="7884">
                        <c:v>668.96742326237643</c:v>
                      </c:pt>
                      <c:pt idx="7885">
                        <c:v>668.96742326237643</c:v>
                      </c:pt>
                      <c:pt idx="7886">
                        <c:v>670.87968952134383</c:v>
                      </c:pt>
                      <c:pt idx="7887">
                        <c:v>658.22533223568007</c:v>
                      </c:pt>
                      <c:pt idx="7888">
                        <c:v>659.23085969657609</c:v>
                      </c:pt>
                      <c:pt idx="7889">
                        <c:v>659.39080324591157</c:v>
                      </c:pt>
                      <c:pt idx="7890">
                        <c:v>641.17723156532827</c:v>
                      </c:pt>
                      <c:pt idx="7891">
                        <c:v>641.17723156532827</c:v>
                      </c:pt>
                      <c:pt idx="7892">
                        <c:v>641.17723156532827</c:v>
                      </c:pt>
                      <c:pt idx="7893">
                        <c:v>629.11913442314312</c:v>
                      </c:pt>
                      <c:pt idx="7894">
                        <c:v>629.76008467599513</c:v>
                      </c:pt>
                      <c:pt idx="7895">
                        <c:v>632.41797012818847</c:v>
                      </c:pt>
                      <c:pt idx="7896">
                        <c:v>626.56474185581408</c:v>
                      </c:pt>
                      <c:pt idx="7897">
                        <c:v>637.21980477478371</c:v>
                      </c:pt>
                      <c:pt idx="7898">
                        <c:v>637.21980477478371</c:v>
                      </c:pt>
                      <c:pt idx="7899">
                        <c:v>637.21980477478371</c:v>
                      </c:pt>
                      <c:pt idx="7900">
                        <c:v>637.21980477478371</c:v>
                      </c:pt>
                      <c:pt idx="7901">
                        <c:v>649.54251440667838</c:v>
                      </c:pt>
                      <c:pt idx="7902">
                        <c:v>662.27213924497062</c:v>
                      </c:pt>
                      <c:pt idx="7903">
                        <c:v>656.98694578383925</c:v>
                      </c:pt>
                      <c:pt idx="7904">
                        <c:v>658.81688815711925</c:v>
                      </c:pt>
                      <c:pt idx="7905">
                        <c:v>658.81688815711925</c:v>
                      </c:pt>
                      <c:pt idx="7906">
                        <c:v>658.81688815711925</c:v>
                      </c:pt>
                      <c:pt idx="7907">
                        <c:v>668.0512760202264</c:v>
                      </c:pt>
                      <c:pt idx="7908">
                        <c:v>660.58567564388875</c:v>
                      </c:pt>
                      <c:pt idx="7909">
                        <c:v>664.27613783370407</c:v>
                      </c:pt>
                      <c:pt idx="7910">
                        <c:v>671.64530165823658</c:v>
                      </c:pt>
                      <c:pt idx="7911">
                        <c:v>671.30306950487898</c:v>
                      </c:pt>
                      <c:pt idx="7912">
                        <c:v>671.30306950487898</c:v>
                      </c:pt>
                      <c:pt idx="7913">
                        <c:v>671.30306950487898</c:v>
                      </c:pt>
                      <c:pt idx="7914">
                        <c:v>666.37186875220345</c:v>
                      </c:pt>
                      <c:pt idx="7915">
                        <c:v>684.08796895213288</c:v>
                      </c:pt>
                      <c:pt idx="7916">
                        <c:v>684.20204633658557</c:v>
                      </c:pt>
                      <c:pt idx="7917">
                        <c:v>686.41891097259634</c:v>
                      </c:pt>
                      <c:pt idx="7918">
                        <c:v>687.79136775255631</c:v>
                      </c:pt>
                      <c:pt idx="7919">
                        <c:v>687.79136775255631</c:v>
                      </c:pt>
                      <c:pt idx="7920">
                        <c:v>687.79136775255631</c:v>
                      </c:pt>
                      <c:pt idx="7921">
                        <c:v>685.98847465600215</c:v>
                      </c:pt>
                      <c:pt idx="7922">
                        <c:v>679.06385981418168</c:v>
                      </c:pt>
                      <c:pt idx="7923">
                        <c:v>681.41479477831194</c:v>
                      </c:pt>
                      <c:pt idx="7924">
                        <c:v>681.13136540044536</c:v>
                      </c:pt>
                      <c:pt idx="7925">
                        <c:v>693.16594143243401</c:v>
                      </c:pt>
                      <c:pt idx="7926">
                        <c:v>693.16594143243401</c:v>
                      </c:pt>
                      <c:pt idx="7927">
                        <c:v>693.16594143243401</c:v>
                      </c:pt>
                      <c:pt idx="7928">
                        <c:v>693.34352581441692</c:v>
                      </c:pt>
                      <c:pt idx="7929">
                        <c:v>692.2886040221083</c:v>
                      </c:pt>
                      <c:pt idx="7930">
                        <c:v>696.99988239444747</c:v>
                      </c:pt>
                      <c:pt idx="7931">
                        <c:v>699.88239444901637</c:v>
                      </c:pt>
                      <c:pt idx="7932">
                        <c:v>703.61754674820486</c:v>
                      </c:pt>
                      <c:pt idx="7933">
                        <c:v>703.61754674820486</c:v>
                      </c:pt>
                      <c:pt idx="7934">
                        <c:v>703.61754674820486</c:v>
                      </c:pt>
                      <c:pt idx="7935">
                        <c:v>704.87475008820263</c:v>
                      </c:pt>
                      <c:pt idx="7936">
                        <c:v>705.25226390685486</c:v>
                      </c:pt>
                      <c:pt idx="7937">
                        <c:v>700.61625308714417</c:v>
                      </c:pt>
                      <c:pt idx="7938">
                        <c:v>700.49629542514253</c:v>
                      </c:pt>
                      <c:pt idx="7939">
                        <c:v>700.49629542514253</c:v>
                      </c:pt>
                      <c:pt idx="7940">
                        <c:v>700.49629542514253</c:v>
                      </c:pt>
                      <c:pt idx="7941">
                        <c:v>700.49629542514253</c:v>
                      </c:pt>
                      <c:pt idx="7942">
                        <c:v>701.40538633423341</c:v>
                      </c:pt>
                      <c:pt idx="7943">
                        <c:v>709.63071856991485</c:v>
                      </c:pt>
                      <c:pt idx="7944">
                        <c:v>712.82958955662536</c:v>
                      </c:pt>
                      <c:pt idx="7945">
                        <c:v>712.29801246618672</c:v>
                      </c:pt>
                      <c:pt idx="7946">
                        <c:v>718.65459249676417</c:v>
                      </c:pt>
                      <c:pt idx="7947">
                        <c:v>718.65459249676417</c:v>
                      </c:pt>
                      <c:pt idx="7948">
                        <c:v>718.65459249676417</c:v>
                      </c:pt>
                      <c:pt idx="7949">
                        <c:v>716.16135481594574</c:v>
                      </c:pt>
                      <c:pt idx="7950">
                        <c:v>710.06115488650903</c:v>
                      </c:pt>
                      <c:pt idx="7951">
                        <c:v>719.65306362460149</c:v>
                      </c:pt>
                      <c:pt idx="7952">
                        <c:v>710.55745031165316</c:v>
                      </c:pt>
                      <c:pt idx="7953">
                        <c:v>711.50182288603867</c:v>
                      </c:pt>
                      <c:pt idx="7954">
                        <c:v>711.50182288603867</c:v>
                      </c:pt>
                      <c:pt idx="7955">
                        <c:v>711.50182288603867</c:v>
                      </c:pt>
                      <c:pt idx="7956">
                        <c:v>708.63342349758761</c:v>
                      </c:pt>
                      <c:pt idx="7957">
                        <c:v>714.70892626131797</c:v>
                      </c:pt>
                      <c:pt idx="7958">
                        <c:v>722.98130071739229</c:v>
                      </c:pt>
                      <c:pt idx="7959">
                        <c:v>722.71316006115319</c:v>
                      </c:pt>
                      <c:pt idx="7960">
                        <c:v>722.55556862283743</c:v>
                      </c:pt>
                      <c:pt idx="7961">
                        <c:v>722.55556862283743</c:v>
                      </c:pt>
                      <c:pt idx="7962">
                        <c:v>722.55556862283743</c:v>
                      </c:pt>
                      <c:pt idx="7963">
                        <c:v>726.59649535457913</c:v>
                      </c:pt>
                      <c:pt idx="7964">
                        <c:v>725.45807362107325</c:v>
                      </c:pt>
                      <c:pt idx="7965">
                        <c:v>726.28484064447684</c:v>
                      </c:pt>
                      <c:pt idx="7966">
                        <c:v>724.597200987885</c:v>
                      </c:pt>
                      <c:pt idx="7967">
                        <c:v>722.83664588968429</c:v>
                      </c:pt>
                      <c:pt idx="7968">
                        <c:v>722.83664588968429</c:v>
                      </c:pt>
                      <c:pt idx="7969">
                        <c:v>722.83664588968429</c:v>
                      </c:pt>
                      <c:pt idx="7970">
                        <c:v>722.26273080089209</c:v>
                      </c:pt>
                      <c:pt idx="7971">
                        <c:v>722.88251205456731</c:v>
                      </c:pt>
                      <c:pt idx="7972">
                        <c:v>720.97495001763912</c:v>
                      </c:pt>
                      <c:pt idx="7973">
                        <c:v>713.93037751381701</c:v>
                      </c:pt>
                      <c:pt idx="7974">
                        <c:v>710.6409502528503</c:v>
                      </c:pt>
                      <c:pt idx="7975">
                        <c:v>710.6409502528503</c:v>
                      </c:pt>
                      <c:pt idx="7976">
                        <c:v>710.6409502528503</c:v>
                      </c:pt>
                      <c:pt idx="7977">
                        <c:v>717.14100905562577</c:v>
                      </c:pt>
                      <c:pt idx="7978">
                        <c:v>711.39480183464491</c:v>
                      </c:pt>
                      <c:pt idx="7979">
                        <c:v>707.50676231917976</c:v>
                      </c:pt>
                      <c:pt idx="7980">
                        <c:v>707.20333999764614</c:v>
                      </c:pt>
                      <c:pt idx="7981">
                        <c:v>709.73303539926906</c:v>
                      </c:pt>
                      <c:pt idx="7982">
                        <c:v>709.73303539926906</c:v>
                      </c:pt>
                      <c:pt idx="7983">
                        <c:v>709.73303539926906</c:v>
                      </c:pt>
                      <c:pt idx="7984">
                        <c:v>712.00635069975124</c:v>
                      </c:pt>
                      <c:pt idx="7985">
                        <c:v>720.63624603081087</c:v>
                      </c:pt>
                      <c:pt idx="7986">
                        <c:v>711.8687522051024</c:v>
                      </c:pt>
                      <c:pt idx="7987">
                        <c:v>710.95730918499191</c:v>
                      </c:pt>
                      <c:pt idx="7988">
                        <c:v>706.10372809596447</c:v>
                      </c:pt>
                      <c:pt idx="7989">
                        <c:v>706.10372809596447</c:v>
                      </c:pt>
                      <c:pt idx="7990">
                        <c:v>706.10372809596447</c:v>
                      </c:pt>
                      <c:pt idx="7991">
                        <c:v>713.32118075973017</c:v>
                      </c:pt>
                      <c:pt idx="7992">
                        <c:v>705.97906621192351</c:v>
                      </c:pt>
                      <c:pt idx="7993">
                        <c:v>706.35422791955614</c:v>
                      </c:pt>
                      <c:pt idx="7994">
                        <c:v>702.85781488886107</c:v>
                      </c:pt>
                      <c:pt idx="7995">
                        <c:v>708.36881100787798</c:v>
                      </c:pt>
                      <c:pt idx="7996">
                        <c:v>708.36881100787798</c:v>
                      </c:pt>
                      <c:pt idx="7997">
                        <c:v>708.36881100787798</c:v>
                      </c:pt>
                      <c:pt idx="7998">
                        <c:v>706.94813595201538</c:v>
                      </c:pt>
                      <c:pt idx="7999">
                        <c:v>717.8172409737723</c:v>
                      </c:pt>
                      <c:pt idx="8000">
                        <c:v>721.41479477831183</c:v>
                      </c:pt>
                      <c:pt idx="8001">
                        <c:v>721.61707632600087</c:v>
                      </c:pt>
                      <c:pt idx="8002">
                        <c:v>724.80065859108379</c:v>
                      </c:pt>
                      <c:pt idx="8003">
                        <c:v>724.80065859108379</c:v>
                      </c:pt>
                      <c:pt idx="8004">
                        <c:v>724.80065859108379</c:v>
                      </c:pt>
                      <c:pt idx="8005">
                        <c:v>724.80065859108379</c:v>
                      </c:pt>
                      <c:pt idx="8006">
                        <c:v>724.33376455368534</c:v>
                      </c:pt>
                      <c:pt idx="8007">
                        <c:v>725.56509467246678</c:v>
                      </c:pt>
                      <c:pt idx="8008">
                        <c:v>728.16064918263976</c:v>
                      </c:pt>
                      <c:pt idx="8009">
                        <c:v>725.96142537927631</c:v>
                      </c:pt>
                      <c:pt idx="8010">
                        <c:v>725.96142537927631</c:v>
                      </c:pt>
                      <c:pt idx="8011">
                        <c:v>725.96142537927631</c:v>
                      </c:pt>
                      <c:pt idx="8012">
                        <c:v>728.36881100787787</c:v>
                      </c:pt>
                      <c:pt idx="8013">
                        <c:v>727.82076914030176</c:v>
                      </c:pt>
                      <c:pt idx="8014">
                        <c:v>730.88086557685369</c:v>
                      </c:pt>
                      <c:pt idx="8015">
                        <c:v>729.82476772903522</c:v>
                      </c:pt>
                      <c:pt idx="8016">
                        <c:v>722.232153357637</c:v>
                      </c:pt>
                      <c:pt idx="8017">
                        <c:v>722.232153357637</c:v>
                      </c:pt>
                      <c:pt idx="8018">
                        <c:v>722.232153357637</c:v>
                      </c:pt>
                      <c:pt idx="8019">
                        <c:v>716.71645301658089</c:v>
                      </c:pt>
                      <c:pt idx="8020">
                        <c:v>716.54122074561769</c:v>
                      </c:pt>
                      <c:pt idx="8021">
                        <c:v>715.6015523932715</c:v>
                      </c:pt>
                      <c:pt idx="8022">
                        <c:v>717.06574150299741</c:v>
                      </c:pt>
                      <c:pt idx="8023">
                        <c:v>712.18040691520491</c:v>
                      </c:pt>
                      <c:pt idx="8024">
                        <c:v>712.18040691520491</c:v>
                      </c:pt>
                      <c:pt idx="8025">
                        <c:v>712.18040691520491</c:v>
                      </c:pt>
                      <c:pt idx="8026">
                        <c:v>716.95401622956456</c:v>
                      </c:pt>
                      <c:pt idx="8027">
                        <c:v>717.87251558273385</c:v>
                      </c:pt>
                      <c:pt idx="8028">
                        <c:v>716.9681288956823</c:v>
                      </c:pt>
                      <c:pt idx="8029">
                        <c:v>725.75796777607741</c:v>
                      </c:pt>
                      <c:pt idx="8030">
                        <c:v>699.84946489474146</c:v>
                      </c:pt>
                      <c:pt idx="8031">
                        <c:v>699.84946489474146</c:v>
                      </c:pt>
                      <c:pt idx="8032">
                        <c:v>699.84946489474146</c:v>
                      </c:pt>
                      <c:pt idx="8033">
                        <c:v>687.16335411031241</c:v>
                      </c:pt>
                      <c:pt idx="8034">
                        <c:v>699.80242267434869</c:v>
                      </c:pt>
                      <c:pt idx="8035">
                        <c:v>711.54298482888237</c:v>
                      </c:pt>
                      <c:pt idx="8036">
                        <c:v>719.34964130306787</c:v>
                      </c:pt>
                      <c:pt idx="8037">
                        <c:v>721.90873809243635</c:v>
                      </c:pt>
                      <c:pt idx="8038">
                        <c:v>721.90873809243635</c:v>
                      </c:pt>
                      <c:pt idx="8039">
                        <c:v>721.90873809243635</c:v>
                      </c:pt>
                      <c:pt idx="8040">
                        <c:v>721.90873809243635</c:v>
                      </c:pt>
                      <c:pt idx="8041">
                        <c:v>717.87251558273385</c:v>
                      </c:pt>
                      <c:pt idx="8042">
                        <c:v>722.44149123838486</c:v>
                      </c:pt>
                      <c:pt idx="8043">
                        <c:v>723.56932847230223</c:v>
                      </c:pt>
                      <c:pt idx="8044">
                        <c:v>734.97706691755684</c:v>
                      </c:pt>
                      <c:pt idx="8045">
                        <c:v>734.97706691755684</c:v>
                      </c:pt>
                      <c:pt idx="8046">
                        <c:v>734.97706691755684</c:v>
                      </c:pt>
                      <c:pt idx="8047">
                        <c:v>737.68317064565281</c:v>
                      </c:pt>
                      <c:pt idx="8048">
                        <c:v>741.40421027872344</c:v>
                      </c:pt>
                      <c:pt idx="8049">
                        <c:v>740.54216159002533</c:v>
                      </c:pt>
                      <c:pt idx="8050">
                        <c:v>744.39962366223517</c:v>
                      </c:pt>
                      <c:pt idx="8051">
                        <c:v>743.28825120545525</c:v>
                      </c:pt>
                      <c:pt idx="8052">
                        <c:v>743.28825120545525</c:v>
                      </c:pt>
                      <c:pt idx="8053">
                        <c:v>743.28825120545525</c:v>
                      </c:pt>
                      <c:pt idx="8054">
                        <c:v>745.69446077854707</c:v>
                      </c:pt>
                      <c:pt idx="8055">
                        <c:v>744.92179230859529</c:v>
                      </c:pt>
                      <c:pt idx="8056">
                        <c:v>748.89685993178705</c:v>
                      </c:pt>
                      <c:pt idx="8057">
                        <c:v>745.85205221686283</c:v>
                      </c:pt>
                      <c:pt idx="8058">
                        <c:v>748.64283194166592</c:v>
                      </c:pt>
                      <c:pt idx="8059">
                        <c:v>748.64283194166592</c:v>
                      </c:pt>
                      <c:pt idx="8060">
                        <c:v>748.64283194166592</c:v>
                      </c:pt>
                      <c:pt idx="8061">
                        <c:v>747.21862871927385</c:v>
                      </c:pt>
                      <c:pt idx="8062">
                        <c:v>747.54204398447439</c:v>
                      </c:pt>
                      <c:pt idx="8063">
                        <c:v>748.67693755145069</c:v>
                      </c:pt>
                      <c:pt idx="8064">
                        <c:v>751.6264847700794</c:v>
                      </c:pt>
                      <c:pt idx="8065">
                        <c:v>752.52969540162132</c:v>
                      </c:pt>
                      <c:pt idx="8066">
                        <c:v>752.52969540162132</c:v>
                      </c:pt>
                      <c:pt idx="8067">
                        <c:v>752.52969540162132</c:v>
                      </c:pt>
                      <c:pt idx="8068">
                        <c:v>754.53957426790384</c:v>
                      </c:pt>
                      <c:pt idx="8069">
                        <c:v>749.21086675290917</c:v>
                      </c:pt>
                      <c:pt idx="8070">
                        <c:v>751.39127366811556</c:v>
                      </c:pt>
                      <c:pt idx="8071">
                        <c:v>751.97930142302562</c:v>
                      </c:pt>
                      <c:pt idx="8072">
                        <c:v>756.87639656591637</c:v>
                      </c:pt>
                      <c:pt idx="8073">
                        <c:v>756.87639656591637</c:v>
                      </c:pt>
                      <c:pt idx="8074">
                        <c:v>756.87639656591637</c:v>
                      </c:pt>
                      <c:pt idx="8075">
                        <c:v>755.25461601787447</c:v>
                      </c:pt>
                      <c:pt idx="8076">
                        <c:v>756.19546042573063</c:v>
                      </c:pt>
                      <c:pt idx="8077">
                        <c:v>755.01234858285159</c:v>
                      </c:pt>
                      <c:pt idx="8078">
                        <c:v>758.36528284134863</c:v>
                      </c:pt>
                      <c:pt idx="8079">
                        <c:v>758.11243090673725</c:v>
                      </c:pt>
                      <c:pt idx="8080">
                        <c:v>758.11243090673725</c:v>
                      </c:pt>
                      <c:pt idx="8081">
                        <c:v>758.11243090673725</c:v>
                      </c:pt>
                      <c:pt idx="8082">
                        <c:v>760.43161237210245</c:v>
                      </c:pt>
                      <c:pt idx="8083">
                        <c:v>755.52981300717249</c:v>
                      </c:pt>
                      <c:pt idx="8084">
                        <c:v>755.94025638009964</c:v>
                      </c:pt>
                      <c:pt idx="8085">
                        <c:v>756.39068564036074</c:v>
                      </c:pt>
                      <c:pt idx="8086">
                        <c:v>756.55650946724541</c:v>
                      </c:pt>
                      <c:pt idx="8087">
                        <c:v>756.55650946724541</c:v>
                      </c:pt>
                      <c:pt idx="8088">
                        <c:v>756.55650946724541</c:v>
                      </c:pt>
                      <c:pt idx="8089">
                        <c:v>757.12572033399829</c:v>
                      </c:pt>
                      <c:pt idx="8090">
                        <c:v>758.81571210160962</c:v>
                      </c:pt>
                      <c:pt idx="8091">
                        <c:v>753.56932847230235</c:v>
                      </c:pt>
                      <c:pt idx="8092">
                        <c:v>751.56650593907864</c:v>
                      </c:pt>
                      <c:pt idx="8093">
                        <c:v>751.07256262495423</c:v>
                      </c:pt>
                      <c:pt idx="8094">
                        <c:v>751.07256262495423</c:v>
                      </c:pt>
                      <c:pt idx="8095">
                        <c:v>751.07256262495423</c:v>
                      </c:pt>
                      <c:pt idx="8096">
                        <c:v>753.65165235798975</c:v>
                      </c:pt>
                      <c:pt idx="8097">
                        <c:v>751.29483711631042</c:v>
                      </c:pt>
                      <c:pt idx="8098">
                        <c:v>749.90473950370301</c:v>
                      </c:pt>
                      <c:pt idx="8099">
                        <c:v>750.79148535810737</c:v>
                      </c:pt>
                      <c:pt idx="8100">
                        <c:v>753.75984946489336</c:v>
                      </c:pt>
                      <c:pt idx="8101">
                        <c:v>753.75984946489336</c:v>
                      </c:pt>
                      <c:pt idx="8102">
                        <c:v>753.75984946489336</c:v>
                      </c:pt>
                      <c:pt idx="8103">
                        <c:v>753.75984946489336</c:v>
                      </c:pt>
                      <c:pt idx="8104">
                        <c:v>755.95789721274707</c:v>
                      </c:pt>
                      <c:pt idx="8105">
                        <c:v>755.96142537927642</c:v>
                      </c:pt>
                      <c:pt idx="8106">
                        <c:v>752.08985064094884</c:v>
                      </c:pt>
                      <c:pt idx="8107">
                        <c:v>733.46465953192842</c:v>
                      </c:pt>
                      <c:pt idx="8108">
                        <c:v>733.46465953192842</c:v>
                      </c:pt>
                      <c:pt idx="8109">
                        <c:v>733.46465953192842</c:v>
                      </c:pt>
                      <c:pt idx="8110">
                        <c:v>744.52781371280571</c:v>
                      </c:pt>
                      <c:pt idx="8111">
                        <c:v>735.53098906268224</c:v>
                      </c:pt>
                      <c:pt idx="8112">
                        <c:v>736.84581912266094</c:v>
                      </c:pt>
                      <c:pt idx="8113">
                        <c:v>745.02175702693</c:v>
                      </c:pt>
                      <c:pt idx="8114">
                        <c:v>742.61554745383819</c:v>
                      </c:pt>
                      <c:pt idx="8115">
                        <c:v>742.61554745383819</c:v>
                      </c:pt>
                      <c:pt idx="8116">
                        <c:v>742.61554745383819</c:v>
                      </c:pt>
                      <c:pt idx="8117">
                        <c:v>742.1263083617531</c:v>
                      </c:pt>
                      <c:pt idx="8118">
                        <c:v>743.13065976713949</c:v>
                      </c:pt>
                      <c:pt idx="8119">
                        <c:v>750.6409502528503</c:v>
                      </c:pt>
                      <c:pt idx="8120">
                        <c:v>756.33541103139896</c:v>
                      </c:pt>
                      <c:pt idx="8121">
                        <c:v>751.99929436669242</c:v>
                      </c:pt>
                      <c:pt idx="8122">
                        <c:v>751.99929436669242</c:v>
                      </c:pt>
                      <c:pt idx="8123">
                        <c:v>751.99929436669242</c:v>
                      </c:pt>
                      <c:pt idx="8124">
                        <c:v>746.35658003057586</c:v>
                      </c:pt>
                      <c:pt idx="8125">
                        <c:v>751.74879454310087</c:v>
                      </c:pt>
                      <c:pt idx="8126">
                        <c:v>753.81865224038415</c:v>
                      </c:pt>
                      <c:pt idx="8127">
                        <c:v>746.61178407620673</c:v>
                      </c:pt>
                      <c:pt idx="8128">
                        <c:v>752.34152652005014</c:v>
                      </c:pt>
                      <c:pt idx="8129">
                        <c:v>752.34152652005014</c:v>
                      </c:pt>
                      <c:pt idx="8130">
                        <c:v>752.34152652005014</c:v>
                      </c:pt>
                      <c:pt idx="8131">
                        <c:v>750.28813359990431</c:v>
                      </c:pt>
                      <c:pt idx="8132">
                        <c:v>747.41267787839433</c:v>
                      </c:pt>
                      <c:pt idx="8133">
                        <c:v>749.33905680347971</c:v>
                      </c:pt>
                      <c:pt idx="8134">
                        <c:v>749.49900035281519</c:v>
                      </c:pt>
                      <c:pt idx="8135">
                        <c:v>746.35305186404651</c:v>
                      </c:pt>
                      <c:pt idx="8136">
                        <c:v>746.35305186404651</c:v>
                      </c:pt>
                      <c:pt idx="8137">
                        <c:v>746.35305186404651</c:v>
                      </c:pt>
                      <c:pt idx="8138">
                        <c:v>749.33788074796985</c:v>
                      </c:pt>
                      <c:pt idx="8139">
                        <c:v>739.61072562624815</c:v>
                      </c:pt>
                      <c:pt idx="8140">
                        <c:v>741.20780900858369</c:v>
                      </c:pt>
                      <c:pt idx="8141">
                        <c:v>738.87804304363021</c:v>
                      </c:pt>
                      <c:pt idx="8142">
                        <c:v>739.1896977537325</c:v>
                      </c:pt>
                      <c:pt idx="8143">
                        <c:v>739.1896977537325</c:v>
                      </c:pt>
                      <c:pt idx="8144">
                        <c:v>739.1896977537325</c:v>
                      </c:pt>
                      <c:pt idx="8145">
                        <c:v>736.53651652357848</c:v>
                      </c:pt>
                      <c:pt idx="8146">
                        <c:v>742.05104080912474</c:v>
                      </c:pt>
                      <c:pt idx="8147">
                        <c:v>743.6892861343041</c:v>
                      </c:pt>
                      <c:pt idx="8148">
                        <c:v>743.1177231565315</c:v>
                      </c:pt>
                      <c:pt idx="8149">
                        <c:v>744.19263789250715</c:v>
                      </c:pt>
                      <c:pt idx="8150">
                        <c:v>744.19263789250715</c:v>
                      </c:pt>
                      <c:pt idx="8151">
                        <c:v>744.19263789250715</c:v>
                      </c:pt>
                      <c:pt idx="8152">
                        <c:v>749.41432435610818</c:v>
                      </c:pt>
                      <c:pt idx="8153">
                        <c:v>744.25026461248819</c:v>
                      </c:pt>
                      <c:pt idx="8154">
                        <c:v>740.93614018581536</c:v>
                      </c:pt>
                      <c:pt idx="8155">
                        <c:v>737.60555098200484</c:v>
                      </c:pt>
                      <c:pt idx="8156">
                        <c:v>735.09349641302924</c:v>
                      </c:pt>
                      <c:pt idx="8157">
                        <c:v>735.09349641302924</c:v>
                      </c:pt>
                      <c:pt idx="8158">
                        <c:v>735.09349641302924</c:v>
                      </c:pt>
                      <c:pt idx="8159">
                        <c:v>734.53016582382543</c:v>
                      </c:pt>
                      <c:pt idx="8160">
                        <c:v>728.87451487710075</c:v>
                      </c:pt>
                      <c:pt idx="8161">
                        <c:v>724.65717981888599</c:v>
                      </c:pt>
                      <c:pt idx="8162">
                        <c:v>719.75420439844606</c:v>
                      </c:pt>
                      <c:pt idx="8163">
                        <c:v>719.29083852757697</c:v>
                      </c:pt>
                      <c:pt idx="8164">
                        <c:v>719.29083852757697</c:v>
                      </c:pt>
                      <c:pt idx="8165">
                        <c:v>719.29083852757697</c:v>
                      </c:pt>
                      <c:pt idx="8166">
                        <c:v>735.44984123250458</c:v>
                      </c:pt>
                      <c:pt idx="8167">
                        <c:v>738.97800776196482</c:v>
                      </c:pt>
                      <c:pt idx="8168">
                        <c:v>744.64777137480735</c:v>
                      </c:pt>
                      <c:pt idx="8169">
                        <c:v>742.67082206279986</c:v>
                      </c:pt>
                      <c:pt idx="8170">
                        <c:v>742.24861813477446</c:v>
                      </c:pt>
                      <c:pt idx="8171">
                        <c:v>742.24861813477446</c:v>
                      </c:pt>
                      <c:pt idx="8172">
                        <c:v>742.24861813477446</c:v>
                      </c:pt>
                      <c:pt idx="8173">
                        <c:v>739.0791485358094</c:v>
                      </c:pt>
                      <c:pt idx="8174">
                        <c:v>744.17499705985961</c:v>
                      </c:pt>
                      <c:pt idx="8175">
                        <c:v>746.23779842408408</c:v>
                      </c:pt>
                      <c:pt idx="8176">
                        <c:v>751.51946371868598</c:v>
                      </c:pt>
                      <c:pt idx="8177">
                        <c:v>749.06503586969154</c:v>
                      </c:pt>
                      <c:pt idx="8178">
                        <c:v>749.06503586969154</c:v>
                      </c:pt>
                      <c:pt idx="8179">
                        <c:v>749.06503586969154</c:v>
                      </c:pt>
                      <c:pt idx="8180">
                        <c:v>755.21815829707009</c:v>
                      </c:pt>
                      <c:pt idx="8181">
                        <c:v>756.94460778548603</c:v>
                      </c:pt>
                      <c:pt idx="8182">
                        <c:v>756.96930495119216</c:v>
                      </c:pt>
                      <c:pt idx="8183">
                        <c:v>756.96930495119216</c:v>
                      </c:pt>
                      <c:pt idx="8184">
                        <c:v>759.58485240503205</c:v>
                      </c:pt>
                      <c:pt idx="8185">
                        <c:v>759.58485240503205</c:v>
                      </c:pt>
                      <c:pt idx="8186">
                        <c:v>759.58485240503205</c:v>
                      </c:pt>
                      <c:pt idx="8187">
                        <c:v>755.46748206515201</c:v>
                      </c:pt>
                      <c:pt idx="8188">
                        <c:v>757.98659296718654</c:v>
                      </c:pt>
                      <c:pt idx="8189">
                        <c:v>751.21839350817208</c:v>
                      </c:pt>
                      <c:pt idx="8190">
                        <c:v>744.99353169469464</c:v>
                      </c:pt>
                      <c:pt idx="8191">
                        <c:v>745.65682700223306</c:v>
                      </c:pt>
                      <c:pt idx="8192">
                        <c:v>745.65682700223306</c:v>
                      </c:pt>
                      <c:pt idx="8193">
                        <c:v>745.65682700223306</c:v>
                      </c:pt>
                      <c:pt idx="8194">
                        <c:v>750.49747148065239</c:v>
                      </c:pt>
                      <c:pt idx="8195">
                        <c:v>752.58967423262231</c:v>
                      </c:pt>
                      <c:pt idx="8196">
                        <c:v>761.46066094319508</c:v>
                      </c:pt>
                      <c:pt idx="8197">
                        <c:v>762.78607550276229</c:v>
                      </c:pt>
                      <c:pt idx="8198">
                        <c:v>767.00576267199665</c:v>
                      </c:pt>
                      <c:pt idx="8199">
                        <c:v>767.00576267199665</c:v>
                      </c:pt>
                      <c:pt idx="8200">
                        <c:v>767.00576267199665</c:v>
                      </c:pt>
                      <c:pt idx="8201">
                        <c:v>764.14206750558481</c:v>
                      </c:pt>
                      <c:pt idx="8202">
                        <c:v>769.9541338351155</c:v>
                      </c:pt>
                      <c:pt idx="8203">
                        <c:v>765.2052216864621</c:v>
                      </c:pt>
                      <c:pt idx="8204">
                        <c:v>767.33035399270693</c:v>
                      </c:pt>
                      <c:pt idx="8205">
                        <c:v>765.35340468069944</c:v>
                      </c:pt>
                      <c:pt idx="8206">
                        <c:v>765.35340468069944</c:v>
                      </c:pt>
                      <c:pt idx="8207">
                        <c:v>765.35340468069944</c:v>
                      </c:pt>
                      <c:pt idx="8208">
                        <c:v>766.66705868516851</c:v>
                      </c:pt>
                      <c:pt idx="8209">
                        <c:v>769.35904974714651</c:v>
                      </c:pt>
                      <c:pt idx="8210">
                        <c:v>767.68081853463332</c:v>
                      </c:pt>
                      <c:pt idx="8211">
                        <c:v>765.43220039985738</c:v>
                      </c:pt>
                      <c:pt idx="8212">
                        <c:v>766.6670586851684</c:v>
                      </c:pt>
                      <c:pt idx="8213">
                        <c:v>766.6670586851684</c:v>
                      </c:pt>
                      <c:pt idx="8214">
                        <c:v>766.6670586851684</c:v>
                      </c:pt>
                      <c:pt idx="8215">
                        <c:v>766.6670586851684</c:v>
                      </c:pt>
                      <c:pt idx="8216">
                        <c:v>769.11913442314312</c:v>
                      </c:pt>
                      <c:pt idx="8217">
                        <c:v>762.90015288721463</c:v>
                      </c:pt>
                      <c:pt idx="8218">
                        <c:v>762.64965306362308</c:v>
                      </c:pt>
                      <c:pt idx="8219">
                        <c:v>757.61025520404405</c:v>
                      </c:pt>
                      <c:pt idx="8220">
                        <c:v>757.61025520404405</c:v>
                      </c:pt>
                      <c:pt idx="8221">
                        <c:v>757.61025520404405</c:v>
                      </c:pt>
                      <c:pt idx="8222">
                        <c:v>757.61025520404405</c:v>
                      </c:pt>
                      <c:pt idx="8223">
                        <c:v>764.3737504410193</c:v>
                      </c:pt>
                      <c:pt idx="8224">
                        <c:v>770.56921086675129</c:v>
                      </c:pt>
                      <c:pt idx="8225">
                        <c:v>772.13101258379243</c:v>
                      </c:pt>
                      <c:pt idx="8226">
                        <c:v>777.5549805950825</c:v>
                      </c:pt>
                      <c:pt idx="8227">
                        <c:v>777.5549805950825</c:v>
                      </c:pt>
                      <c:pt idx="8228">
                        <c:v>777.5549805950825</c:v>
                      </c:pt>
                      <c:pt idx="8229">
                        <c:v>777.15512172174363</c:v>
                      </c:pt>
                      <c:pt idx="8230">
                        <c:v>777.65494531341722</c:v>
                      </c:pt>
                      <c:pt idx="8231">
                        <c:v>779.27672586145911</c:v>
                      </c:pt>
                      <c:pt idx="8232">
                        <c:v>778.36998706338784</c:v>
                      </c:pt>
                      <c:pt idx="8233">
                        <c:v>780.63859814183093</c:v>
                      </c:pt>
                      <c:pt idx="8234">
                        <c:v>780.63859814183093</c:v>
                      </c:pt>
                      <c:pt idx="8235">
                        <c:v>780.63859814183093</c:v>
                      </c:pt>
                      <c:pt idx="8236">
                        <c:v>780.63859814183093</c:v>
                      </c:pt>
                      <c:pt idx="8237">
                        <c:v>779.51781724097236</c:v>
                      </c:pt>
                      <c:pt idx="8238">
                        <c:v>781.30659767140867</c:v>
                      </c:pt>
                      <c:pt idx="8239">
                        <c:v>779.23673997412538</c:v>
                      </c:pt>
                      <c:pt idx="8240">
                        <c:v>780.65623897447824</c:v>
                      </c:pt>
                      <c:pt idx="8241">
                        <c:v>780.65623897447824</c:v>
                      </c:pt>
                      <c:pt idx="8242">
                        <c:v>780.65623897447824</c:v>
                      </c:pt>
                      <c:pt idx="8243">
                        <c:v>780.73033047159697</c:v>
                      </c:pt>
                      <c:pt idx="8244">
                        <c:v>785.71210161119473</c:v>
                      </c:pt>
                      <c:pt idx="8245">
                        <c:v>791.88404092673056</c:v>
                      </c:pt>
                      <c:pt idx="8246">
                        <c:v>791.7417382100424</c:v>
                      </c:pt>
                      <c:pt idx="8247">
                        <c:v>791.1701752322698</c:v>
                      </c:pt>
                      <c:pt idx="8248">
                        <c:v>791.1701752322698</c:v>
                      </c:pt>
                      <c:pt idx="8249">
                        <c:v>791.1701752322698</c:v>
                      </c:pt>
                      <c:pt idx="8250">
                        <c:v>786.60237563212866</c:v>
                      </c:pt>
                      <c:pt idx="8251">
                        <c:v>785.80265788545114</c:v>
                      </c:pt>
                      <c:pt idx="8252">
                        <c:v>788.65224038574513</c:v>
                      </c:pt>
                      <c:pt idx="8253">
                        <c:v>788.75102904856999</c:v>
                      </c:pt>
                      <c:pt idx="8254">
                        <c:v>793.26943431729865</c:v>
                      </c:pt>
                      <c:pt idx="8255">
                        <c:v>793.26943431729865</c:v>
                      </c:pt>
                      <c:pt idx="8256">
                        <c:v>793.26943431729865</c:v>
                      </c:pt>
                      <c:pt idx="8257">
                        <c:v>791.94519581324118</c:v>
                      </c:pt>
                      <c:pt idx="8258">
                        <c:v>793.13065976713972</c:v>
                      </c:pt>
                      <c:pt idx="8259">
                        <c:v>795.36869340232738</c:v>
                      </c:pt>
                      <c:pt idx="8260">
                        <c:v>799.97647888980237</c:v>
                      </c:pt>
                      <c:pt idx="8261">
                        <c:v>802.89544866517588</c:v>
                      </c:pt>
                      <c:pt idx="8262">
                        <c:v>802.89544866517588</c:v>
                      </c:pt>
                      <c:pt idx="8263">
                        <c:v>802.89544866517588</c:v>
                      </c:pt>
                      <c:pt idx="8264">
                        <c:v>806.39538986240041</c:v>
                      </c:pt>
                      <c:pt idx="8265">
                        <c:v>809.46724685405036</c:v>
                      </c:pt>
                      <c:pt idx="8266">
                        <c:v>813.69869457838308</c:v>
                      </c:pt>
                      <c:pt idx="8267">
                        <c:v>811.96989297894766</c:v>
                      </c:pt>
                      <c:pt idx="8268">
                        <c:v>814.48547571445283</c:v>
                      </c:pt>
                      <c:pt idx="8269">
                        <c:v>814.48547571445283</c:v>
                      </c:pt>
                      <c:pt idx="8270">
                        <c:v>814.48547571445283</c:v>
                      </c:pt>
                      <c:pt idx="8271">
                        <c:v>814.48547571445283</c:v>
                      </c:pt>
                      <c:pt idx="8272">
                        <c:v>819.54604257320864</c:v>
                      </c:pt>
                      <c:pt idx="8273">
                        <c:v>819.02622603786813</c:v>
                      </c:pt>
                      <c:pt idx="8274">
                        <c:v>817.04927672586052</c:v>
                      </c:pt>
                      <c:pt idx="8275">
                        <c:v>819.55074679524796</c:v>
                      </c:pt>
                      <c:pt idx="8276">
                        <c:v>819.55074679524796</c:v>
                      </c:pt>
                      <c:pt idx="8277">
                        <c:v>819.55074679524796</c:v>
                      </c:pt>
                      <c:pt idx="8278">
                        <c:v>821.15488651064243</c:v>
                      </c:pt>
                      <c:pt idx="8279">
                        <c:v>818.27472656709313</c:v>
                      </c:pt>
                      <c:pt idx="8280">
                        <c:v>829.10619781253592</c:v>
                      </c:pt>
                      <c:pt idx="8281">
                        <c:v>824.88886275432105</c:v>
                      </c:pt>
                      <c:pt idx="8282">
                        <c:v>825.23815124073769</c:v>
                      </c:pt>
                      <c:pt idx="8283">
                        <c:v>825.23815124073769</c:v>
                      </c:pt>
                      <c:pt idx="8284">
                        <c:v>825.23815124073769</c:v>
                      </c:pt>
                      <c:pt idx="8285">
                        <c:v>822.97424438433416</c:v>
                      </c:pt>
                      <c:pt idx="8286">
                        <c:v>820.94554862989457</c:v>
                      </c:pt>
                      <c:pt idx="8287">
                        <c:v>820.10819710690271</c:v>
                      </c:pt>
                      <c:pt idx="8288">
                        <c:v>820.66682347406731</c:v>
                      </c:pt>
                      <c:pt idx="8289">
                        <c:v>823.4576031988704</c:v>
                      </c:pt>
                      <c:pt idx="8290">
                        <c:v>823.4576031988704</c:v>
                      </c:pt>
                      <c:pt idx="8291">
                        <c:v>823.4576031988704</c:v>
                      </c:pt>
                      <c:pt idx="8292">
                        <c:v>825.41926378925029</c:v>
                      </c:pt>
                      <c:pt idx="8293">
                        <c:v>822.53322356815181</c:v>
                      </c:pt>
                      <c:pt idx="8294">
                        <c:v>829.37316241326539</c:v>
                      </c:pt>
                      <c:pt idx="8295">
                        <c:v>828.52993061272446</c:v>
                      </c:pt>
                      <c:pt idx="8296">
                        <c:v>828.64283194166717</c:v>
                      </c:pt>
                      <c:pt idx="8297">
                        <c:v>828.64283194166717</c:v>
                      </c:pt>
                      <c:pt idx="8298">
                        <c:v>828.64283194166717</c:v>
                      </c:pt>
                      <c:pt idx="8299">
                        <c:v>827.65729742443796</c:v>
                      </c:pt>
                      <c:pt idx="8300">
                        <c:v>817.62083970363346</c:v>
                      </c:pt>
                      <c:pt idx="8301">
                        <c:v>820.17640832647248</c:v>
                      </c:pt>
                      <c:pt idx="8302">
                        <c:v>818.62989533105917</c:v>
                      </c:pt>
                      <c:pt idx="8303">
                        <c:v>818.44995883805655</c:v>
                      </c:pt>
                      <c:pt idx="8304">
                        <c:v>818.44995883805655</c:v>
                      </c:pt>
                      <c:pt idx="8305">
                        <c:v>818.44995883805655</c:v>
                      </c:pt>
                      <c:pt idx="8306">
                        <c:v>818.43467011642883</c:v>
                      </c:pt>
                      <c:pt idx="8307">
                        <c:v>823.80924379630665</c:v>
                      </c:pt>
                      <c:pt idx="8308">
                        <c:v>826.38127719628301</c:v>
                      </c:pt>
                      <c:pt idx="8309">
                        <c:v>827.00929083852702</c:v>
                      </c:pt>
                      <c:pt idx="8310">
                        <c:v>826.12019287310295</c:v>
                      </c:pt>
                      <c:pt idx="8311">
                        <c:v>826.12019287310295</c:v>
                      </c:pt>
                      <c:pt idx="8312">
                        <c:v>826.12019287310295</c:v>
                      </c:pt>
                      <c:pt idx="8313">
                        <c:v>825.22403857462007</c:v>
                      </c:pt>
                      <c:pt idx="8314">
                        <c:v>825.24050335175764</c:v>
                      </c:pt>
                      <c:pt idx="8315">
                        <c:v>822.76490650358642</c:v>
                      </c:pt>
                      <c:pt idx="8316">
                        <c:v>824.70892626131888</c:v>
                      </c:pt>
                      <c:pt idx="8317">
                        <c:v>824.50546865812009</c:v>
                      </c:pt>
                      <c:pt idx="8318">
                        <c:v>824.50546865812009</c:v>
                      </c:pt>
                      <c:pt idx="8319">
                        <c:v>824.50546865812009</c:v>
                      </c:pt>
                      <c:pt idx="8320">
                        <c:v>825.59802422674295</c:v>
                      </c:pt>
                      <c:pt idx="8321">
                        <c:v>824.06091967540806</c:v>
                      </c:pt>
                      <c:pt idx="8322">
                        <c:v>820.74679524873522</c:v>
                      </c:pt>
                      <c:pt idx="8323">
                        <c:v>816.49535458073569</c:v>
                      </c:pt>
                      <c:pt idx="8324">
                        <c:v>816.49535458073569</c:v>
                      </c:pt>
                      <c:pt idx="8325">
                        <c:v>816.49535458073569</c:v>
                      </c:pt>
                      <c:pt idx="8326">
                        <c:v>816.49535458073569</c:v>
                      </c:pt>
                      <c:pt idx="8327">
                        <c:v>823.77278607550215</c:v>
                      </c:pt>
                      <c:pt idx="8328">
                        <c:v>822.39092085146353</c:v>
                      </c:pt>
                      <c:pt idx="8329">
                        <c:v>822.80018816888094</c:v>
                      </c:pt>
                      <c:pt idx="8330">
                        <c:v>829.55662707279714</c:v>
                      </c:pt>
                      <c:pt idx="8331">
                        <c:v>828.23944490179872</c:v>
                      </c:pt>
                      <c:pt idx="8332">
                        <c:v>828.23944490179872</c:v>
                      </c:pt>
                      <c:pt idx="8333">
                        <c:v>828.23944490179872</c:v>
                      </c:pt>
                      <c:pt idx="8334">
                        <c:v>836.73291779371914</c:v>
                      </c:pt>
                      <c:pt idx="8335">
                        <c:v>841.67117487945359</c:v>
                      </c:pt>
                      <c:pt idx="8336">
                        <c:v>841.66059037986531</c:v>
                      </c:pt>
                      <c:pt idx="8337">
                        <c:v>844.32670822062744</c:v>
                      </c:pt>
                      <c:pt idx="8338">
                        <c:v>844.6313065976708</c:v>
                      </c:pt>
                      <c:pt idx="8339">
                        <c:v>844.6313065976708</c:v>
                      </c:pt>
                      <c:pt idx="8340">
                        <c:v>844.6313065976708</c:v>
                      </c:pt>
                      <c:pt idx="8341">
                        <c:v>847.35269904739448</c:v>
                      </c:pt>
                      <c:pt idx="8342">
                        <c:v>849.08855697988895</c:v>
                      </c:pt>
                      <c:pt idx="8343">
                        <c:v>846.38950958485191</c:v>
                      </c:pt>
                      <c:pt idx="8344">
                        <c:v>847.55498059508352</c:v>
                      </c:pt>
                      <c:pt idx="8345">
                        <c:v>851.5864988827467</c:v>
                      </c:pt>
                      <c:pt idx="8346">
                        <c:v>851.5864988827467</c:v>
                      </c:pt>
                      <c:pt idx="8347">
                        <c:v>851.5864988827467</c:v>
                      </c:pt>
                      <c:pt idx="8348">
                        <c:v>852.06044925320418</c:v>
                      </c:pt>
                      <c:pt idx="8349">
                        <c:v>853.27649065035803</c:v>
                      </c:pt>
                      <c:pt idx="8350">
                        <c:v>854.08561684111419</c:v>
                      </c:pt>
                      <c:pt idx="8351">
                        <c:v>853.07773726919845</c:v>
                      </c:pt>
                      <c:pt idx="8352">
                        <c:v>853.13418793366986</c:v>
                      </c:pt>
                      <c:pt idx="8353">
                        <c:v>853.13418793366986</c:v>
                      </c:pt>
                      <c:pt idx="8354">
                        <c:v>853.13418793366986</c:v>
                      </c:pt>
                      <c:pt idx="8355">
                        <c:v>856.76584734799417</c:v>
                      </c:pt>
                      <c:pt idx="8356">
                        <c:v>855.88027754909967</c:v>
                      </c:pt>
                      <c:pt idx="8357">
                        <c:v>839.75538045395672</c:v>
                      </c:pt>
                      <c:pt idx="8358">
                        <c:v>844.76302481477069</c:v>
                      </c:pt>
                      <c:pt idx="8359">
                        <c:v>850.18934493708025</c:v>
                      </c:pt>
                      <c:pt idx="8360">
                        <c:v>850.18934493708025</c:v>
                      </c:pt>
                      <c:pt idx="8361">
                        <c:v>850.18934493708025</c:v>
                      </c:pt>
                      <c:pt idx="8362">
                        <c:v>855.62624955897843</c:v>
                      </c:pt>
                      <c:pt idx="8363">
                        <c:v>855.52863695166343</c:v>
                      </c:pt>
                      <c:pt idx="8364">
                        <c:v>859.03563448194677</c:v>
                      </c:pt>
                      <c:pt idx="8365">
                        <c:v>864.8006585910847</c:v>
                      </c:pt>
                      <c:pt idx="8366">
                        <c:v>865.48865106432947</c:v>
                      </c:pt>
                      <c:pt idx="8367">
                        <c:v>865.48865106432947</c:v>
                      </c:pt>
                      <c:pt idx="8368">
                        <c:v>865.48865106432947</c:v>
                      </c:pt>
                      <c:pt idx="8369">
                        <c:v>865.48865106432947</c:v>
                      </c:pt>
                      <c:pt idx="8370">
                        <c:v>865.01940491591131</c:v>
                      </c:pt>
                      <c:pt idx="8371">
                        <c:v>865.50864400799651</c:v>
                      </c:pt>
                      <c:pt idx="8372">
                        <c:v>871.76055509819992</c:v>
                      </c:pt>
                      <c:pt idx="8373">
                        <c:v>876.8728683993877</c:v>
                      </c:pt>
                      <c:pt idx="8374">
                        <c:v>876.8728683993877</c:v>
                      </c:pt>
                      <c:pt idx="8375">
                        <c:v>876.8728683993877</c:v>
                      </c:pt>
                      <c:pt idx="8376">
                        <c:v>875.3898624015045</c:v>
                      </c:pt>
                      <c:pt idx="8377">
                        <c:v>871.89462542631929</c:v>
                      </c:pt>
                      <c:pt idx="8378">
                        <c:v>874.12913089497738</c:v>
                      </c:pt>
                      <c:pt idx="8379">
                        <c:v>873.76220157591354</c:v>
                      </c:pt>
                      <c:pt idx="8380">
                        <c:v>864.28907444431297</c:v>
                      </c:pt>
                      <c:pt idx="8381">
                        <c:v>864.28907444431297</c:v>
                      </c:pt>
                      <c:pt idx="8382">
                        <c:v>864.28907444431297</c:v>
                      </c:pt>
                      <c:pt idx="8383">
                        <c:v>860.72445019404836</c:v>
                      </c:pt>
                      <c:pt idx="8384">
                        <c:v>867.34329060331584</c:v>
                      </c:pt>
                      <c:pt idx="8385">
                        <c:v>866.27896036692869</c:v>
                      </c:pt>
                      <c:pt idx="8386">
                        <c:v>863.33176525931958</c:v>
                      </c:pt>
                      <c:pt idx="8387">
                        <c:v>862.25214630130472</c:v>
                      </c:pt>
                      <c:pt idx="8388">
                        <c:v>862.25214630130472</c:v>
                      </c:pt>
                      <c:pt idx="8389">
                        <c:v>862.25214630130472</c:v>
                      </c:pt>
                      <c:pt idx="8390">
                        <c:v>871.99341408914438</c:v>
                      </c:pt>
                      <c:pt idx="8391">
                        <c:v>865.85910854992289</c:v>
                      </c:pt>
                      <c:pt idx="8392">
                        <c:v>869.02975420439782</c:v>
                      </c:pt>
                      <c:pt idx="8393">
                        <c:v>869.19087380924327</c:v>
                      </c:pt>
                      <c:pt idx="8394">
                        <c:v>871.65941432435579</c:v>
                      </c:pt>
                      <c:pt idx="8395">
                        <c:v>871.65941432435579</c:v>
                      </c:pt>
                      <c:pt idx="8396">
                        <c:v>871.65941432435579</c:v>
                      </c:pt>
                      <c:pt idx="8397">
                        <c:v>869.87416206044895</c:v>
                      </c:pt>
                      <c:pt idx="8398">
                        <c:v>860.24109137951291</c:v>
                      </c:pt>
                      <c:pt idx="8399">
                        <c:v>869.33200047042192</c:v>
                      </c:pt>
                      <c:pt idx="8400">
                        <c:v>858.60990238739248</c:v>
                      </c:pt>
                      <c:pt idx="8401">
                        <c:v>860.29283782194489</c:v>
                      </c:pt>
                      <c:pt idx="8402">
                        <c:v>860.29283782194489</c:v>
                      </c:pt>
                      <c:pt idx="8403">
                        <c:v>860.29283782194489</c:v>
                      </c:pt>
                      <c:pt idx="8404">
                        <c:v>858.17593790426884</c:v>
                      </c:pt>
                      <c:pt idx="8405">
                        <c:v>858.17593790426884</c:v>
                      </c:pt>
                      <c:pt idx="8406">
                        <c:v>861.60061154886489</c:v>
                      </c:pt>
                      <c:pt idx="8407">
                        <c:v>853.87392684934707</c:v>
                      </c:pt>
                      <c:pt idx="8408">
                        <c:v>861.70998471127825</c:v>
                      </c:pt>
                      <c:pt idx="8409">
                        <c:v>861.70998471127825</c:v>
                      </c:pt>
                      <c:pt idx="8410">
                        <c:v>861.70998471127825</c:v>
                      </c:pt>
                      <c:pt idx="8411">
                        <c:v>864.32553216511803</c:v>
                      </c:pt>
                      <c:pt idx="8412">
                        <c:v>864.97824297306806</c:v>
                      </c:pt>
                      <c:pt idx="8413">
                        <c:v>872.8719275549804</c:v>
                      </c:pt>
                      <c:pt idx="8414">
                        <c:v>874.01858167705495</c:v>
                      </c:pt>
                      <c:pt idx="8415">
                        <c:v>879.11678231212488</c:v>
                      </c:pt>
                      <c:pt idx="8416">
                        <c:v>879.11678231212488</c:v>
                      </c:pt>
                      <c:pt idx="8417">
                        <c:v>879.11678231212488</c:v>
                      </c:pt>
                      <c:pt idx="8418">
                        <c:v>879.17911325414536</c:v>
                      </c:pt>
                      <c:pt idx="8419">
                        <c:v>881.60884393743368</c:v>
                      </c:pt>
                      <c:pt idx="8420">
                        <c:v>887.07632600258728</c:v>
                      </c:pt>
                      <c:pt idx="8421">
                        <c:v>886.65294601905202</c:v>
                      </c:pt>
                      <c:pt idx="8422">
                        <c:v>887.46795248735725</c:v>
                      </c:pt>
                      <c:pt idx="8423">
                        <c:v>887.46795248735725</c:v>
                      </c:pt>
                      <c:pt idx="8424">
                        <c:v>887.46795248735725</c:v>
                      </c:pt>
                      <c:pt idx="8425">
                        <c:v>888.3570504527811</c:v>
                      </c:pt>
                      <c:pt idx="8426">
                        <c:v>888.07009290838505</c:v>
                      </c:pt>
                      <c:pt idx="8427">
                        <c:v>890.05174644243175</c:v>
                      </c:pt>
                      <c:pt idx="8428">
                        <c:v>886.46124897095115</c:v>
                      </c:pt>
                      <c:pt idx="8429">
                        <c:v>885.29224979419007</c:v>
                      </c:pt>
                      <c:pt idx="8430">
                        <c:v>885.29224979419007</c:v>
                      </c:pt>
                      <c:pt idx="8431">
                        <c:v>885.29224979419007</c:v>
                      </c:pt>
                      <c:pt idx="8432">
                        <c:v>882.49794190285752</c:v>
                      </c:pt>
                      <c:pt idx="8433">
                        <c:v>884.49488415853182</c:v>
                      </c:pt>
                      <c:pt idx="8434">
                        <c:v>886.05433376455323</c:v>
                      </c:pt>
                      <c:pt idx="8435">
                        <c:v>883.91156062566108</c:v>
                      </c:pt>
                      <c:pt idx="8436">
                        <c:v>885.42632012230933</c:v>
                      </c:pt>
                      <c:pt idx="8437">
                        <c:v>885.42632012230933</c:v>
                      </c:pt>
                      <c:pt idx="8438">
                        <c:v>885.42632012230933</c:v>
                      </c:pt>
                      <c:pt idx="8439">
                        <c:v>888.26414206750508</c:v>
                      </c:pt>
                      <c:pt idx="8440">
                        <c:v>885.91908738092388</c:v>
                      </c:pt>
                      <c:pt idx="8441">
                        <c:v>885.6485946136653</c:v>
                      </c:pt>
                      <c:pt idx="8442">
                        <c:v>870.66329530753796</c:v>
                      </c:pt>
                      <c:pt idx="8443">
                        <c:v>874.79477831353586</c:v>
                      </c:pt>
                      <c:pt idx="8444">
                        <c:v>874.79477831353586</c:v>
                      </c:pt>
                      <c:pt idx="8445">
                        <c:v>874.79477831353586</c:v>
                      </c:pt>
                      <c:pt idx="8446">
                        <c:v>884.78301775843761</c:v>
                      </c:pt>
                      <c:pt idx="8447">
                        <c:v>884.27378572268537</c:v>
                      </c:pt>
                      <c:pt idx="8448">
                        <c:v>886.97753733976185</c:v>
                      </c:pt>
                      <c:pt idx="8449">
                        <c:v>872.95072327413789</c:v>
                      </c:pt>
                      <c:pt idx="8450">
                        <c:v>871.53828060684395</c:v>
                      </c:pt>
                      <c:pt idx="8451">
                        <c:v>871.53828060684395</c:v>
                      </c:pt>
                      <c:pt idx="8452">
                        <c:v>871.53828060684395</c:v>
                      </c:pt>
                      <c:pt idx="8453">
                        <c:v>872.58967423262311</c:v>
                      </c:pt>
                      <c:pt idx="8454">
                        <c:v>883.8457015171108</c:v>
                      </c:pt>
                      <c:pt idx="8455">
                        <c:v>879.82829589556547</c:v>
                      </c:pt>
                      <c:pt idx="8456">
                        <c:v>877.79371986357683</c:v>
                      </c:pt>
                      <c:pt idx="8457">
                        <c:v>878.39233211807539</c:v>
                      </c:pt>
                      <c:pt idx="8458">
                        <c:v>878.39233211807539</c:v>
                      </c:pt>
                      <c:pt idx="8459">
                        <c:v>878.39233211807539</c:v>
                      </c:pt>
                      <c:pt idx="8460">
                        <c:v>880.16229566035463</c:v>
                      </c:pt>
                      <c:pt idx="8461">
                        <c:v>882.5049982359161</c:v>
                      </c:pt>
                      <c:pt idx="8462">
                        <c:v>888.82864871221864</c:v>
                      </c:pt>
                      <c:pt idx="8463">
                        <c:v>895.11348935669707</c:v>
                      </c:pt>
                      <c:pt idx="8464">
                        <c:v>895.76972833117668</c:v>
                      </c:pt>
                      <c:pt idx="8465">
                        <c:v>895.76972833117668</c:v>
                      </c:pt>
                      <c:pt idx="8466">
                        <c:v>895.76972833117668</c:v>
                      </c:pt>
                      <c:pt idx="8467">
                        <c:v>895.76972833117668</c:v>
                      </c:pt>
                      <c:pt idx="8468">
                        <c:v>890.53040103492845</c:v>
                      </c:pt>
                      <c:pt idx="8469">
                        <c:v>892.53439962366178</c:v>
                      </c:pt>
                      <c:pt idx="8470">
                        <c:v>894.76772903681001</c:v>
                      </c:pt>
                      <c:pt idx="8471">
                        <c:v>892.03457603198819</c:v>
                      </c:pt>
                      <c:pt idx="8472">
                        <c:v>892.03457603198819</c:v>
                      </c:pt>
                      <c:pt idx="8473">
                        <c:v>892.03457603198819</c:v>
                      </c:pt>
                      <c:pt idx="8474">
                        <c:v>900.67858402916556</c:v>
                      </c:pt>
                      <c:pt idx="8475">
                        <c:v>902.40032929554206</c:v>
                      </c:pt>
                      <c:pt idx="8476">
                        <c:v>902.24038574620658</c:v>
                      </c:pt>
                      <c:pt idx="8477">
                        <c:v>899.86122544984062</c:v>
                      </c:pt>
                      <c:pt idx="8478">
                        <c:v>900.85852052216796</c:v>
                      </c:pt>
                      <c:pt idx="8479">
                        <c:v>900.85852052216796</c:v>
                      </c:pt>
                      <c:pt idx="8480">
                        <c:v>900.85852052216796</c:v>
                      </c:pt>
                      <c:pt idx="8481">
                        <c:v>900.97377396213028</c:v>
                      </c:pt>
                      <c:pt idx="8482">
                        <c:v>901.15959073268198</c:v>
                      </c:pt>
                      <c:pt idx="8483">
                        <c:v>901.69822415617955</c:v>
                      </c:pt>
                      <c:pt idx="8484">
                        <c:v>898.23591673526914</c:v>
                      </c:pt>
                      <c:pt idx="8485">
                        <c:v>898.63812771962762</c:v>
                      </c:pt>
                      <c:pt idx="8486">
                        <c:v>898.63812771962762</c:v>
                      </c:pt>
                      <c:pt idx="8487">
                        <c:v>898.63812771962762</c:v>
                      </c:pt>
                      <c:pt idx="8488">
                        <c:v>892.55204045630887</c:v>
                      </c:pt>
                      <c:pt idx="8489">
                        <c:v>893.65518052452012</c:v>
                      </c:pt>
                      <c:pt idx="8490">
                        <c:v>899.62954251440613</c:v>
                      </c:pt>
                      <c:pt idx="8491">
                        <c:v>900.24579560155189</c:v>
                      </c:pt>
                      <c:pt idx="8492">
                        <c:v>905.4298482888388</c:v>
                      </c:pt>
                      <c:pt idx="8493">
                        <c:v>905.4298482888388</c:v>
                      </c:pt>
                      <c:pt idx="8494">
                        <c:v>905.4298482888388</c:v>
                      </c:pt>
                      <c:pt idx="8495">
                        <c:v>907.57497353875056</c:v>
                      </c:pt>
                      <c:pt idx="8496">
                        <c:v>909.50370457485553</c:v>
                      </c:pt>
                      <c:pt idx="8497">
                        <c:v>910.75267552628452</c:v>
                      </c:pt>
                      <c:pt idx="8498">
                        <c:v>916.71527696107228</c:v>
                      </c:pt>
                      <c:pt idx="8499">
                        <c:v>917.06103728095957</c:v>
                      </c:pt>
                      <c:pt idx="8500">
                        <c:v>917.06103728095957</c:v>
                      </c:pt>
                      <c:pt idx="8501">
                        <c:v>917.06103728095957</c:v>
                      </c:pt>
                      <c:pt idx="8502">
                        <c:v>915.63095378101821</c:v>
                      </c:pt>
                      <c:pt idx="8503">
                        <c:v>915.95201693519914</c:v>
                      </c:pt>
                      <c:pt idx="8504">
                        <c:v>918.78631071386542</c:v>
                      </c:pt>
                      <c:pt idx="8505">
                        <c:v>918.73691638245305</c:v>
                      </c:pt>
                      <c:pt idx="8506">
                        <c:v>919.96942255674446</c:v>
                      </c:pt>
                      <c:pt idx="8507">
                        <c:v>919.96942255674446</c:v>
                      </c:pt>
                      <c:pt idx="8508">
                        <c:v>919.96942255674446</c:v>
                      </c:pt>
                      <c:pt idx="8509">
                        <c:v>921.5229918852167</c:v>
                      </c:pt>
                      <c:pt idx="8510">
                        <c:v>922.56144890038786</c:v>
                      </c:pt>
                      <c:pt idx="8511">
                        <c:v>922.33682229801218</c:v>
                      </c:pt>
                      <c:pt idx="8512">
                        <c:v>921.28778078325274</c:v>
                      </c:pt>
                      <c:pt idx="8513">
                        <c:v>925.85558038339389</c:v>
                      </c:pt>
                      <c:pt idx="8514">
                        <c:v>925.85558038339389</c:v>
                      </c:pt>
                      <c:pt idx="8515">
                        <c:v>925.85558038339389</c:v>
                      </c:pt>
                      <c:pt idx="8516">
                        <c:v>921.05962601434771</c:v>
                      </c:pt>
                      <c:pt idx="8517">
                        <c:v>922.98482888392311</c:v>
                      </c:pt>
                      <c:pt idx="8518">
                        <c:v>919.69422556744655</c:v>
                      </c:pt>
                      <c:pt idx="8519">
                        <c:v>920.42573209455463</c:v>
                      </c:pt>
                      <c:pt idx="8520">
                        <c:v>933.67752557920721</c:v>
                      </c:pt>
                      <c:pt idx="8521">
                        <c:v>933.67752557920721</c:v>
                      </c:pt>
                      <c:pt idx="8522">
                        <c:v>933.67752557920721</c:v>
                      </c:pt>
                      <c:pt idx="8523">
                        <c:v>932.42737857226848</c:v>
                      </c:pt>
                      <c:pt idx="8524">
                        <c:v>935.11348935669753</c:v>
                      </c:pt>
                      <c:pt idx="8525">
                        <c:v>935.0676231918145</c:v>
                      </c:pt>
                      <c:pt idx="8526">
                        <c:v>934.5325179348464</c:v>
                      </c:pt>
                      <c:pt idx="8527">
                        <c:v>939.73303539927076</c:v>
                      </c:pt>
                      <c:pt idx="8528">
                        <c:v>939.73303539927076</c:v>
                      </c:pt>
                      <c:pt idx="8529">
                        <c:v>939.73303539927076</c:v>
                      </c:pt>
                      <c:pt idx="8530">
                        <c:v>942.50264612489707</c:v>
                      </c:pt>
                      <c:pt idx="8531">
                        <c:v>943.3741032576736</c:v>
                      </c:pt>
                      <c:pt idx="8532">
                        <c:v>945.57332706103705</c:v>
                      </c:pt>
                      <c:pt idx="8533">
                        <c:v>941.21604139715373</c:v>
                      </c:pt>
                      <c:pt idx="8534">
                        <c:v>941.70292837821933</c:v>
                      </c:pt>
                      <c:pt idx="8535">
                        <c:v>941.70292837821933</c:v>
                      </c:pt>
                      <c:pt idx="8536">
                        <c:v>941.70292837821933</c:v>
                      </c:pt>
                      <c:pt idx="8537">
                        <c:v>943.00246971657043</c:v>
                      </c:pt>
                      <c:pt idx="8538">
                        <c:v>941.17487945431014</c:v>
                      </c:pt>
                      <c:pt idx="8539">
                        <c:v>935.03586969304934</c:v>
                      </c:pt>
                      <c:pt idx="8540">
                        <c:v>944.4349053275314</c:v>
                      </c:pt>
                      <c:pt idx="8541">
                        <c:v>941.94754792426204</c:v>
                      </c:pt>
                      <c:pt idx="8542">
                        <c:v>941.94754792426204</c:v>
                      </c:pt>
                      <c:pt idx="8543">
                        <c:v>941.94754792426204</c:v>
                      </c:pt>
                      <c:pt idx="8544">
                        <c:v>943.37645536869331</c:v>
                      </c:pt>
                      <c:pt idx="8545">
                        <c:v>951.98635775608614</c:v>
                      </c:pt>
                      <c:pt idx="8546">
                        <c:v>951.21604139715396</c:v>
                      </c:pt>
                      <c:pt idx="8547">
                        <c:v>951.21604139715396</c:v>
                      </c:pt>
                      <c:pt idx="8548">
                        <c:v>954.33376455368693</c:v>
                      </c:pt>
                      <c:pt idx="8549">
                        <c:v>954.33376455368693</c:v>
                      </c:pt>
                      <c:pt idx="8550">
                        <c:v>954.33376455368693</c:v>
                      </c:pt>
                      <c:pt idx="8551">
                        <c:v>954.68540515112318</c:v>
                      </c:pt>
                      <c:pt idx="8552">
                        <c:v>960.52216864636011</c:v>
                      </c:pt>
                      <c:pt idx="8553">
                        <c:v>953.65165235799122</c:v>
                      </c:pt>
                      <c:pt idx="8554">
                        <c:v>963.2329765964954</c:v>
                      </c:pt>
                      <c:pt idx="8555">
                        <c:v>959.22850758555808</c:v>
                      </c:pt>
                      <c:pt idx="8556">
                        <c:v>959.22850758555808</c:v>
                      </c:pt>
                      <c:pt idx="8557">
                        <c:v>959.22850758555808</c:v>
                      </c:pt>
                      <c:pt idx="8558">
                        <c:v>952.85781488886278</c:v>
                      </c:pt>
                      <c:pt idx="8559">
                        <c:v>951.1407738445256</c:v>
                      </c:pt>
                      <c:pt idx="8560">
                        <c:v>952.26978713395272</c:v>
                      </c:pt>
                      <c:pt idx="8561">
                        <c:v>957.8607550276372</c:v>
                      </c:pt>
                      <c:pt idx="8562">
                        <c:v>962.96836410678577</c:v>
                      </c:pt>
                      <c:pt idx="8563">
                        <c:v>962.96836410678577</c:v>
                      </c:pt>
                      <c:pt idx="8564">
                        <c:v>962.96836410678577</c:v>
                      </c:pt>
                      <c:pt idx="8565">
                        <c:v>966.29189697753725</c:v>
                      </c:pt>
                      <c:pt idx="8566">
                        <c:v>966.03551687639674</c:v>
                      </c:pt>
                      <c:pt idx="8567">
                        <c:v>966.92931906385991</c:v>
                      </c:pt>
                      <c:pt idx="8568">
                        <c:v>964.81477125720346</c:v>
                      </c:pt>
                      <c:pt idx="8569">
                        <c:v>973.91391273668137</c:v>
                      </c:pt>
                      <c:pt idx="8570">
                        <c:v>973.91391273668137</c:v>
                      </c:pt>
                      <c:pt idx="8571">
                        <c:v>973.91391273668137</c:v>
                      </c:pt>
                      <c:pt idx="8572">
                        <c:v>979.79419028578172</c:v>
                      </c:pt>
                      <c:pt idx="8573">
                        <c:v>976.57179818887482</c:v>
                      </c:pt>
                      <c:pt idx="8574">
                        <c:v>975.81441844055064</c:v>
                      </c:pt>
                      <c:pt idx="8575">
                        <c:v>976.71292485005301</c:v>
                      </c:pt>
                      <c:pt idx="8576">
                        <c:v>975.63095378101866</c:v>
                      </c:pt>
                      <c:pt idx="8577">
                        <c:v>975.63095378101866</c:v>
                      </c:pt>
                      <c:pt idx="8578">
                        <c:v>975.63095378101866</c:v>
                      </c:pt>
                      <c:pt idx="8579">
                        <c:v>975.63095378101866</c:v>
                      </c:pt>
                      <c:pt idx="8580">
                        <c:v>974.10443372927205</c:v>
                      </c:pt>
                      <c:pt idx="8581">
                        <c:v>975.23109490767956</c:v>
                      </c:pt>
                      <c:pt idx="8582">
                        <c:v>977.46207220980841</c:v>
                      </c:pt>
                      <c:pt idx="8583">
                        <c:v>971.75820298718111</c:v>
                      </c:pt>
                      <c:pt idx="8584">
                        <c:v>971.75820298718111</c:v>
                      </c:pt>
                      <c:pt idx="8585">
                        <c:v>971.75820298718111</c:v>
                      </c:pt>
                      <c:pt idx="8586">
                        <c:v>971.75820298718111</c:v>
                      </c:pt>
                      <c:pt idx="8587">
                        <c:v>982.45089968246509</c:v>
                      </c:pt>
                      <c:pt idx="8588">
                        <c:v>991.65588615782667</c:v>
                      </c:pt>
                      <c:pt idx="8589">
                        <c:v>995.64624250264626</c:v>
                      </c:pt>
                      <c:pt idx="8590">
                        <c:v>1005.3581089027402</c:v>
                      </c:pt>
                      <c:pt idx="8591">
                        <c:v>1005.3581089027402</c:v>
                      </c:pt>
                      <c:pt idx="8592">
                        <c:v>1005.3581089027402</c:v>
                      </c:pt>
                      <c:pt idx="8593">
                        <c:v>1007.8936845819123</c:v>
                      </c:pt>
                      <c:pt idx="8594">
                        <c:v>1009.8212395625073</c:v>
                      </c:pt>
                      <c:pt idx="8595">
                        <c:v>1007.9030930259909</c:v>
                      </c:pt>
                      <c:pt idx="8596">
                        <c:v>1015.6544748912149</c:v>
                      </c:pt>
                      <c:pt idx="8597">
                        <c:v>1023.5599200282253</c:v>
                      </c:pt>
                      <c:pt idx="8598">
                        <c:v>1023.5599200282253</c:v>
                      </c:pt>
                      <c:pt idx="8599">
                        <c:v>1023.5599200282253</c:v>
                      </c:pt>
                      <c:pt idx="8600">
                        <c:v>1023.5599200282253</c:v>
                      </c:pt>
                      <c:pt idx="8601">
                        <c:v>1019.0085852052216</c:v>
                      </c:pt>
                      <c:pt idx="8602">
                        <c:v>1030.4410208161826</c:v>
                      </c:pt>
                      <c:pt idx="8603">
                        <c:v>1029.9658943902152</c:v>
                      </c:pt>
                      <c:pt idx="8604">
                        <c:v>1035.4898271198401</c:v>
                      </c:pt>
                      <c:pt idx="8605">
                        <c:v>1035.4898271198401</c:v>
                      </c:pt>
                      <c:pt idx="8606">
                        <c:v>1035.4898271198401</c:v>
                      </c:pt>
                      <c:pt idx="8607">
                        <c:v>1043.863342349759</c:v>
                      </c:pt>
                      <c:pt idx="8608">
                        <c:v>1048.6510643302365</c:v>
                      </c:pt>
                      <c:pt idx="8609">
                        <c:v>1046.0319887098672</c:v>
                      </c:pt>
                      <c:pt idx="8610">
                        <c:v>1047.3397624367872</c:v>
                      </c:pt>
                      <c:pt idx="8611">
                        <c:v>1060.2998941550043</c:v>
                      </c:pt>
                      <c:pt idx="8612">
                        <c:v>1060.2998941550043</c:v>
                      </c:pt>
                      <c:pt idx="8613">
                        <c:v>1060.2998941550043</c:v>
                      </c:pt>
                      <c:pt idx="8614">
                        <c:v>1053.0577443255322</c:v>
                      </c:pt>
                      <c:pt idx="8615">
                        <c:v>1043.2376808185347</c:v>
                      </c:pt>
                      <c:pt idx="8616">
                        <c:v>1045.9261437139835</c:v>
                      </c:pt>
                      <c:pt idx="8617">
                        <c:v>1044.3208279430792</c:v>
                      </c:pt>
                      <c:pt idx="8618">
                        <c:v>1022.5238151240741</c:v>
                      </c:pt>
                      <c:pt idx="8619">
                        <c:v>1022.5238151240741</c:v>
                      </c:pt>
                      <c:pt idx="8620">
                        <c:v>1022.5238151240741</c:v>
                      </c:pt>
                      <c:pt idx="8621">
                        <c:v>982.71551217217484</c:v>
                      </c:pt>
                      <c:pt idx="8622">
                        <c:v>1002.516758791015</c:v>
                      </c:pt>
                      <c:pt idx="8623">
                        <c:v>995.70622133364714</c:v>
                      </c:pt>
                      <c:pt idx="8624">
                        <c:v>956.12489709514318</c:v>
                      </c:pt>
                      <c:pt idx="8625">
                        <c:v>971.62883688110117</c:v>
                      </c:pt>
                      <c:pt idx="8626">
                        <c:v>971.62883688110117</c:v>
                      </c:pt>
                      <c:pt idx="8627">
                        <c:v>971.62883688110117</c:v>
                      </c:pt>
                      <c:pt idx="8628">
                        <c:v>986.20839703634044</c:v>
                      </c:pt>
                      <c:pt idx="8629">
                        <c:v>989.45195813242424</c:v>
                      </c:pt>
                      <c:pt idx="8630">
                        <c:v>1005.460425732095</c:v>
                      </c:pt>
                      <c:pt idx="8631">
                        <c:v>1019.9447253910389</c:v>
                      </c:pt>
                      <c:pt idx="8632">
                        <c:v>1019.330824414913</c:v>
                      </c:pt>
                      <c:pt idx="8633">
                        <c:v>1019.330824414913</c:v>
                      </c:pt>
                      <c:pt idx="8634">
                        <c:v>1019.330824414913</c:v>
                      </c:pt>
                      <c:pt idx="8635">
                        <c:v>1019.330824414913</c:v>
                      </c:pt>
                      <c:pt idx="8636">
                        <c:v>1017.0657415029995</c:v>
                      </c:pt>
                      <c:pt idx="8637">
                        <c:v>1013.2635540397512</c:v>
                      </c:pt>
                      <c:pt idx="8638">
                        <c:v>1014.6324826531817</c:v>
                      </c:pt>
                      <c:pt idx="8639">
                        <c:v>1030.9678936845824</c:v>
                      </c:pt>
                      <c:pt idx="8640">
                        <c:v>1030.9678936845824</c:v>
                      </c:pt>
                      <c:pt idx="8641">
                        <c:v>1030.9678936845824</c:v>
                      </c:pt>
                      <c:pt idx="8642">
                        <c:v>1043.1929907091619</c:v>
                      </c:pt>
                      <c:pt idx="8643">
                        <c:v>1029.8624015053515</c:v>
                      </c:pt>
                      <c:pt idx="8644">
                        <c:v>1020.4739503704579</c:v>
                      </c:pt>
                      <c:pt idx="8645">
                        <c:v>1005.8426437727866</c:v>
                      </c:pt>
                      <c:pt idx="8646">
                        <c:v>1012.1568858050105</c:v>
                      </c:pt>
                      <c:pt idx="8647">
                        <c:v>1012.1568858050105</c:v>
                      </c:pt>
                      <c:pt idx="8648">
                        <c:v>1012.1568858050105</c:v>
                      </c:pt>
                      <c:pt idx="8649">
                        <c:v>1022.8437022227453</c:v>
                      </c:pt>
                      <c:pt idx="8650">
                        <c:v>1026.7587910149364</c:v>
                      </c:pt>
                      <c:pt idx="8651">
                        <c:v>1029.0509232035756</c:v>
                      </c:pt>
                      <c:pt idx="8652">
                        <c:v>1033.8645184052691</c:v>
                      </c:pt>
                      <c:pt idx="8653">
                        <c:v>1052.8554627778435</c:v>
                      </c:pt>
                      <c:pt idx="8654">
                        <c:v>1052.8554627778435</c:v>
                      </c:pt>
                      <c:pt idx="8655">
                        <c:v>1052.8554627778435</c:v>
                      </c:pt>
                      <c:pt idx="8656">
                        <c:v>1052.6226037868992</c:v>
                      </c:pt>
                      <c:pt idx="8657">
                        <c:v>1044.4678348818068</c:v>
                      </c:pt>
                      <c:pt idx="8658">
                        <c:v>1041.2360343408211</c:v>
                      </c:pt>
                      <c:pt idx="8659">
                        <c:v>1040.479830648007</c:v>
                      </c:pt>
                      <c:pt idx="8660">
                        <c:v>1041.1219569563686</c:v>
                      </c:pt>
                      <c:pt idx="8661">
                        <c:v>1041.1219569563686</c:v>
                      </c:pt>
                      <c:pt idx="8662">
                        <c:v>1041.1219569563686</c:v>
                      </c:pt>
                      <c:pt idx="8663">
                        <c:v>1025.2652005174648</c:v>
                      </c:pt>
                      <c:pt idx="8664">
                        <c:v>1030.021168999177</c:v>
                      </c:pt>
                      <c:pt idx="8665">
                        <c:v>1026.7293896271908</c:v>
                      </c:pt>
                      <c:pt idx="8666">
                        <c:v>998.89215570974989</c:v>
                      </c:pt>
                      <c:pt idx="8667">
                        <c:v>978.04421968716963</c:v>
                      </c:pt>
                      <c:pt idx="8668">
                        <c:v>978.04421968716963</c:v>
                      </c:pt>
                      <c:pt idx="8669">
                        <c:v>978.04421968716963</c:v>
                      </c:pt>
                      <c:pt idx="8670">
                        <c:v>1006.8540515112318</c:v>
                      </c:pt>
                      <c:pt idx="8671">
                        <c:v>982.34035046454221</c:v>
                      </c:pt>
                      <c:pt idx="8672">
                        <c:v>975.90732682582643</c:v>
                      </c:pt>
                      <c:pt idx="8673">
                        <c:v>991.96636481241956</c:v>
                      </c:pt>
                      <c:pt idx="8674">
                        <c:v>991.96636481241956</c:v>
                      </c:pt>
                      <c:pt idx="8675">
                        <c:v>991.96636481241956</c:v>
                      </c:pt>
                      <c:pt idx="8676">
                        <c:v>991.96636481241956</c:v>
                      </c:pt>
                      <c:pt idx="8677">
                        <c:v>969.53310596260189</c:v>
                      </c:pt>
                      <c:pt idx="8678">
                        <c:v>980.1481829942378</c:v>
                      </c:pt>
                      <c:pt idx="8679">
                        <c:v>992.43208279430826</c:v>
                      </c:pt>
                      <c:pt idx="8680">
                        <c:v>999.46607079854198</c:v>
                      </c:pt>
                      <c:pt idx="8681">
                        <c:v>975.87086910502217</c:v>
                      </c:pt>
                      <c:pt idx="8682">
                        <c:v>975.87086910502217</c:v>
                      </c:pt>
                      <c:pt idx="8683">
                        <c:v>975.87086910502217</c:v>
                      </c:pt>
                      <c:pt idx="8684">
                        <c:v>978.75220510408121</c:v>
                      </c:pt>
                      <c:pt idx="8685">
                        <c:v>996.55768552275697</c:v>
                      </c:pt>
                      <c:pt idx="8686">
                        <c:v>991.32776667058715</c:v>
                      </c:pt>
                      <c:pt idx="8687">
                        <c:v>999.96824650123517</c:v>
                      </c:pt>
                      <c:pt idx="8688">
                        <c:v>996.36834058567615</c:v>
                      </c:pt>
                      <c:pt idx="8689">
                        <c:v>996.36834058567615</c:v>
                      </c:pt>
                      <c:pt idx="8690">
                        <c:v>996.36834058567615</c:v>
                      </c:pt>
                      <c:pt idx="8691">
                        <c:v>1004.4572503822183</c:v>
                      </c:pt>
                      <c:pt idx="8692">
                        <c:v>1020.9479007409154</c:v>
                      </c:pt>
                      <c:pt idx="8693">
                        <c:v>1024.4407856050809</c:v>
                      </c:pt>
                      <c:pt idx="8694">
                        <c:v>1018.1771139597793</c:v>
                      </c:pt>
                      <c:pt idx="8695">
                        <c:v>1007.3515229918858</c:v>
                      </c:pt>
                      <c:pt idx="8696">
                        <c:v>1007.3515229918858</c:v>
                      </c:pt>
                      <c:pt idx="8697">
                        <c:v>1007.3515229918858</c:v>
                      </c:pt>
                      <c:pt idx="8698">
                        <c:v>1006.0660943196524</c:v>
                      </c:pt>
                      <c:pt idx="8699">
                        <c:v>986.88345289897734</c:v>
                      </c:pt>
                      <c:pt idx="8700">
                        <c:v>988.20298718099571</c:v>
                      </c:pt>
                      <c:pt idx="8701">
                        <c:v>1003.7551452428561</c:v>
                      </c:pt>
                      <c:pt idx="8702">
                        <c:v>1003.1565329883576</c:v>
                      </c:pt>
                      <c:pt idx="8703">
                        <c:v>1003.1565329883576</c:v>
                      </c:pt>
                      <c:pt idx="8704">
                        <c:v>1003.1565329883576</c:v>
                      </c:pt>
                      <c:pt idx="8705">
                        <c:v>997.47265670939726</c:v>
                      </c:pt>
                      <c:pt idx="8706">
                        <c:v>1003.8551099611908</c:v>
                      </c:pt>
                      <c:pt idx="8707">
                        <c:v>999.9353169469606</c:v>
                      </c:pt>
                      <c:pt idx="8708">
                        <c:v>999.44725391038514</c:v>
                      </c:pt>
                      <c:pt idx="8709">
                        <c:v>1014.2773138892162</c:v>
                      </c:pt>
                      <c:pt idx="8710">
                        <c:v>1014.2773138892162</c:v>
                      </c:pt>
                      <c:pt idx="8711">
                        <c:v>1014.2773138892162</c:v>
                      </c:pt>
                      <c:pt idx="8712">
                        <c:v>1019.7224508996833</c:v>
                      </c:pt>
                      <c:pt idx="8713">
                        <c:v>1020.3575208749861</c:v>
                      </c:pt>
                      <c:pt idx="8714">
                        <c:v>1030.5174644243216</c:v>
                      </c:pt>
                      <c:pt idx="8715">
                        <c:v>1039.5789721274853</c:v>
                      </c:pt>
                      <c:pt idx="8716">
                        <c:v>1041.11607667882</c:v>
                      </c:pt>
                      <c:pt idx="8717">
                        <c:v>1041.11607667882</c:v>
                      </c:pt>
                      <c:pt idx="8718">
                        <c:v>1041.11607667882</c:v>
                      </c:pt>
                      <c:pt idx="8719">
                        <c:v>1041.2125132306253</c:v>
                      </c:pt>
                      <c:pt idx="8720">
                        <c:v>1032.4791250147014</c:v>
                      </c:pt>
                      <c:pt idx="8721">
                        <c:v>1037.2421498294727</c:v>
                      </c:pt>
                      <c:pt idx="8722">
                        <c:v>1036.5141714688941</c:v>
                      </c:pt>
                      <c:pt idx="8723">
                        <c:v>1036.2307420910277</c:v>
                      </c:pt>
                      <c:pt idx="8724">
                        <c:v>1036.2307420910277</c:v>
                      </c:pt>
                      <c:pt idx="8725">
                        <c:v>1036.2307420910277</c:v>
                      </c:pt>
                      <c:pt idx="8726">
                        <c:v>1043.6175467482076</c:v>
                      </c:pt>
                      <c:pt idx="8727">
                        <c:v>1038.3370575091155</c:v>
                      </c:pt>
                      <c:pt idx="8728">
                        <c:v>1044.432553216513</c:v>
                      </c:pt>
                      <c:pt idx="8729">
                        <c:v>1043.8115959073282</c:v>
                      </c:pt>
                      <c:pt idx="8730">
                        <c:v>1042.5332235681535</c:v>
                      </c:pt>
                      <c:pt idx="8731">
                        <c:v>1042.5332235681535</c:v>
                      </c:pt>
                      <c:pt idx="8732">
                        <c:v>1042.5332235681535</c:v>
                      </c:pt>
                      <c:pt idx="8733">
                        <c:v>1042.5332235681535</c:v>
                      </c:pt>
                      <c:pt idx="8734">
                        <c:v>1033.3988004233811</c:v>
                      </c:pt>
                      <c:pt idx="8735">
                        <c:v>1045.0441020816193</c:v>
                      </c:pt>
                      <c:pt idx="8736">
                        <c:v>1039.196754086794</c:v>
                      </c:pt>
                      <c:pt idx="8737">
                        <c:v>1052.8966247206881</c:v>
                      </c:pt>
                      <c:pt idx="8738">
                        <c:v>1052.8966247206881</c:v>
                      </c:pt>
                      <c:pt idx="8739">
                        <c:v>1052.8966247206881</c:v>
                      </c:pt>
                      <c:pt idx="8740">
                        <c:v>1060.209337880749</c:v>
                      </c:pt>
                      <c:pt idx="8741">
                        <c:v>1063.5904974714817</c:v>
                      </c:pt>
                      <c:pt idx="8742">
                        <c:v>1072.1851111372468</c:v>
                      </c:pt>
                      <c:pt idx="8743">
                        <c:v>1067.3550511584158</c:v>
                      </c:pt>
                      <c:pt idx="8744">
                        <c:v>1070.7938374691298</c:v>
                      </c:pt>
                      <c:pt idx="8745">
                        <c:v>1070.7938374691298</c:v>
                      </c:pt>
                      <c:pt idx="8746">
                        <c:v>1070.7938374691298</c:v>
                      </c:pt>
                      <c:pt idx="8747">
                        <c:v>1072.1557097495015</c:v>
                      </c:pt>
                      <c:pt idx="8748">
                        <c:v>1076.5035869693063</c:v>
                      </c:pt>
                      <c:pt idx="8749">
                        <c:v>1073.2129836528297</c:v>
                      </c:pt>
                      <c:pt idx="8750">
                        <c:v>1078.826296601201</c:v>
                      </c:pt>
                      <c:pt idx="8751">
                        <c:v>1077.2362695519244</c:v>
                      </c:pt>
                      <c:pt idx="8752">
                        <c:v>1077.2362695519244</c:v>
                      </c:pt>
                      <c:pt idx="8753">
                        <c:v>1077.2362695519244</c:v>
                      </c:pt>
                      <c:pt idx="8754">
                        <c:v>1078.0653886863477</c:v>
                      </c:pt>
                      <c:pt idx="8755">
                        <c:v>1071.1901681759396</c:v>
                      </c:pt>
                      <c:pt idx="8756">
                        <c:v>1075.5262848406462</c:v>
                      </c:pt>
                      <c:pt idx="8757">
                        <c:v>1067.1951076090809</c:v>
                      </c:pt>
                      <c:pt idx="8758">
                        <c:v>1065.3087145713293</c:v>
                      </c:pt>
                      <c:pt idx="8759">
                        <c:v>1065.3087145713293</c:v>
                      </c:pt>
                      <c:pt idx="8760">
                        <c:v>1065.3087145713293</c:v>
                      </c:pt>
                      <c:pt idx="8761">
                        <c:v>1045.2016935199358</c:v>
                      </c:pt>
                      <c:pt idx="8762">
                        <c:v>1049.7765494531359</c:v>
                      </c:pt>
                      <c:pt idx="8763">
                        <c:v>1037.7854874750108</c:v>
                      </c:pt>
                      <c:pt idx="8764">
                        <c:v>1045.5368693402347</c:v>
                      </c:pt>
                      <c:pt idx="8765">
                        <c:v>1047.284487827827</c:v>
                      </c:pt>
                      <c:pt idx="8766">
                        <c:v>1047.284487827827</c:v>
                      </c:pt>
                      <c:pt idx="8767">
                        <c:v>1047.284487827827</c:v>
                      </c:pt>
                      <c:pt idx="8768">
                        <c:v>1053.0059978831016</c:v>
                      </c:pt>
                      <c:pt idx="8769">
                        <c:v>1044.6066094319669</c:v>
                      </c:pt>
                      <c:pt idx="8770">
                        <c:v>1044.6066094319669</c:v>
                      </c:pt>
                      <c:pt idx="8771">
                        <c:v>1054.7171586498901</c:v>
                      </c:pt>
                      <c:pt idx="8772">
                        <c:v>1065.8238268846308</c:v>
                      </c:pt>
                      <c:pt idx="8773">
                        <c:v>1065.8238268846308</c:v>
                      </c:pt>
                      <c:pt idx="8774">
                        <c:v>1065.8238268846308</c:v>
                      </c:pt>
                      <c:pt idx="8775">
                        <c:v>1076.6364812419163</c:v>
                      </c:pt>
                      <c:pt idx="8776">
                        <c:v>1078.9874162060466</c:v>
                      </c:pt>
                      <c:pt idx="8777">
                        <c:v>1073.3893919793034</c:v>
                      </c:pt>
                      <c:pt idx="8778">
                        <c:v>1087.4902975420459</c:v>
                      </c:pt>
                      <c:pt idx="8779">
                        <c:v>1090.2058097142203</c:v>
                      </c:pt>
                      <c:pt idx="8780">
                        <c:v>1090.2058097142203</c:v>
                      </c:pt>
                      <c:pt idx="8781">
                        <c:v>1090.2058097142203</c:v>
                      </c:pt>
                      <c:pt idx="8782">
                        <c:v>1086.992826061392</c:v>
                      </c:pt>
                      <c:pt idx="8783">
                        <c:v>1093.3682229801266</c:v>
                      </c:pt>
                      <c:pt idx="8784">
                        <c:v>1096.2307420910288</c:v>
                      </c:pt>
                      <c:pt idx="8785">
                        <c:v>1091.4371398330022</c:v>
                      </c:pt>
                      <c:pt idx="8786">
                        <c:v>1091.1290132894294</c:v>
                      </c:pt>
                      <c:pt idx="8787">
                        <c:v>1091.1290132894294</c:v>
                      </c:pt>
                      <c:pt idx="8788">
                        <c:v>1091.1290132894294</c:v>
                      </c:pt>
                      <c:pt idx="8789">
                        <c:v>1091.9052099259104</c:v>
                      </c:pt>
                      <c:pt idx="8790">
                        <c:v>1095.8014818299444</c:v>
                      </c:pt>
                      <c:pt idx="8791">
                        <c:v>1109.136775255794</c:v>
                      </c:pt>
                      <c:pt idx="8792">
                        <c:v>1098.5052334470206</c:v>
                      </c:pt>
                      <c:pt idx="8793">
                        <c:v>1086.0272844878298</c:v>
                      </c:pt>
                      <c:pt idx="8794">
                        <c:v>1086.0272844878298</c:v>
                      </c:pt>
                      <c:pt idx="8795">
                        <c:v>1086.0272844878298</c:v>
                      </c:pt>
                      <c:pt idx="8796">
                        <c:v>1071.5371045513368</c:v>
                      </c:pt>
                      <c:pt idx="8797">
                        <c:v>1077.79019169705</c:v>
                      </c:pt>
                      <c:pt idx="8798">
                        <c:v>1081.5782664941803</c:v>
                      </c:pt>
                      <c:pt idx="8799">
                        <c:v>1092.1521815829726</c:v>
                      </c:pt>
                      <c:pt idx="8800">
                        <c:v>1093.883335293428</c:v>
                      </c:pt>
                      <c:pt idx="8801">
                        <c:v>1093.883335293428</c:v>
                      </c:pt>
                      <c:pt idx="8802">
                        <c:v>1093.883335293428</c:v>
                      </c:pt>
                      <c:pt idx="8803">
                        <c:v>1100.3187110431634</c:v>
                      </c:pt>
                      <c:pt idx="8804">
                        <c:v>1104.1949900035302</c:v>
                      </c:pt>
                      <c:pt idx="8805">
                        <c:v>1104.9676584734821</c:v>
                      </c:pt>
                      <c:pt idx="8806">
                        <c:v>1104.8335881453625</c:v>
                      </c:pt>
                      <c:pt idx="8807">
                        <c:v>1097.7525579207359</c:v>
                      </c:pt>
                      <c:pt idx="8808">
                        <c:v>1097.7525579207359</c:v>
                      </c:pt>
                      <c:pt idx="8809">
                        <c:v>1097.7525579207359</c:v>
                      </c:pt>
                      <c:pt idx="8810">
                        <c:v>1095.0864400799737</c:v>
                      </c:pt>
                      <c:pt idx="8811">
                        <c:v>1102.5602728448803</c:v>
                      </c:pt>
                      <c:pt idx="8812">
                        <c:v>1091.4006821121977</c:v>
                      </c:pt>
                      <c:pt idx="8813">
                        <c:v>1096.68117135129</c:v>
                      </c:pt>
                      <c:pt idx="8814">
                        <c:v>1098.542867223335</c:v>
                      </c:pt>
                      <c:pt idx="8815">
                        <c:v>1098.542867223335</c:v>
                      </c:pt>
                      <c:pt idx="8816">
                        <c:v>1098.542867223335</c:v>
                      </c:pt>
                      <c:pt idx="8817">
                        <c:v>1100.5774432553235</c:v>
                      </c:pt>
                      <c:pt idx="8818">
                        <c:v>1103.7128072445039</c:v>
                      </c:pt>
                      <c:pt idx="8819">
                        <c:v>1106.4588968599335</c:v>
                      </c:pt>
                      <c:pt idx="8820">
                        <c:v>1105.7273903328255</c:v>
                      </c:pt>
                      <c:pt idx="8821">
                        <c:v>1115.4075032341543</c:v>
                      </c:pt>
                      <c:pt idx="8822">
                        <c:v>1115.4075032341543</c:v>
                      </c:pt>
                      <c:pt idx="8823">
                        <c:v>1115.4075032341543</c:v>
                      </c:pt>
                      <c:pt idx="8824">
                        <c:v>1124.9476655298147</c:v>
                      </c:pt>
                      <c:pt idx="8825">
                        <c:v>1126.1613548159489</c:v>
                      </c:pt>
                      <c:pt idx="8826">
                        <c:v>1136.1695872045177</c:v>
                      </c:pt>
                      <c:pt idx="8827">
                        <c:v>1132.0004704222056</c:v>
                      </c:pt>
                      <c:pt idx="8828">
                        <c:v>1133.3447018699298</c:v>
                      </c:pt>
                      <c:pt idx="8829">
                        <c:v>1133.3447018699298</c:v>
                      </c:pt>
                      <c:pt idx="8830">
                        <c:v>1133.3447018699298</c:v>
                      </c:pt>
                      <c:pt idx="8831">
                        <c:v>1133.3447018699298</c:v>
                      </c:pt>
                      <c:pt idx="8832">
                        <c:v>1132.2850758555819</c:v>
                      </c:pt>
                      <c:pt idx="8833">
                        <c:v>1121.0055274608976</c:v>
                      </c:pt>
                      <c:pt idx="8834">
                        <c:v>1116.3636363636379</c:v>
                      </c:pt>
                      <c:pt idx="8835">
                        <c:v>1113.5728566388348</c:v>
                      </c:pt>
                      <c:pt idx="8836">
                        <c:v>1113.5728566388348</c:v>
                      </c:pt>
                      <c:pt idx="8837">
                        <c:v>1113.5728566388348</c:v>
                      </c:pt>
                      <c:pt idx="8838">
                        <c:v>1115.6133129483726</c:v>
                      </c:pt>
                      <c:pt idx="8839">
                        <c:v>1123.8010114077401</c:v>
                      </c:pt>
                      <c:pt idx="8840">
                        <c:v>1122.8578148888644</c:v>
                      </c:pt>
                      <c:pt idx="8841">
                        <c:v>1130.7867811360713</c:v>
                      </c:pt>
                      <c:pt idx="8842">
                        <c:v>1130.7220980830314</c:v>
                      </c:pt>
                      <c:pt idx="8843">
                        <c:v>1130.7220980830314</c:v>
                      </c:pt>
                      <c:pt idx="8844">
                        <c:v>1130.7220980830314</c:v>
                      </c:pt>
                      <c:pt idx="8845">
                        <c:v>1117.9713042455621</c:v>
                      </c:pt>
                      <c:pt idx="8846">
                        <c:v>1125.4557215100569</c:v>
                      </c:pt>
                      <c:pt idx="8847">
                        <c:v>1124.8747500882057</c:v>
                      </c:pt>
                      <c:pt idx="8848">
                        <c:v>1133.2635540397523</c:v>
                      </c:pt>
                      <c:pt idx="8849">
                        <c:v>1130.1234858285329</c:v>
                      </c:pt>
                      <c:pt idx="8850">
                        <c:v>1130.1234858285329</c:v>
                      </c:pt>
                      <c:pt idx="8851">
                        <c:v>1130.1234858285329</c:v>
                      </c:pt>
                      <c:pt idx="8852">
                        <c:v>1131.2830765612155</c:v>
                      </c:pt>
                      <c:pt idx="8853">
                        <c:v>1134.0303422321551</c:v>
                      </c:pt>
                      <c:pt idx="8854">
                        <c:v>1132.2392096906992</c:v>
                      </c:pt>
                      <c:pt idx="8855">
                        <c:v>1138.894507820771</c:v>
                      </c:pt>
                      <c:pt idx="8856">
                        <c:v>1138.6146066094336</c:v>
                      </c:pt>
                      <c:pt idx="8857">
                        <c:v>1138.6146066094336</c:v>
                      </c:pt>
                      <c:pt idx="8858">
                        <c:v>1138.6146066094336</c:v>
                      </c:pt>
                      <c:pt idx="8859">
                        <c:v>1141.9110902034593</c:v>
                      </c:pt>
                      <c:pt idx="8860">
                        <c:v>1137.8419381394817</c:v>
                      </c:pt>
                      <c:pt idx="8861">
                        <c:v>1139.5942608491137</c:v>
                      </c:pt>
                      <c:pt idx="8862">
                        <c:v>1122.4744207926631</c:v>
                      </c:pt>
                      <c:pt idx="8863">
                        <c:v>1113.0095260496312</c:v>
                      </c:pt>
                      <c:pt idx="8864">
                        <c:v>1113.0095260496312</c:v>
                      </c:pt>
                      <c:pt idx="8865">
                        <c:v>1113.0095260496312</c:v>
                      </c:pt>
                      <c:pt idx="8866">
                        <c:v>1106.8952134540766</c:v>
                      </c:pt>
                      <c:pt idx="8867">
                        <c:v>1107.6114312595571</c:v>
                      </c:pt>
                      <c:pt idx="8868">
                        <c:v>1061.7005762672013</c:v>
                      </c:pt>
                      <c:pt idx="8869">
                        <c:v>1044.4890038809849</c:v>
                      </c:pt>
                      <c:pt idx="8870">
                        <c:v>1067.5514524285563</c:v>
                      </c:pt>
                      <c:pt idx="8871">
                        <c:v>1067.5514524285563</c:v>
                      </c:pt>
                      <c:pt idx="8872">
                        <c:v>1067.5514524285563</c:v>
                      </c:pt>
                      <c:pt idx="8873">
                        <c:v>1057.7290368105394</c:v>
                      </c:pt>
                      <c:pt idx="8874">
                        <c:v>1085.6756438903935</c:v>
                      </c:pt>
                      <c:pt idx="8875">
                        <c:v>1082.8601669998843</c:v>
                      </c:pt>
                      <c:pt idx="8876">
                        <c:v>1061.5770904386707</c:v>
                      </c:pt>
                      <c:pt idx="8877">
                        <c:v>1057.8619310831491</c:v>
                      </c:pt>
                      <c:pt idx="8878">
                        <c:v>1057.8619310831491</c:v>
                      </c:pt>
                      <c:pt idx="8879">
                        <c:v>1057.8619310831491</c:v>
                      </c:pt>
                      <c:pt idx="8880">
                        <c:v>1057.5832059273216</c:v>
                      </c:pt>
                      <c:pt idx="8881">
                        <c:v>1051.6511819357895</c:v>
                      </c:pt>
                      <c:pt idx="8882">
                        <c:v>1011.0502175702712</c:v>
                      </c:pt>
                      <c:pt idx="8883">
                        <c:v>1036.4118546395412</c:v>
                      </c:pt>
                      <c:pt idx="8884">
                        <c:v>1014.1867576149614</c:v>
                      </c:pt>
                      <c:pt idx="8885">
                        <c:v>1014.1867576149614</c:v>
                      </c:pt>
                      <c:pt idx="8886">
                        <c:v>1014.1867576149614</c:v>
                      </c:pt>
                      <c:pt idx="8887">
                        <c:v>997.50205809714419</c:v>
                      </c:pt>
                      <c:pt idx="8888">
                        <c:v>1013.352934258499</c:v>
                      </c:pt>
                      <c:pt idx="8889">
                        <c:v>1032.2145125249931</c:v>
                      </c:pt>
                      <c:pt idx="8890">
                        <c:v>1047.811360696227</c:v>
                      </c:pt>
                      <c:pt idx="8891">
                        <c:v>1037.712572033402</c:v>
                      </c:pt>
                      <c:pt idx="8892">
                        <c:v>1037.712572033402</c:v>
                      </c:pt>
                      <c:pt idx="8893">
                        <c:v>1037.712572033402</c:v>
                      </c:pt>
                      <c:pt idx="8894">
                        <c:v>1037.639656591793</c:v>
                      </c:pt>
                      <c:pt idx="8895">
                        <c:v>1044.5713277666725</c:v>
                      </c:pt>
                      <c:pt idx="8896">
                        <c:v>1072.5720333999784</c:v>
                      </c:pt>
                      <c:pt idx="8897">
                        <c:v>1068.462895448667</c:v>
                      </c:pt>
                      <c:pt idx="8898">
                        <c:v>1055.4921792308617</c:v>
                      </c:pt>
                      <c:pt idx="8899">
                        <c:v>1055.4921792308617</c:v>
                      </c:pt>
                      <c:pt idx="8900">
                        <c:v>1055.4921792308617</c:v>
                      </c:pt>
                      <c:pt idx="8901">
                        <c:v>1027.9077972480318</c:v>
                      </c:pt>
                      <c:pt idx="8902">
                        <c:v>1026.7928966247223</c:v>
                      </c:pt>
                      <c:pt idx="8903">
                        <c:v>1018.8568740444566</c:v>
                      </c:pt>
                      <c:pt idx="8904">
                        <c:v>1032.0792661413636</c:v>
                      </c:pt>
                      <c:pt idx="8905">
                        <c:v>1031.3536398918047</c:v>
                      </c:pt>
                      <c:pt idx="8906">
                        <c:v>1031.3536398918047</c:v>
                      </c:pt>
                      <c:pt idx="8907">
                        <c:v>1031.3536398918047</c:v>
                      </c:pt>
                      <c:pt idx="8908">
                        <c:v>1001.4065623897465</c:v>
                      </c:pt>
                      <c:pt idx="8909">
                        <c:v>983.93155356933028</c:v>
                      </c:pt>
                      <c:pt idx="8910">
                        <c:v>990.5997883100099</c:v>
                      </c:pt>
                      <c:pt idx="8911">
                        <c:v>990.5997883100099</c:v>
                      </c:pt>
                      <c:pt idx="8912">
                        <c:v>983.32941314830236</c:v>
                      </c:pt>
                      <c:pt idx="8913">
                        <c:v>983.32941314830236</c:v>
                      </c:pt>
                      <c:pt idx="8914">
                        <c:v>983.32941314830236</c:v>
                      </c:pt>
                      <c:pt idx="8915">
                        <c:v>1002.6331882864888</c:v>
                      </c:pt>
                      <c:pt idx="8916">
                        <c:v>1003.9244972362715</c:v>
                      </c:pt>
                      <c:pt idx="8917">
                        <c:v>1035.1652357991318</c:v>
                      </c:pt>
                      <c:pt idx="8918">
                        <c:v>1032.948371163121</c:v>
                      </c:pt>
                      <c:pt idx="8919">
                        <c:v>1041.1807597318616</c:v>
                      </c:pt>
                      <c:pt idx="8920">
                        <c:v>1041.1807597318616</c:v>
                      </c:pt>
                      <c:pt idx="8921">
                        <c:v>1041.1807597318616</c:v>
                      </c:pt>
                      <c:pt idx="8922">
                        <c:v>1057.6831706456567</c:v>
                      </c:pt>
                      <c:pt idx="8923">
                        <c:v>1018.5028813360012</c:v>
                      </c:pt>
                      <c:pt idx="8924">
                        <c:v>1018.5028813360012</c:v>
                      </c:pt>
                      <c:pt idx="8925">
                        <c:v>1021.2583793955096</c:v>
                      </c:pt>
                      <c:pt idx="8926">
                        <c:v>991.44772433259061</c:v>
                      </c:pt>
                      <c:pt idx="8927">
                        <c:v>991.44772433259061</c:v>
                      </c:pt>
                      <c:pt idx="8928">
                        <c:v>991.44772433259061</c:v>
                      </c:pt>
                      <c:pt idx="8929">
                        <c:v>997.99952957779794</c:v>
                      </c:pt>
                      <c:pt idx="8930">
                        <c:v>998.37586734094043</c:v>
                      </c:pt>
                      <c:pt idx="8931">
                        <c:v>1006.731741738212</c:v>
                      </c:pt>
                      <c:pt idx="8932">
                        <c:v>1005.5415735622742</c:v>
                      </c:pt>
                      <c:pt idx="8933">
                        <c:v>983.52816652946217</c:v>
                      </c:pt>
                      <c:pt idx="8934">
                        <c:v>983.52816652946217</c:v>
                      </c:pt>
                      <c:pt idx="8935">
                        <c:v>983.52816652946217</c:v>
                      </c:pt>
                      <c:pt idx="8936">
                        <c:v>960.10466894037586</c:v>
                      </c:pt>
                      <c:pt idx="8937">
                        <c:v>965.49805950841051</c:v>
                      </c:pt>
                      <c:pt idx="8938">
                        <c:v>948.08890979654427</c:v>
                      </c:pt>
                      <c:pt idx="8939">
                        <c:v>929.49900035281848</c:v>
                      </c:pt>
                      <c:pt idx="8940">
                        <c:v>904.10090556274429</c:v>
                      </c:pt>
                      <c:pt idx="8941">
                        <c:v>904.10090556274429</c:v>
                      </c:pt>
                      <c:pt idx="8942">
                        <c:v>904.10090556274429</c:v>
                      </c:pt>
                      <c:pt idx="8943">
                        <c:v>882.46030812654533</c:v>
                      </c:pt>
                      <c:pt idx="8944">
                        <c:v>882.46030812654533</c:v>
                      </c:pt>
                      <c:pt idx="8945">
                        <c:v>934.00799717746872</c:v>
                      </c:pt>
                      <c:pt idx="8946">
                        <c:v>941.39715394566826</c:v>
                      </c:pt>
                      <c:pt idx="8947">
                        <c:v>940.40456309538013</c:v>
                      </c:pt>
                      <c:pt idx="8948">
                        <c:v>940.40456309538013</c:v>
                      </c:pt>
                      <c:pt idx="8949">
                        <c:v>940.40456309538013</c:v>
                      </c:pt>
                      <c:pt idx="8950">
                        <c:v>949.2132188639323</c:v>
                      </c:pt>
                      <c:pt idx="8951">
                        <c:v>949.2132188639323</c:v>
                      </c:pt>
                      <c:pt idx="8952">
                        <c:v>949.66364812419329</c:v>
                      </c:pt>
                      <c:pt idx="8953">
                        <c:v>919.76714100905735</c:v>
                      </c:pt>
                      <c:pt idx="8954">
                        <c:v>956.11078442902692</c:v>
                      </c:pt>
                      <c:pt idx="8955">
                        <c:v>956.11078442902692</c:v>
                      </c:pt>
                      <c:pt idx="8956">
                        <c:v>956.11078442902692</c:v>
                      </c:pt>
                      <c:pt idx="8957">
                        <c:v>966.18487592614554</c:v>
                      </c:pt>
                      <c:pt idx="8958">
                        <c:v>977.16100199929622</c:v>
                      </c:pt>
                      <c:pt idx="8959">
                        <c:v>984.50194049159313</c:v>
                      </c:pt>
                      <c:pt idx="8960">
                        <c:v>989.06974009173427</c:v>
                      </c:pt>
                      <c:pt idx="8961">
                        <c:v>986.66353051864246</c:v>
                      </c:pt>
                      <c:pt idx="8962">
                        <c:v>986.66353051864246</c:v>
                      </c:pt>
                      <c:pt idx="8963">
                        <c:v>986.66353051864246</c:v>
                      </c:pt>
                      <c:pt idx="8964">
                        <c:v>980.2069857697303</c:v>
                      </c:pt>
                      <c:pt idx="8965">
                        <c:v>995.20286957544567</c:v>
                      </c:pt>
                      <c:pt idx="8966">
                        <c:v>997.05868516994178</c:v>
                      </c:pt>
                      <c:pt idx="8967">
                        <c:v>1004.3678701634735</c:v>
                      </c:pt>
                      <c:pt idx="8968">
                        <c:v>1017.1304245560409</c:v>
                      </c:pt>
                      <c:pt idx="8969">
                        <c:v>1017.1304245560409</c:v>
                      </c:pt>
                      <c:pt idx="8970">
                        <c:v>1017.1304245560409</c:v>
                      </c:pt>
                      <c:pt idx="8971">
                        <c:v>1017.1304245560409</c:v>
                      </c:pt>
                      <c:pt idx="8972">
                        <c:v>1000.8549923556411</c:v>
                      </c:pt>
                      <c:pt idx="8973">
                        <c:v>1001.6311889921225</c:v>
                      </c:pt>
                      <c:pt idx="8974">
                        <c:v>1004.6066094319671</c:v>
                      </c:pt>
                      <c:pt idx="8975">
                        <c:v>1017.9583676349542</c:v>
                      </c:pt>
                      <c:pt idx="8976">
                        <c:v>1017.9583676349542</c:v>
                      </c:pt>
                      <c:pt idx="8977">
                        <c:v>1017.9583676349542</c:v>
                      </c:pt>
                      <c:pt idx="8978">
                        <c:v>1007.6584734799502</c:v>
                      </c:pt>
                      <c:pt idx="8979">
                        <c:v>1002.2980124661904</c:v>
                      </c:pt>
                      <c:pt idx="8980">
                        <c:v>1025.9637774902997</c:v>
                      </c:pt>
                      <c:pt idx="8981">
                        <c:v>1037.1221921674723</c:v>
                      </c:pt>
                      <c:pt idx="8982">
                        <c:v>1036.0637422086343</c:v>
                      </c:pt>
                      <c:pt idx="8983">
                        <c:v>1036.0637422086343</c:v>
                      </c:pt>
                      <c:pt idx="8984">
                        <c:v>1036.0637422086343</c:v>
                      </c:pt>
                      <c:pt idx="8985">
                        <c:v>1047.4338468775748</c:v>
                      </c:pt>
                      <c:pt idx="8986">
                        <c:v>1055.5074679524894</c:v>
                      </c:pt>
                      <c:pt idx="8987">
                        <c:v>1050.9232035752109</c:v>
                      </c:pt>
                      <c:pt idx="8988">
                        <c:v>1040.4069152063998</c:v>
                      </c:pt>
                      <c:pt idx="8989">
                        <c:v>1042.1792308596987</c:v>
                      </c:pt>
                      <c:pt idx="8990">
                        <c:v>1042.1792308596987</c:v>
                      </c:pt>
                      <c:pt idx="8991">
                        <c:v>1042.1792308596987</c:v>
                      </c:pt>
                      <c:pt idx="8992">
                        <c:v>1042.519110902037</c:v>
                      </c:pt>
                      <c:pt idx="8993">
                        <c:v>1057.5361637069293</c:v>
                      </c:pt>
                      <c:pt idx="8994">
                        <c:v>1059.9682465012372</c:v>
                      </c:pt>
                      <c:pt idx="8995">
                        <c:v>1059.6883452899001</c:v>
                      </c:pt>
                      <c:pt idx="8996">
                        <c:v>1068.4311419499024</c:v>
                      </c:pt>
                      <c:pt idx="8997">
                        <c:v>1068.4311419499024</c:v>
                      </c:pt>
                      <c:pt idx="8998">
                        <c:v>1068.4311419499024</c:v>
                      </c:pt>
                      <c:pt idx="8999">
                        <c:v>1068.4311419499024</c:v>
                      </c:pt>
                      <c:pt idx="9000">
                        <c:v>1069.2461484182077</c:v>
                      </c:pt>
                      <c:pt idx="9001">
                        <c:v>1069.4331412442691</c:v>
                      </c:pt>
                      <c:pt idx="9002">
                        <c:v>1065.0464541926403</c:v>
                      </c:pt>
                      <c:pt idx="9003">
                        <c:v>1074.6066094319676</c:v>
                      </c:pt>
                      <c:pt idx="9004">
                        <c:v>1074.6066094319676</c:v>
                      </c:pt>
                      <c:pt idx="9005">
                        <c:v>1074.6066094319676</c:v>
                      </c:pt>
                      <c:pt idx="9006">
                        <c:v>1075.8955662707306</c:v>
                      </c:pt>
                      <c:pt idx="9007">
                        <c:v>1076.0555098200662</c:v>
                      </c:pt>
                      <c:pt idx="9008">
                        <c:v>1076.5541573562298</c:v>
                      </c:pt>
                      <c:pt idx="9009">
                        <c:v>1073.3176525932049</c:v>
                      </c:pt>
                      <c:pt idx="9010">
                        <c:v>1082.997765494534</c:v>
                      </c:pt>
                      <c:pt idx="9011">
                        <c:v>1082.997765494534</c:v>
                      </c:pt>
                      <c:pt idx="9012">
                        <c:v>1082.997765494534</c:v>
                      </c:pt>
                      <c:pt idx="9013">
                        <c:v>1077.259790662122</c:v>
                      </c:pt>
                      <c:pt idx="9014">
                        <c:v>1076.7376220157619</c:v>
                      </c:pt>
                      <c:pt idx="9015">
                        <c:v>1070.1176055509845</c:v>
                      </c:pt>
                      <c:pt idx="9016">
                        <c:v>1059.5777960719772</c:v>
                      </c:pt>
                      <c:pt idx="9017">
                        <c:v>1057.6079030930287</c:v>
                      </c:pt>
                      <c:pt idx="9018">
                        <c:v>1057.6079030930287</c:v>
                      </c:pt>
                      <c:pt idx="9019">
                        <c:v>1057.6079030930287</c:v>
                      </c:pt>
                      <c:pt idx="9020">
                        <c:v>1075.6697636128454</c:v>
                      </c:pt>
                      <c:pt idx="9021">
                        <c:v>1079.6789368458221</c:v>
                      </c:pt>
                      <c:pt idx="9022">
                        <c:v>1087.8066564741887</c:v>
                      </c:pt>
                      <c:pt idx="9023">
                        <c:v>1087.2021639421412</c:v>
                      </c:pt>
                      <c:pt idx="9024">
                        <c:v>1092.3180054098584</c:v>
                      </c:pt>
                      <c:pt idx="9025">
                        <c:v>1092.3180054098584</c:v>
                      </c:pt>
                      <c:pt idx="9026">
                        <c:v>1092.3180054098584</c:v>
                      </c:pt>
                      <c:pt idx="9027">
                        <c:v>1096.3648124191493</c:v>
                      </c:pt>
                      <c:pt idx="9028">
                        <c:v>1099.3849229683672</c:v>
                      </c:pt>
                      <c:pt idx="9029">
                        <c:v>1100.0458661648861</c:v>
                      </c:pt>
                      <c:pt idx="9030">
                        <c:v>1114.6912854286752</c:v>
                      </c:pt>
                      <c:pt idx="9031">
                        <c:v>1090.2222744913588</c:v>
                      </c:pt>
                      <c:pt idx="9032">
                        <c:v>1090.2222744913588</c:v>
                      </c:pt>
                      <c:pt idx="9033">
                        <c:v>1090.2222744913588</c:v>
                      </c:pt>
                      <c:pt idx="9034">
                        <c:v>1090.2587322121631</c:v>
                      </c:pt>
                      <c:pt idx="9035">
                        <c:v>1095.0876161354845</c:v>
                      </c:pt>
                      <c:pt idx="9036">
                        <c:v>1089.5860284605462</c:v>
                      </c:pt>
                      <c:pt idx="9037">
                        <c:v>1095.0147006938757</c:v>
                      </c:pt>
                      <c:pt idx="9038">
                        <c:v>1103.9891802893126</c:v>
                      </c:pt>
                      <c:pt idx="9039">
                        <c:v>1103.9891802893126</c:v>
                      </c:pt>
                      <c:pt idx="9040">
                        <c:v>1103.9891802893126</c:v>
                      </c:pt>
                      <c:pt idx="9041">
                        <c:v>1117.0375161707664</c:v>
                      </c:pt>
                      <c:pt idx="9042">
                        <c:v>1119.3966835234655</c:v>
                      </c:pt>
                      <c:pt idx="9043">
                        <c:v>1123.673997412681</c:v>
                      </c:pt>
                      <c:pt idx="9044">
                        <c:v>1124.4290250499857</c:v>
                      </c:pt>
                      <c:pt idx="9045">
                        <c:v>1130.3363518758119</c:v>
                      </c:pt>
                      <c:pt idx="9046">
                        <c:v>1130.3363518758119</c:v>
                      </c:pt>
                      <c:pt idx="9047">
                        <c:v>1130.3363518758119</c:v>
                      </c:pt>
                      <c:pt idx="9048">
                        <c:v>1131.7970128190084</c:v>
                      </c:pt>
                      <c:pt idx="9049">
                        <c:v>1127.0716217805514</c:v>
                      </c:pt>
                      <c:pt idx="9050">
                        <c:v>1131.8181818181852</c:v>
                      </c:pt>
                      <c:pt idx="9051">
                        <c:v>1131.0678584029199</c:v>
                      </c:pt>
                      <c:pt idx="9052">
                        <c:v>1138.0795013524673</c:v>
                      </c:pt>
                      <c:pt idx="9053">
                        <c:v>1138.0795013524673</c:v>
                      </c:pt>
                      <c:pt idx="9054">
                        <c:v>1138.0795013524673</c:v>
                      </c:pt>
                      <c:pt idx="9055">
                        <c:v>1138.4734799482571</c:v>
                      </c:pt>
                      <c:pt idx="9056">
                        <c:v>1136.1037280959697</c:v>
                      </c:pt>
                      <c:pt idx="9057">
                        <c:v>1132.8154768905126</c:v>
                      </c:pt>
                      <c:pt idx="9058">
                        <c:v>1136.3801011407772</c:v>
                      </c:pt>
                      <c:pt idx="9059">
                        <c:v>1136.3801011407772</c:v>
                      </c:pt>
                      <c:pt idx="9060">
                        <c:v>1136.3801011407772</c:v>
                      </c:pt>
                      <c:pt idx="9061">
                        <c:v>1136.3801011407772</c:v>
                      </c:pt>
                      <c:pt idx="9062">
                        <c:v>1139.7248030107055</c:v>
                      </c:pt>
                      <c:pt idx="9063">
                        <c:v>1153.9150887921946</c:v>
                      </c:pt>
                      <c:pt idx="9064">
                        <c:v>1151.4759496648278</c:v>
                      </c:pt>
                      <c:pt idx="9065">
                        <c:v>1153.9609549570775</c:v>
                      </c:pt>
                      <c:pt idx="9066">
                        <c:v>1159.9470775020618</c:v>
                      </c:pt>
                      <c:pt idx="9067">
                        <c:v>1159.9470775020618</c:v>
                      </c:pt>
                      <c:pt idx="9068">
                        <c:v>1159.9470775020618</c:v>
                      </c:pt>
                      <c:pt idx="9069">
                        <c:v>1161.0819710690382</c:v>
                      </c:pt>
                      <c:pt idx="9070">
                        <c:v>1156.5847347994863</c:v>
                      </c:pt>
                      <c:pt idx="9071">
                        <c:v>1148.6769375514561</c:v>
                      </c:pt>
                      <c:pt idx="9072">
                        <c:v>1146.1460660943233</c:v>
                      </c:pt>
                      <c:pt idx="9073">
                        <c:v>1159.0391626484804</c:v>
                      </c:pt>
                      <c:pt idx="9074">
                        <c:v>1159.0391626484804</c:v>
                      </c:pt>
                      <c:pt idx="9075">
                        <c:v>1159.0391626484804</c:v>
                      </c:pt>
                      <c:pt idx="9076">
                        <c:v>1154.4043278842796</c:v>
                      </c:pt>
                      <c:pt idx="9077">
                        <c:v>1132.9930612724957</c:v>
                      </c:pt>
                      <c:pt idx="9078">
                        <c:v>1133.4975890862083</c:v>
                      </c:pt>
                      <c:pt idx="9079">
                        <c:v>1129.9200282253357</c:v>
                      </c:pt>
                      <c:pt idx="9080">
                        <c:v>1132.7931318358262</c:v>
                      </c:pt>
                      <c:pt idx="9081">
                        <c:v>1132.7931318358262</c:v>
                      </c:pt>
                      <c:pt idx="9082">
                        <c:v>1132.7931318358262</c:v>
                      </c:pt>
                      <c:pt idx="9083">
                        <c:v>1099.7636128425299</c:v>
                      </c:pt>
                      <c:pt idx="9084">
                        <c:v>1110.0705633305929</c:v>
                      </c:pt>
                      <c:pt idx="9085">
                        <c:v>1121.1384217335096</c:v>
                      </c:pt>
                      <c:pt idx="9086">
                        <c:v>1133.0401034928884</c:v>
                      </c:pt>
                      <c:pt idx="9087">
                        <c:v>1124.6901093731658</c:v>
                      </c:pt>
                      <c:pt idx="9088">
                        <c:v>1124.6901093731658</c:v>
                      </c:pt>
                      <c:pt idx="9089">
                        <c:v>1124.6901093731658</c:v>
                      </c:pt>
                      <c:pt idx="9090">
                        <c:v>1113.6869340232893</c:v>
                      </c:pt>
                      <c:pt idx="9091">
                        <c:v>1124.746560037637</c:v>
                      </c:pt>
                      <c:pt idx="9092">
                        <c:v>1121.4818299423764</c:v>
                      </c:pt>
                      <c:pt idx="9093">
                        <c:v>1105.3898624015085</c:v>
                      </c:pt>
                      <c:pt idx="9094">
                        <c:v>1106.8587557332739</c:v>
                      </c:pt>
                      <c:pt idx="9095">
                        <c:v>1106.8587557332739</c:v>
                      </c:pt>
                      <c:pt idx="9096">
                        <c:v>1106.8587557332739</c:v>
                      </c:pt>
                      <c:pt idx="9097">
                        <c:v>1106.8587557332739</c:v>
                      </c:pt>
                      <c:pt idx="9098">
                        <c:v>1102.9342584970043</c:v>
                      </c:pt>
                      <c:pt idx="9099">
                        <c:v>1094.0103492884898</c:v>
                      </c:pt>
                      <c:pt idx="9100">
                        <c:v>1099.7001058449991</c:v>
                      </c:pt>
                      <c:pt idx="9101">
                        <c:v>1085.1170175232303</c:v>
                      </c:pt>
                      <c:pt idx="9102">
                        <c:v>1085.1170175232303</c:v>
                      </c:pt>
                      <c:pt idx="9103">
                        <c:v>1085.1170175232303</c:v>
                      </c:pt>
                      <c:pt idx="9104">
                        <c:v>1068.2065153475276</c:v>
                      </c:pt>
                      <c:pt idx="9105">
                        <c:v>1095.0358696930527</c:v>
                      </c:pt>
                      <c:pt idx="9106">
                        <c:v>1107.3374103257706</c:v>
                      </c:pt>
                      <c:pt idx="9107">
                        <c:v>1114.7771374808924</c:v>
                      </c:pt>
                      <c:pt idx="9108">
                        <c:v>1132.7602022815511</c:v>
                      </c:pt>
                      <c:pt idx="9109">
                        <c:v>1132.7602022815511</c:v>
                      </c:pt>
                      <c:pt idx="9110">
                        <c:v>1132.7602022815511</c:v>
                      </c:pt>
                      <c:pt idx="9111">
                        <c:v>1141.0655062919002</c:v>
                      </c:pt>
                      <c:pt idx="9112">
                        <c:v>1138.9403739856555</c:v>
                      </c:pt>
                      <c:pt idx="9113">
                        <c:v>1136.5600376337795</c:v>
                      </c:pt>
                      <c:pt idx="9114">
                        <c:v>1140.6715276961104</c:v>
                      </c:pt>
                      <c:pt idx="9115">
                        <c:v>1137.9713042455635</c:v>
                      </c:pt>
                      <c:pt idx="9116">
                        <c:v>1137.9713042455635</c:v>
                      </c:pt>
                      <c:pt idx="9117">
                        <c:v>1137.9713042455635</c:v>
                      </c:pt>
                      <c:pt idx="9118">
                        <c:v>1142.0969069740122</c:v>
                      </c:pt>
                      <c:pt idx="9119">
                        <c:v>1154.9829471951107</c:v>
                      </c:pt>
                      <c:pt idx="9120">
                        <c:v>1160.3304715982629</c:v>
                      </c:pt>
                      <c:pt idx="9121">
                        <c:v>1171.5077031635926</c:v>
                      </c:pt>
                      <c:pt idx="9122">
                        <c:v>1169.0838527578533</c:v>
                      </c:pt>
                      <c:pt idx="9123">
                        <c:v>1169.0838527578533</c:v>
                      </c:pt>
                      <c:pt idx="9124">
                        <c:v>1169.0838527578533</c:v>
                      </c:pt>
                      <c:pt idx="9125">
                        <c:v>1166.4000940844439</c:v>
                      </c:pt>
                      <c:pt idx="9126">
                        <c:v>1150.9208514641923</c:v>
                      </c:pt>
                      <c:pt idx="9127">
                        <c:v>1152.1757026931705</c:v>
                      </c:pt>
                      <c:pt idx="9128">
                        <c:v>1157.9748324120933</c:v>
                      </c:pt>
                      <c:pt idx="9129">
                        <c:v>1163.0436316594178</c:v>
                      </c:pt>
                      <c:pt idx="9130">
                        <c:v>1163.0436316594178</c:v>
                      </c:pt>
                      <c:pt idx="9131">
                        <c:v>1163.0436316594178</c:v>
                      </c:pt>
                      <c:pt idx="9132">
                        <c:v>1173.3940962013442</c:v>
                      </c:pt>
                      <c:pt idx="9133">
                        <c:v>1177.4550158767527</c:v>
                      </c:pt>
                      <c:pt idx="9134">
                        <c:v>1186.8081853463516</c:v>
                      </c:pt>
                      <c:pt idx="9135">
                        <c:v>1186.8081853463516</c:v>
                      </c:pt>
                      <c:pt idx="9136">
                        <c:v>1185.5027637304513</c:v>
                      </c:pt>
                      <c:pt idx="9137">
                        <c:v>1185.5027637304513</c:v>
                      </c:pt>
                      <c:pt idx="9138">
                        <c:v>1185.5027637304513</c:v>
                      </c:pt>
                      <c:pt idx="9139">
                        <c:v>1178.8486416558894</c:v>
                      </c:pt>
                      <c:pt idx="9140">
                        <c:v>1183.5211101964046</c:v>
                      </c:pt>
                      <c:pt idx="9141">
                        <c:v>1190.5633305892075</c:v>
                      </c:pt>
                      <c:pt idx="9142">
                        <c:v>1194.7148065388722</c:v>
                      </c:pt>
                      <c:pt idx="9143">
                        <c:v>1201.2854286722368</c:v>
                      </c:pt>
                      <c:pt idx="9144">
                        <c:v>1201.2854286722368</c:v>
                      </c:pt>
                      <c:pt idx="9145">
                        <c:v>1201.2854286722368</c:v>
                      </c:pt>
                      <c:pt idx="9146">
                        <c:v>1202.7061037280994</c:v>
                      </c:pt>
                      <c:pt idx="9147">
                        <c:v>1197.7466776431881</c:v>
                      </c:pt>
                      <c:pt idx="9148">
                        <c:v>1190.9420204633691</c:v>
                      </c:pt>
                      <c:pt idx="9149">
                        <c:v>1192.82958955663</c:v>
                      </c:pt>
                      <c:pt idx="9150">
                        <c:v>1184.4854757144567</c:v>
                      </c:pt>
                      <c:pt idx="9151">
                        <c:v>1184.4854757144567</c:v>
                      </c:pt>
                      <c:pt idx="9152">
                        <c:v>1184.4854757144567</c:v>
                      </c:pt>
                      <c:pt idx="9153">
                        <c:v>1191.1560625661559</c:v>
                      </c:pt>
                      <c:pt idx="9154">
                        <c:v>1198.0136422439166</c:v>
                      </c:pt>
                      <c:pt idx="9155">
                        <c:v>1204.7253910384597</c:v>
                      </c:pt>
                      <c:pt idx="9156">
                        <c:v>1196.3448194754819</c:v>
                      </c:pt>
                      <c:pt idx="9157">
                        <c:v>1208.0559802422702</c:v>
                      </c:pt>
                      <c:pt idx="9158">
                        <c:v>1208.0559802422702</c:v>
                      </c:pt>
                      <c:pt idx="9159">
                        <c:v>1208.0559802422702</c:v>
                      </c:pt>
                      <c:pt idx="9160">
                        <c:v>1203.4823003645797</c:v>
                      </c:pt>
                      <c:pt idx="9161">
                        <c:v>1199.5448665177023</c:v>
                      </c:pt>
                      <c:pt idx="9162">
                        <c:v>1186.8046571798216</c:v>
                      </c:pt>
                      <c:pt idx="9163">
                        <c:v>1178.5452193343554</c:v>
                      </c:pt>
                      <c:pt idx="9164">
                        <c:v>1165.9637774903003</c:v>
                      </c:pt>
                      <c:pt idx="9165">
                        <c:v>1165.9637774903003</c:v>
                      </c:pt>
                      <c:pt idx="9166">
                        <c:v>1165.9637774903003</c:v>
                      </c:pt>
                      <c:pt idx="9167">
                        <c:v>1127.259790662122</c:v>
                      </c:pt>
                      <c:pt idx="9168">
                        <c:v>1145.5298130071767</c:v>
                      </c:pt>
                      <c:pt idx="9169">
                        <c:v>1150.0705633305918</c:v>
                      </c:pt>
                      <c:pt idx="9170">
                        <c:v>1175.8214747736122</c:v>
                      </c:pt>
                      <c:pt idx="9171">
                        <c:v>1166.1648829824796</c:v>
                      </c:pt>
                      <c:pt idx="9172">
                        <c:v>1166.1648829824796</c:v>
                      </c:pt>
                      <c:pt idx="9173">
                        <c:v>1166.1648829824796</c:v>
                      </c:pt>
                      <c:pt idx="9174">
                        <c:v>1151.8170057626749</c:v>
                      </c:pt>
                      <c:pt idx="9175">
                        <c:v>1172.1263083617575</c:v>
                      </c:pt>
                      <c:pt idx="9176">
                        <c:v>1137.0292837821974</c:v>
                      </c:pt>
                      <c:pt idx="9177">
                        <c:v>1141.7864283194197</c:v>
                      </c:pt>
                      <c:pt idx="9178">
                        <c:v>1157.679642479128</c:v>
                      </c:pt>
                      <c:pt idx="9179">
                        <c:v>1157.679642479128</c:v>
                      </c:pt>
                      <c:pt idx="9180">
                        <c:v>1157.679642479128</c:v>
                      </c:pt>
                      <c:pt idx="9181">
                        <c:v>1171.9687169234419</c:v>
                      </c:pt>
                      <c:pt idx="9182">
                        <c:v>1165.3381159590765</c:v>
                      </c:pt>
                      <c:pt idx="9183">
                        <c:v>1177.1751146654153</c:v>
                      </c:pt>
                      <c:pt idx="9184">
                        <c:v>1174.4548982712015</c:v>
                      </c:pt>
                      <c:pt idx="9185">
                        <c:v>1142.9107373868078</c:v>
                      </c:pt>
                      <c:pt idx="9186">
                        <c:v>1142.9107373868078</c:v>
                      </c:pt>
                      <c:pt idx="9187">
                        <c:v>1142.9107373868078</c:v>
                      </c:pt>
                      <c:pt idx="9188">
                        <c:v>1156.4953545807396</c:v>
                      </c:pt>
                      <c:pt idx="9189">
                        <c:v>1153.4376102552073</c:v>
                      </c:pt>
                      <c:pt idx="9190">
                        <c:v>1158.9791838174795</c:v>
                      </c:pt>
                      <c:pt idx="9191">
                        <c:v>1176.7188051276055</c:v>
                      </c:pt>
                      <c:pt idx="9192">
                        <c:v>1175.539221451256</c:v>
                      </c:pt>
                      <c:pt idx="9193">
                        <c:v>1175.539221451256</c:v>
                      </c:pt>
                      <c:pt idx="9194">
                        <c:v>1175.539221451256</c:v>
                      </c:pt>
                      <c:pt idx="9195">
                        <c:v>1175.539221451256</c:v>
                      </c:pt>
                      <c:pt idx="9196">
                        <c:v>1163.6739974126813</c:v>
                      </c:pt>
                      <c:pt idx="9197">
                        <c:v>1176.0555098200671</c:v>
                      </c:pt>
                      <c:pt idx="9198">
                        <c:v>1194.5372221568894</c:v>
                      </c:pt>
                      <c:pt idx="9199">
                        <c:v>1193.598729860053</c:v>
                      </c:pt>
                      <c:pt idx="9200">
                        <c:v>1193.598729860053</c:v>
                      </c:pt>
                      <c:pt idx="9201">
                        <c:v>1193.598729860053</c:v>
                      </c:pt>
                      <c:pt idx="9202">
                        <c:v>1185.4180877337446</c:v>
                      </c:pt>
                      <c:pt idx="9203">
                        <c:v>1180.258732212164</c:v>
                      </c:pt>
                      <c:pt idx="9204">
                        <c:v>1188.8509937669091</c:v>
                      </c:pt>
                      <c:pt idx="9205">
                        <c:v>1194.4807714924177</c:v>
                      </c:pt>
                      <c:pt idx="9206">
                        <c:v>1192.3932729624871</c:v>
                      </c:pt>
                      <c:pt idx="9207">
                        <c:v>1192.3932729624871</c:v>
                      </c:pt>
                      <c:pt idx="9208">
                        <c:v>1192.3932729624871</c:v>
                      </c:pt>
                      <c:pt idx="9209">
                        <c:v>1189.2908385275819</c:v>
                      </c:pt>
                      <c:pt idx="9210">
                        <c:v>1195.11936963425</c:v>
                      </c:pt>
                      <c:pt idx="9211">
                        <c:v>1195.0099964718368</c:v>
                      </c:pt>
                      <c:pt idx="9212">
                        <c:v>1196.3730448077183</c:v>
                      </c:pt>
                      <c:pt idx="9213">
                        <c:v>1186.6047277431528</c:v>
                      </c:pt>
                      <c:pt idx="9214">
                        <c:v>1186.6047277431528</c:v>
                      </c:pt>
                      <c:pt idx="9215">
                        <c:v>1186.6047277431528</c:v>
                      </c:pt>
                      <c:pt idx="9216">
                        <c:v>1185.6333058920416</c:v>
                      </c:pt>
                      <c:pt idx="9217">
                        <c:v>1172.7190403387071</c:v>
                      </c:pt>
                      <c:pt idx="9218">
                        <c:v>1182.7719628366492</c:v>
                      </c:pt>
                      <c:pt idx="9219">
                        <c:v>1180.02116899918</c:v>
                      </c:pt>
                      <c:pt idx="9220">
                        <c:v>1168.0630365753298</c:v>
                      </c:pt>
                      <c:pt idx="9221">
                        <c:v>1168.0630365753298</c:v>
                      </c:pt>
                      <c:pt idx="9222">
                        <c:v>1168.0630365753298</c:v>
                      </c:pt>
                      <c:pt idx="9223">
                        <c:v>1176.7646712924886</c:v>
                      </c:pt>
                      <c:pt idx="9224">
                        <c:v>1164.637186875224</c:v>
                      </c:pt>
                      <c:pt idx="9225">
                        <c:v>1144.0526872868431</c:v>
                      </c:pt>
                      <c:pt idx="9226">
                        <c:v>1155.8649888274761</c:v>
                      </c:pt>
                      <c:pt idx="9227">
                        <c:v>1172.5296954016264</c:v>
                      </c:pt>
                      <c:pt idx="9228">
                        <c:v>1172.5296954016264</c:v>
                      </c:pt>
                      <c:pt idx="9229">
                        <c:v>1172.5296954016264</c:v>
                      </c:pt>
                      <c:pt idx="9230">
                        <c:v>1168.3370575091178</c:v>
                      </c:pt>
                      <c:pt idx="9231">
                        <c:v>1150.1928731036137</c:v>
                      </c:pt>
                      <c:pt idx="9232">
                        <c:v>1163.4634834764233</c:v>
                      </c:pt>
                      <c:pt idx="9233">
                        <c:v>1170.5304010349323</c:v>
                      </c:pt>
                      <c:pt idx="9234">
                        <c:v>1184.3996236622404</c:v>
                      </c:pt>
                      <c:pt idx="9235">
                        <c:v>1184.3996236622404</c:v>
                      </c:pt>
                      <c:pt idx="9236">
                        <c:v>1184.3996236622404</c:v>
                      </c:pt>
                      <c:pt idx="9237">
                        <c:v>1183.5728566388368</c:v>
                      </c:pt>
                      <c:pt idx="9238">
                        <c:v>1197.2198047747886</c:v>
                      </c:pt>
                      <c:pt idx="9239">
                        <c:v>1192.9930612724954</c:v>
                      </c:pt>
                      <c:pt idx="9240">
                        <c:v>1196.708220628017</c:v>
                      </c:pt>
                      <c:pt idx="9241">
                        <c:v>1188.1688815712134</c:v>
                      </c:pt>
                      <c:pt idx="9242">
                        <c:v>1188.1688815712134</c:v>
                      </c:pt>
                      <c:pt idx="9243">
                        <c:v>1188.1688815712134</c:v>
                      </c:pt>
                      <c:pt idx="9244">
                        <c:v>1195.6556509467277</c:v>
                      </c:pt>
                      <c:pt idx="9245">
                        <c:v>1185.3192990709192</c:v>
                      </c:pt>
                      <c:pt idx="9246">
                        <c:v>1188.7475008820447</c:v>
                      </c:pt>
                      <c:pt idx="9247">
                        <c:v>1197.6525932024022</c:v>
                      </c:pt>
                      <c:pt idx="9248">
                        <c:v>1203.071856991653</c:v>
                      </c:pt>
                      <c:pt idx="9249">
                        <c:v>1203.071856991653</c:v>
                      </c:pt>
                      <c:pt idx="9250">
                        <c:v>1203.071856991653</c:v>
                      </c:pt>
                      <c:pt idx="9251">
                        <c:v>1212.621427731392</c:v>
                      </c:pt>
                      <c:pt idx="9252">
                        <c:v>1207.8195930847967</c:v>
                      </c:pt>
                      <c:pt idx="9253">
                        <c:v>1213.7469128542898</c:v>
                      </c:pt>
                      <c:pt idx="9254">
                        <c:v>1210.8173585793281</c:v>
                      </c:pt>
                      <c:pt idx="9255">
                        <c:v>1222.6461248970984</c:v>
                      </c:pt>
                      <c:pt idx="9256">
                        <c:v>1222.6461248970984</c:v>
                      </c:pt>
                      <c:pt idx="9257">
                        <c:v>1222.6461248970984</c:v>
                      </c:pt>
                      <c:pt idx="9258">
                        <c:v>1225.6462425026493</c:v>
                      </c:pt>
                      <c:pt idx="9259">
                        <c:v>1221.9510760907947</c:v>
                      </c:pt>
                      <c:pt idx="9260">
                        <c:v>1222.3521110196432</c:v>
                      </c:pt>
                      <c:pt idx="9261">
                        <c:v>1226.5847347994857</c:v>
                      </c:pt>
                      <c:pt idx="9262">
                        <c:v>1229.8718099494329</c:v>
                      </c:pt>
                      <c:pt idx="9263">
                        <c:v>1229.8718099494329</c:v>
                      </c:pt>
                      <c:pt idx="9264">
                        <c:v>1229.8718099494329</c:v>
                      </c:pt>
                      <c:pt idx="9265">
                        <c:v>1229.8200635070007</c:v>
                      </c:pt>
                      <c:pt idx="9266">
                        <c:v>1233.4011525344029</c:v>
                      </c:pt>
                      <c:pt idx="9267">
                        <c:v>1234.4666588262999</c:v>
                      </c:pt>
                      <c:pt idx="9268">
                        <c:v>1238.4593672821391</c:v>
                      </c:pt>
                      <c:pt idx="9269">
                        <c:v>1249.8553451722955</c:v>
                      </c:pt>
                      <c:pt idx="9270">
                        <c:v>1249.8553451722955</c:v>
                      </c:pt>
                      <c:pt idx="9271">
                        <c:v>1249.8553451722955</c:v>
                      </c:pt>
                      <c:pt idx="9272">
                        <c:v>1251.2078090085886</c:v>
                      </c:pt>
                      <c:pt idx="9273">
                        <c:v>1253.1553569328507</c:v>
                      </c:pt>
                      <c:pt idx="9274">
                        <c:v>1248.8850993766941</c:v>
                      </c:pt>
                      <c:pt idx="9275">
                        <c:v>1244.4795954369081</c:v>
                      </c:pt>
                      <c:pt idx="9276">
                        <c:v>1245.7003410561015</c:v>
                      </c:pt>
                      <c:pt idx="9277">
                        <c:v>1245.7003410561015</c:v>
                      </c:pt>
                      <c:pt idx="9278">
                        <c:v>1245.7003410561015</c:v>
                      </c:pt>
                      <c:pt idx="9279">
                        <c:v>1259.2967188051311</c:v>
                      </c:pt>
                      <c:pt idx="9280">
                        <c:v>1263.363518758089</c:v>
                      </c:pt>
                      <c:pt idx="9281">
                        <c:v>1270.2951899329685</c:v>
                      </c:pt>
                      <c:pt idx="9282">
                        <c:v>1270.2951899329685</c:v>
                      </c:pt>
                      <c:pt idx="9283">
                        <c:v>1264.8818064212669</c:v>
                      </c:pt>
                      <c:pt idx="9284">
                        <c:v>1264.8818064212669</c:v>
                      </c:pt>
                      <c:pt idx="9285">
                        <c:v>1264.8818064212669</c:v>
                      </c:pt>
                      <c:pt idx="9286">
                        <c:v>1249.9564859461402</c:v>
                      </c:pt>
                      <c:pt idx="9287">
                        <c:v>1243.9221451252536</c:v>
                      </c:pt>
                      <c:pt idx="9288">
                        <c:v>1249.5848524050371</c:v>
                      </c:pt>
                      <c:pt idx="9289">
                        <c:v>1251.9216747030496</c:v>
                      </c:pt>
                      <c:pt idx="9290">
                        <c:v>1263.0059978831039</c:v>
                      </c:pt>
                      <c:pt idx="9291">
                        <c:v>1263.0059978831039</c:v>
                      </c:pt>
                      <c:pt idx="9292">
                        <c:v>1263.0059978831039</c:v>
                      </c:pt>
                      <c:pt idx="9293">
                        <c:v>1257.8642831941706</c:v>
                      </c:pt>
                      <c:pt idx="9294">
                        <c:v>1256.7211572386254</c:v>
                      </c:pt>
                      <c:pt idx="9295">
                        <c:v>1261.7393860990278</c:v>
                      </c:pt>
                      <c:pt idx="9296">
                        <c:v>1267.4950017640872</c:v>
                      </c:pt>
                      <c:pt idx="9297">
                        <c:v>1272.2321533576423</c:v>
                      </c:pt>
                      <c:pt idx="9298">
                        <c:v>1272.2321533576423</c:v>
                      </c:pt>
                      <c:pt idx="9299">
                        <c:v>1272.2321533576423</c:v>
                      </c:pt>
                      <c:pt idx="9300">
                        <c:v>1282.5402799012152</c:v>
                      </c:pt>
                      <c:pt idx="9301">
                        <c:v>1282.0028225332276</c:v>
                      </c:pt>
                      <c:pt idx="9302">
                        <c:v>1282.8989768317101</c:v>
                      </c:pt>
                      <c:pt idx="9303">
                        <c:v>1291.3418793367086</c:v>
                      </c:pt>
                      <c:pt idx="9304">
                        <c:v>1296.8117135128816</c:v>
                      </c:pt>
                      <c:pt idx="9305">
                        <c:v>1296.8117135128816</c:v>
                      </c:pt>
                      <c:pt idx="9306">
                        <c:v>1296.8117135128816</c:v>
                      </c:pt>
                      <c:pt idx="9307">
                        <c:v>1299.0203457603236</c:v>
                      </c:pt>
                      <c:pt idx="9308">
                        <c:v>1299.1097259790699</c:v>
                      </c:pt>
                      <c:pt idx="9309">
                        <c:v>1299.1097259790699</c:v>
                      </c:pt>
                      <c:pt idx="9310">
                        <c:v>1309.1426555333449</c:v>
                      </c:pt>
                      <c:pt idx="9311">
                        <c:v>1309.0979654239718</c:v>
                      </c:pt>
                      <c:pt idx="9312">
                        <c:v>1309.0979654239718</c:v>
                      </c:pt>
                      <c:pt idx="9313">
                        <c:v>1309.0979654239718</c:v>
                      </c:pt>
                      <c:pt idx="9314">
                        <c:v>1300.1399506056723</c:v>
                      </c:pt>
                      <c:pt idx="9315">
                        <c:v>1303.3988004233834</c:v>
                      </c:pt>
                      <c:pt idx="9316">
                        <c:v>1303.3988004233834</c:v>
                      </c:pt>
                      <c:pt idx="9317">
                        <c:v>1320.7432670822097</c:v>
                      </c:pt>
                      <c:pt idx="9318">
                        <c:v>1312.9342584970043</c:v>
                      </c:pt>
                      <c:pt idx="9319">
                        <c:v>1312.9342584970043</c:v>
                      </c:pt>
                      <c:pt idx="9320">
                        <c:v>1312.9342584970043</c:v>
                      </c:pt>
                      <c:pt idx="9321">
                        <c:v>1320.8632247442113</c:v>
                      </c:pt>
                      <c:pt idx="9322">
                        <c:v>1318.7110431612407</c:v>
                      </c:pt>
                      <c:pt idx="9323">
                        <c:v>1329.4907679642515</c:v>
                      </c:pt>
                      <c:pt idx="9324">
                        <c:v>1341.6217805480453</c:v>
                      </c:pt>
                      <c:pt idx="9325">
                        <c:v>1339.4284370222308</c:v>
                      </c:pt>
                      <c:pt idx="9326">
                        <c:v>1339.4284370222308</c:v>
                      </c:pt>
                      <c:pt idx="9327">
                        <c:v>1339.4284370222308</c:v>
                      </c:pt>
                      <c:pt idx="9328">
                        <c:v>1351.3595201693556</c:v>
                      </c:pt>
                      <c:pt idx="9329">
                        <c:v>1346.1154886510681</c:v>
                      </c:pt>
                      <c:pt idx="9330">
                        <c:v>1350.5962601434826</c:v>
                      </c:pt>
                      <c:pt idx="9331">
                        <c:v>1363.9362577913714</c:v>
                      </c:pt>
                      <c:pt idx="9332">
                        <c:v>1370.3069504880666</c:v>
                      </c:pt>
                      <c:pt idx="9333">
                        <c:v>1370.3069504880666</c:v>
                      </c:pt>
                      <c:pt idx="9334">
                        <c:v>1370.3069504880666</c:v>
                      </c:pt>
                      <c:pt idx="9335">
                        <c:v>1370.3069504880666</c:v>
                      </c:pt>
                      <c:pt idx="9336">
                        <c:v>1369.5342820181149</c:v>
                      </c:pt>
                      <c:pt idx="9337">
                        <c:v>1370.6915206397778</c:v>
                      </c:pt>
                      <c:pt idx="9338">
                        <c:v>1374.8629895331096</c:v>
                      </c:pt>
                      <c:pt idx="9339">
                        <c:v>1363.5269904739541</c:v>
                      </c:pt>
                      <c:pt idx="9340">
                        <c:v>1363.5269904739541</c:v>
                      </c:pt>
                      <c:pt idx="9341">
                        <c:v>1363.5269904739541</c:v>
                      </c:pt>
                      <c:pt idx="9342">
                        <c:v>1339.82711984006</c:v>
                      </c:pt>
                      <c:pt idx="9343">
                        <c:v>1357.8760437492685</c:v>
                      </c:pt>
                      <c:pt idx="9344">
                        <c:v>1361.631188992124</c:v>
                      </c:pt>
                      <c:pt idx="9345">
                        <c:v>1364.5630953781051</c:v>
                      </c:pt>
                      <c:pt idx="9346">
                        <c:v>1340.5292249794225</c:v>
                      </c:pt>
                      <c:pt idx="9347">
                        <c:v>1340.5292249794225</c:v>
                      </c:pt>
                      <c:pt idx="9348">
                        <c:v>1340.5292249794225</c:v>
                      </c:pt>
                      <c:pt idx="9349">
                        <c:v>1356.8058332353321</c:v>
                      </c:pt>
                      <c:pt idx="9350">
                        <c:v>1382.6649417852555</c:v>
                      </c:pt>
                      <c:pt idx="9351">
                        <c:v>1388.1618252381545</c:v>
                      </c:pt>
                      <c:pt idx="9352">
                        <c:v>1397.1845231094942</c:v>
                      </c:pt>
                      <c:pt idx="9353">
                        <c:v>1390.121133717515</c:v>
                      </c:pt>
                      <c:pt idx="9354">
                        <c:v>1390.121133717515</c:v>
                      </c:pt>
                      <c:pt idx="9355">
                        <c:v>1390.121133717515</c:v>
                      </c:pt>
                      <c:pt idx="9356">
                        <c:v>1405.5309890626872</c:v>
                      </c:pt>
                      <c:pt idx="9357">
                        <c:v>1406.2236857579715</c:v>
                      </c:pt>
                      <c:pt idx="9358">
                        <c:v>1419.3519934140929</c:v>
                      </c:pt>
                      <c:pt idx="9359">
                        <c:v>1419.821239562511</c:v>
                      </c:pt>
                      <c:pt idx="9360">
                        <c:v>1426.677643184762</c:v>
                      </c:pt>
                      <c:pt idx="9361">
                        <c:v>1426.677643184762</c:v>
                      </c:pt>
                      <c:pt idx="9362">
                        <c:v>1426.677643184762</c:v>
                      </c:pt>
                      <c:pt idx="9363">
                        <c:v>1426.677643184762</c:v>
                      </c:pt>
                      <c:pt idx="9364">
                        <c:v>1427.1610019992979</c:v>
                      </c:pt>
                      <c:pt idx="9365">
                        <c:v>1437.188051276024</c:v>
                      </c:pt>
                      <c:pt idx="9366">
                        <c:v>1427.6878748676975</c:v>
                      </c:pt>
                      <c:pt idx="9367">
                        <c:v>1404.9911795836802</c:v>
                      </c:pt>
                      <c:pt idx="9368">
                        <c:v>1404.9911795836802</c:v>
                      </c:pt>
                      <c:pt idx="9369">
                        <c:v>1404.9911795836802</c:v>
                      </c:pt>
                      <c:pt idx="9370">
                        <c:v>1352.6908150064719</c:v>
                      </c:pt>
                      <c:pt idx="9371">
                        <c:v>1311.7993649300281</c:v>
                      </c:pt>
                      <c:pt idx="9372">
                        <c:v>1311.9381394801869</c:v>
                      </c:pt>
                      <c:pt idx="9373">
                        <c:v>1252.3721039633103</c:v>
                      </c:pt>
                      <c:pt idx="9374">
                        <c:v>1250.0940844407889</c:v>
                      </c:pt>
                      <c:pt idx="9375">
                        <c:v>1250.0940844407889</c:v>
                      </c:pt>
                      <c:pt idx="9376">
                        <c:v>1250.0940844407889</c:v>
                      </c:pt>
                      <c:pt idx="9377">
                        <c:v>1309.6495354580773</c:v>
                      </c:pt>
                      <c:pt idx="9378">
                        <c:v>1272.029871809953</c:v>
                      </c:pt>
                      <c:pt idx="9379">
                        <c:v>1327.2668469951818</c:v>
                      </c:pt>
                      <c:pt idx="9380">
                        <c:v>1283.114194990007</c:v>
                      </c:pt>
                      <c:pt idx="9381">
                        <c:v>1261.3936257791402</c:v>
                      </c:pt>
                      <c:pt idx="9382">
                        <c:v>1261.3936257791402</c:v>
                      </c:pt>
                      <c:pt idx="9383">
                        <c:v>1261.3936257791402</c:v>
                      </c:pt>
                      <c:pt idx="9384">
                        <c:v>1172.0780900858554</c:v>
                      </c:pt>
                      <c:pt idx="9385">
                        <c:v>1234.7783135364025</c:v>
                      </c:pt>
                      <c:pt idx="9386">
                        <c:v>1176.6917558508796</c:v>
                      </c:pt>
                      <c:pt idx="9387">
                        <c:v>1069.680112901332</c:v>
                      </c:pt>
                      <c:pt idx="9388">
                        <c:v>1166.7705515700372</c:v>
                      </c:pt>
                      <c:pt idx="9389">
                        <c:v>1166.7705515700372</c:v>
                      </c:pt>
                      <c:pt idx="9390">
                        <c:v>1166.7705515700372</c:v>
                      </c:pt>
                      <c:pt idx="9391">
                        <c:v>1019.266141361875</c:v>
                      </c:pt>
                      <c:pt idx="9392">
                        <c:v>1075.1969892978977</c:v>
                      </c:pt>
                      <c:pt idx="9393">
                        <c:v>1024.993531694699</c:v>
                      </c:pt>
                      <c:pt idx="9394">
                        <c:v>1039.8553451722948</c:v>
                      </c:pt>
                      <c:pt idx="9395">
                        <c:v>997.9336704692488</c:v>
                      </c:pt>
                      <c:pt idx="9396">
                        <c:v>997.9336704692488</c:v>
                      </c:pt>
                      <c:pt idx="9397">
                        <c:v>997.9336704692488</c:v>
                      </c:pt>
                      <c:pt idx="9398">
                        <c:v>980.18228860402473</c:v>
                      </c:pt>
                      <c:pt idx="9399">
                        <c:v>1071.5618017170439</c:v>
                      </c:pt>
                      <c:pt idx="9400">
                        <c:v>1079.9235563918646</c:v>
                      </c:pt>
                      <c:pt idx="9401">
                        <c:v>1144.8277078678143</c:v>
                      </c:pt>
                      <c:pt idx="9402">
                        <c:v>1103.0589203810448</c:v>
                      </c:pt>
                      <c:pt idx="9403">
                        <c:v>1103.0589203810448</c:v>
                      </c:pt>
                      <c:pt idx="9404">
                        <c:v>1103.0589203810448</c:v>
                      </c:pt>
                      <c:pt idx="9405">
                        <c:v>1140.4798306480095</c:v>
                      </c:pt>
                      <c:pt idx="9406">
                        <c:v>1125.0323415265229</c:v>
                      </c:pt>
                      <c:pt idx="9407">
                        <c:v>1074.5489827119868</c:v>
                      </c:pt>
                      <c:pt idx="9408">
                        <c:v>1093.5340468070121</c:v>
                      </c:pt>
                      <c:pt idx="9409">
                        <c:v>1075.9849464894774</c:v>
                      </c:pt>
                      <c:pt idx="9410">
                        <c:v>1075.9849464894774</c:v>
                      </c:pt>
                      <c:pt idx="9411">
                        <c:v>1075.9849464894774</c:v>
                      </c:pt>
                      <c:pt idx="9412">
                        <c:v>1159.9553098906301</c:v>
                      </c:pt>
                      <c:pt idx="9413">
                        <c:v>1155.2252146301337</c:v>
                      </c:pt>
                      <c:pt idx="9414">
                        <c:v>1191.4536046101409</c:v>
                      </c:pt>
                      <c:pt idx="9415">
                        <c:v>1202.7484417264529</c:v>
                      </c:pt>
                      <c:pt idx="9416">
                        <c:v>1202.7484417264529</c:v>
                      </c:pt>
                      <c:pt idx="9417">
                        <c:v>1202.7484417264529</c:v>
                      </c:pt>
                      <c:pt idx="9418">
                        <c:v>1202.7484417264529</c:v>
                      </c:pt>
                      <c:pt idx="9419">
                        <c:v>1200.7585558038375</c:v>
                      </c:pt>
                      <c:pt idx="9420">
                        <c:v>1246.5647418558194</c:v>
                      </c:pt>
                      <c:pt idx="9421">
                        <c:v>1230.0317534987687</c:v>
                      </c:pt>
                      <c:pt idx="9422">
                        <c:v>1246.5294601905246</c:v>
                      </c:pt>
                      <c:pt idx="9423">
                        <c:v>1269.2814300835037</c:v>
                      </c:pt>
                      <c:pt idx="9424">
                        <c:v>1269.2814300835037</c:v>
                      </c:pt>
                      <c:pt idx="9425">
                        <c:v>1269.2814300835037</c:v>
                      </c:pt>
                      <c:pt idx="9426">
                        <c:v>1250.8961542984866</c:v>
                      </c:pt>
                      <c:pt idx="9427">
                        <c:v>1207.9301423027202</c:v>
                      </c:pt>
                      <c:pt idx="9428">
                        <c:v>1243.5352228625227</c:v>
                      </c:pt>
                      <c:pt idx="9429">
                        <c:v>1242.6284840644514</c:v>
                      </c:pt>
                      <c:pt idx="9430">
                        <c:v>1262.0686816417774</c:v>
                      </c:pt>
                      <c:pt idx="9431">
                        <c:v>1262.0686816417774</c:v>
                      </c:pt>
                      <c:pt idx="9432">
                        <c:v>1262.0686816417774</c:v>
                      </c:pt>
                      <c:pt idx="9433">
                        <c:v>1275.3980947900779</c:v>
                      </c:pt>
                      <c:pt idx="9434">
                        <c:v>1257.0751499470814</c:v>
                      </c:pt>
                      <c:pt idx="9435">
                        <c:v>1297.1010231682976</c:v>
                      </c:pt>
                      <c:pt idx="9436">
                        <c:v>1297.1421851111413</c:v>
                      </c:pt>
                      <c:pt idx="9437">
                        <c:v>1262.2592026343682</c:v>
                      </c:pt>
                      <c:pt idx="9438">
                        <c:v>1262.2592026343682</c:v>
                      </c:pt>
                      <c:pt idx="9439">
                        <c:v>1262.2592026343682</c:v>
                      </c:pt>
                      <c:pt idx="9440">
                        <c:v>1275.4533693990397</c:v>
                      </c:pt>
                      <c:pt idx="9441">
                        <c:v>1292.6425967305699</c:v>
                      </c:pt>
                      <c:pt idx="9442">
                        <c:v>1294.2890744443182</c:v>
                      </c:pt>
                      <c:pt idx="9443">
                        <c:v>1313.9209690697446</c:v>
                      </c:pt>
                      <c:pt idx="9444">
                        <c:v>1330.2481477125766</c:v>
                      </c:pt>
                      <c:pt idx="9445">
                        <c:v>1330.2481477125766</c:v>
                      </c:pt>
                      <c:pt idx="9446">
                        <c:v>1330.2481477125766</c:v>
                      </c:pt>
                      <c:pt idx="9447">
                        <c:v>1338.7980712689684</c:v>
                      </c:pt>
                      <c:pt idx="9448">
                        <c:v>1312.1898153592895</c:v>
                      </c:pt>
                      <c:pt idx="9449">
                        <c:v>1292.7790191697093</c:v>
                      </c:pt>
                      <c:pt idx="9450">
                        <c:v>1305.2263906856449</c:v>
                      </c:pt>
                      <c:pt idx="9451">
                        <c:v>1315.8685169940068</c:v>
                      </c:pt>
                      <c:pt idx="9452">
                        <c:v>1315.8685169940068</c:v>
                      </c:pt>
                      <c:pt idx="9453">
                        <c:v>1315.8685169940068</c:v>
                      </c:pt>
                      <c:pt idx="9454">
                        <c:v>1346.8669881218441</c:v>
                      </c:pt>
                      <c:pt idx="9455">
                        <c:v>1340.4304363165988</c:v>
                      </c:pt>
                      <c:pt idx="9456">
                        <c:v>1363.7328001881735</c:v>
                      </c:pt>
                      <c:pt idx="9457">
                        <c:v>1353.1247794895967</c:v>
                      </c:pt>
                      <c:pt idx="9458">
                        <c:v>1360.3140068211267</c:v>
                      </c:pt>
                      <c:pt idx="9459">
                        <c:v>1360.3140068211267</c:v>
                      </c:pt>
                      <c:pt idx="9460">
                        <c:v>1360.3140068211267</c:v>
                      </c:pt>
                      <c:pt idx="9461">
                        <c:v>1360.3140068211267</c:v>
                      </c:pt>
                      <c:pt idx="9462">
                        <c:v>1363.469363753974</c:v>
                      </c:pt>
                      <c:pt idx="9463">
                        <c:v>1374.4525461601836</c:v>
                      </c:pt>
                      <c:pt idx="9464">
                        <c:v>1376.5353404680752</c:v>
                      </c:pt>
                      <c:pt idx="9465">
                        <c:v>1389.0720922027572</c:v>
                      </c:pt>
                      <c:pt idx="9466">
                        <c:v>1389.0720922027572</c:v>
                      </c:pt>
                      <c:pt idx="9467">
                        <c:v>1389.0720922027572</c:v>
                      </c:pt>
                      <c:pt idx="9468">
                        <c:v>1397.3632835469887</c:v>
                      </c:pt>
                      <c:pt idx="9469">
                        <c:v>1405.8990944372626</c:v>
                      </c:pt>
                      <c:pt idx="9470">
                        <c:v>1414.1397153945718</c:v>
                      </c:pt>
                      <c:pt idx="9471">
                        <c:v>1397.0092908385327</c:v>
                      </c:pt>
                      <c:pt idx="9472">
                        <c:v>1426.4471363048388</c:v>
                      </c:pt>
                      <c:pt idx="9473">
                        <c:v>1426.4471363048388</c:v>
                      </c:pt>
                      <c:pt idx="9474">
                        <c:v>1426.4471363048388</c:v>
                      </c:pt>
                      <c:pt idx="9475">
                        <c:v>1437.1069034458476</c:v>
                      </c:pt>
                      <c:pt idx="9476">
                        <c:v>1441.8487592614424</c:v>
                      </c:pt>
                      <c:pt idx="9477">
                        <c:v>1456.9540162295712</c:v>
                      </c:pt>
                      <c:pt idx="9478">
                        <c:v>1380.5797953663462</c:v>
                      </c:pt>
                      <c:pt idx="9479">
                        <c:v>1394.4337292720265</c:v>
                      </c:pt>
                      <c:pt idx="9480">
                        <c:v>1394.4337292720265</c:v>
                      </c:pt>
                      <c:pt idx="9481">
                        <c:v>1394.4337292720265</c:v>
                      </c:pt>
                      <c:pt idx="9482">
                        <c:v>1409.4695989650759</c:v>
                      </c:pt>
                      <c:pt idx="9483">
                        <c:v>1437.1774667764366</c:v>
                      </c:pt>
                      <c:pt idx="9484">
                        <c:v>1441.228978007767</c:v>
                      </c:pt>
                      <c:pt idx="9485">
                        <c:v>1443.8727507938422</c:v>
                      </c:pt>
                      <c:pt idx="9486">
                        <c:v>1441.8711043161284</c:v>
                      </c:pt>
                      <c:pt idx="9487">
                        <c:v>1441.8711043161284</c:v>
                      </c:pt>
                      <c:pt idx="9488">
                        <c:v>1441.8711043161284</c:v>
                      </c:pt>
                      <c:pt idx="9489">
                        <c:v>1460.8103022462708</c:v>
                      </c:pt>
                      <c:pt idx="9490">
                        <c:v>1471.2172174526686</c:v>
                      </c:pt>
                      <c:pt idx="9491">
                        <c:v>1436.10843231801</c:v>
                      </c:pt>
                      <c:pt idx="9492">
                        <c:v>1453.0224626602424</c:v>
                      </c:pt>
                      <c:pt idx="9493">
                        <c:v>1415.9473127131646</c:v>
                      </c:pt>
                      <c:pt idx="9494">
                        <c:v>1415.9473127131646</c:v>
                      </c:pt>
                      <c:pt idx="9495">
                        <c:v>1415.9473127131646</c:v>
                      </c:pt>
                      <c:pt idx="9496">
                        <c:v>1433.0236387157522</c:v>
                      </c:pt>
                      <c:pt idx="9497">
                        <c:v>1459.8212395625123</c:v>
                      </c:pt>
                      <c:pt idx="9498">
                        <c:v>1477.0563330589255</c:v>
                      </c:pt>
                      <c:pt idx="9499">
                        <c:v>1484.3596377749079</c:v>
                      </c:pt>
                      <c:pt idx="9500">
                        <c:v>1484.3596377749079</c:v>
                      </c:pt>
                      <c:pt idx="9501">
                        <c:v>1484.3596377749079</c:v>
                      </c:pt>
                      <c:pt idx="9502">
                        <c:v>1484.3596377749079</c:v>
                      </c:pt>
                      <c:pt idx="9503">
                        <c:v>1517.6267199811882</c:v>
                      </c:pt>
                      <c:pt idx="9504">
                        <c:v>1505.9437845466359</c:v>
                      </c:pt>
                      <c:pt idx="9505">
                        <c:v>1526.1601787604427</c:v>
                      </c:pt>
                      <c:pt idx="9506">
                        <c:v>1532.433258849823</c:v>
                      </c:pt>
                      <c:pt idx="9507">
                        <c:v>1538.8709867105779</c:v>
                      </c:pt>
                      <c:pt idx="9508">
                        <c:v>1538.8709867105779</c:v>
                      </c:pt>
                      <c:pt idx="9509">
                        <c:v>1538.8709867105779</c:v>
                      </c:pt>
                      <c:pt idx="9510">
                        <c:v>1507.1363048335932</c:v>
                      </c:pt>
                      <c:pt idx="9511">
                        <c:v>1525.3439962366276</c:v>
                      </c:pt>
                      <c:pt idx="9512">
                        <c:v>1533.4881806421317</c:v>
                      </c:pt>
                      <c:pt idx="9513">
                        <c:v>1522.1345407503288</c:v>
                      </c:pt>
                      <c:pt idx="9514">
                        <c:v>1527.5055862636773</c:v>
                      </c:pt>
                      <c:pt idx="9515">
                        <c:v>1527.5055862636773</c:v>
                      </c:pt>
                      <c:pt idx="9516">
                        <c:v>1527.5055862636773</c:v>
                      </c:pt>
                      <c:pt idx="9517">
                        <c:v>1565.7779607197519</c:v>
                      </c:pt>
                      <c:pt idx="9518">
                        <c:v>1552.7425614489064</c:v>
                      </c:pt>
                      <c:pt idx="9519">
                        <c:v>1562.1439491944079</c:v>
                      </c:pt>
                      <c:pt idx="9520">
                        <c:v>1525.6180171704164</c:v>
                      </c:pt>
                      <c:pt idx="9521">
                        <c:v>1518.0371633541163</c:v>
                      </c:pt>
                      <c:pt idx="9522">
                        <c:v>1518.0371633541163</c:v>
                      </c:pt>
                      <c:pt idx="9523">
                        <c:v>1518.0371633541163</c:v>
                      </c:pt>
                      <c:pt idx="9524">
                        <c:v>1540.4480771492474</c:v>
                      </c:pt>
                      <c:pt idx="9525">
                        <c:v>1522.8636951664178</c:v>
                      </c:pt>
                      <c:pt idx="9526">
                        <c:v>1546.0919675408738</c:v>
                      </c:pt>
                      <c:pt idx="9527">
                        <c:v>1548.9333176525993</c:v>
                      </c:pt>
                      <c:pt idx="9528">
                        <c:v>1574.3337645536931</c:v>
                      </c:pt>
                      <c:pt idx="9529">
                        <c:v>1574.3337645536931</c:v>
                      </c:pt>
                      <c:pt idx="9530">
                        <c:v>1574.3337645536931</c:v>
                      </c:pt>
                      <c:pt idx="9531">
                        <c:v>1593.5328707515057</c:v>
                      </c:pt>
                      <c:pt idx="9532">
                        <c:v>1597.0986710572802</c:v>
                      </c:pt>
                      <c:pt idx="9533">
                        <c:v>1608.6616488298312</c:v>
                      </c:pt>
                      <c:pt idx="9534">
                        <c:v>1626.7776079030996</c:v>
                      </c:pt>
                      <c:pt idx="9535">
                        <c:v>1611.0796189580215</c:v>
                      </c:pt>
                      <c:pt idx="9536">
                        <c:v>1611.0796189580215</c:v>
                      </c:pt>
                      <c:pt idx="9537">
                        <c:v>1611.0796189580215</c:v>
                      </c:pt>
                      <c:pt idx="9538">
                        <c:v>1603.5599200282318</c:v>
                      </c:pt>
                      <c:pt idx="9539">
                        <c:v>1579.6483594025701</c:v>
                      </c:pt>
                      <c:pt idx="9540">
                        <c:v>1612.7719628366524</c:v>
                      </c:pt>
                      <c:pt idx="9541">
                        <c:v>1620.5433376455433</c:v>
                      </c:pt>
                      <c:pt idx="9542">
                        <c:v>1617.6067270375227</c:v>
                      </c:pt>
                      <c:pt idx="9543">
                        <c:v>1617.6067270375227</c:v>
                      </c:pt>
                      <c:pt idx="9544">
                        <c:v>1617.6067270375227</c:v>
                      </c:pt>
                      <c:pt idx="9545">
                        <c:v>1632.9589556627136</c:v>
                      </c:pt>
                      <c:pt idx="9546">
                        <c:v>1646.3683405856821</c:v>
                      </c:pt>
                      <c:pt idx="9547">
                        <c:v>1637.4067976008532</c:v>
                      </c:pt>
                      <c:pt idx="9548">
                        <c:v>1656.1813477596206</c:v>
                      </c:pt>
                      <c:pt idx="9549">
                        <c:v>1666.5212278019585</c:v>
                      </c:pt>
                      <c:pt idx="9550">
                        <c:v>1666.5212278019585</c:v>
                      </c:pt>
                      <c:pt idx="9551">
                        <c:v>1666.5212278019585</c:v>
                      </c:pt>
                      <c:pt idx="9552">
                        <c:v>1675.0264612489771</c:v>
                      </c:pt>
                      <c:pt idx="9553">
                        <c:v>1687.059861225456</c:v>
                      </c:pt>
                      <c:pt idx="9554">
                        <c:v>1722.3815124073919</c:v>
                      </c:pt>
                      <c:pt idx="9555">
                        <c:v>1719.1885216982305</c:v>
                      </c:pt>
                      <c:pt idx="9556">
                        <c:v>1729.6224861813539</c:v>
                      </c:pt>
                      <c:pt idx="9557">
                        <c:v>1729.6224861813539</c:v>
                      </c:pt>
                      <c:pt idx="9558">
                        <c:v>1729.6224861813539</c:v>
                      </c:pt>
                      <c:pt idx="9559">
                        <c:v>1739.733035399277</c:v>
                      </c:pt>
                      <c:pt idx="9560">
                        <c:v>1766.6776431847643</c:v>
                      </c:pt>
                      <c:pt idx="9561">
                        <c:v>1785.4616017876106</c:v>
                      </c:pt>
                      <c:pt idx="9562">
                        <c:v>1697.456191932265</c:v>
                      </c:pt>
                      <c:pt idx="9563">
                        <c:v>1670.4598377043453</c:v>
                      </c:pt>
                      <c:pt idx="9564">
                        <c:v>1670.4598377043453</c:v>
                      </c:pt>
                      <c:pt idx="9565">
                        <c:v>1670.4598377043453</c:v>
                      </c:pt>
                      <c:pt idx="9566">
                        <c:v>1670.4598377043453</c:v>
                      </c:pt>
                      <c:pt idx="9567">
                        <c:v>1605.2240385746261</c:v>
                      </c:pt>
                      <c:pt idx="9568">
                        <c:v>1651.1278372339232</c:v>
                      </c:pt>
                      <c:pt idx="9569">
                        <c:v>1618.7263318828705</c:v>
                      </c:pt>
                      <c:pt idx="9570">
                        <c:v>1610.1893449370864</c:v>
                      </c:pt>
                      <c:pt idx="9571">
                        <c:v>1610.1893449370864</c:v>
                      </c:pt>
                      <c:pt idx="9572">
                        <c:v>1610.1893449370864</c:v>
                      </c:pt>
                      <c:pt idx="9573">
                        <c:v>1636.4294954721915</c:v>
                      </c:pt>
                      <c:pt idx="9574">
                        <c:v>1656.4894743031923</c:v>
                      </c:pt>
                      <c:pt idx="9575">
                        <c:v>1634.2455603904555</c:v>
                      </c:pt>
                      <c:pt idx="9576">
                        <c:v>1613.4470186992874</c:v>
                      </c:pt>
                      <c:pt idx="9577">
                        <c:v>1594.2326237798472</c:v>
                      </c:pt>
                      <c:pt idx="9578">
                        <c:v>1594.2326237798472</c:v>
                      </c:pt>
                      <c:pt idx="9579">
                        <c:v>1594.2326237798472</c:v>
                      </c:pt>
                      <c:pt idx="9580">
                        <c:v>1594.5736798776952</c:v>
                      </c:pt>
                      <c:pt idx="9581">
                        <c:v>1620.4680700929134</c:v>
                      </c:pt>
                      <c:pt idx="9582">
                        <c:v>1574.5572151005576</c:v>
                      </c:pt>
                      <c:pt idx="9583">
                        <c:v>1580.3292955427548</c:v>
                      </c:pt>
                      <c:pt idx="9584">
                        <c:v>1616.4459602493287</c:v>
                      </c:pt>
                      <c:pt idx="9585">
                        <c:v>1616.4459602493287</c:v>
                      </c:pt>
                      <c:pt idx="9586">
                        <c:v>1616.4459602493287</c:v>
                      </c:pt>
                      <c:pt idx="9587">
                        <c:v>1643.1271316006166</c:v>
                      </c:pt>
                      <c:pt idx="9588">
                        <c:v>1639.8447606727088</c:v>
                      </c:pt>
                      <c:pt idx="9589">
                        <c:v>1653.5987298600546</c:v>
                      </c:pt>
                      <c:pt idx="9590">
                        <c:v>1673.636363636369</c:v>
                      </c:pt>
                      <c:pt idx="9591">
                        <c:v>1640.615077031641</c:v>
                      </c:pt>
                      <c:pt idx="9592">
                        <c:v>1640.615077031641</c:v>
                      </c:pt>
                      <c:pt idx="9593">
                        <c:v>1640.615077031641</c:v>
                      </c:pt>
                      <c:pt idx="9594">
                        <c:v>1674.4701869928313</c:v>
                      </c:pt>
                      <c:pt idx="9595">
                        <c:v>1645.209925908508</c:v>
                      </c:pt>
                      <c:pt idx="9596">
                        <c:v>1676.0907914853631</c:v>
                      </c:pt>
                      <c:pt idx="9597">
                        <c:v>1684.3784546630654</c:v>
                      </c:pt>
                      <c:pt idx="9598">
                        <c:v>1710.5198165353456</c:v>
                      </c:pt>
                      <c:pt idx="9599">
                        <c:v>1710.5198165353456</c:v>
                      </c:pt>
                      <c:pt idx="9600">
                        <c:v>1710.5198165353456</c:v>
                      </c:pt>
                      <c:pt idx="9601">
                        <c:v>1750.5503939786011</c:v>
                      </c:pt>
                      <c:pt idx="9602">
                        <c:v>1746.9316711748847</c:v>
                      </c:pt>
                      <c:pt idx="9603">
                        <c:v>1733.2376808185397</c:v>
                      </c:pt>
                      <c:pt idx="9604">
                        <c:v>1725.0076443608191</c:v>
                      </c:pt>
                      <c:pt idx="9605">
                        <c:v>1720.7856050805651</c:v>
                      </c:pt>
                      <c:pt idx="9606">
                        <c:v>1720.7856050805651</c:v>
                      </c:pt>
                      <c:pt idx="9607">
                        <c:v>1720.7856050805651</c:v>
                      </c:pt>
                      <c:pt idx="9608">
                        <c:v>1690.8938021874685</c:v>
                      </c:pt>
                      <c:pt idx="9609">
                        <c:v>1698.1347759614305</c:v>
                      </c:pt>
                      <c:pt idx="9610">
                        <c:v>1696.4024461954657</c:v>
                      </c:pt>
                      <c:pt idx="9611">
                        <c:v>1696.1331294837169</c:v>
                      </c:pt>
                      <c:pt idx="9612">
                        <c:v>1705.3933905680399</c:v>
                      </c:pt>
                      <c:pt idx="9613">
                        <c:v>1705.3933905680399</c:v>
                      </c:pt>
                      <c:pt idx="9614">
                        <c:v>1705.3933905680399</c:v>
                      </c:pt>
                      <c:pt idx="9615">
                        <c:v>1676.7834881806473</c:v>
                      </c:pt>
                      <c:pt idx="9616">
                        <c:v>1686.0755027637356</c:v>
                      </c:pt>
                      <c:pt idx="9617">
                        <c:v>1621.1031400682159</c:v>
                      </c:pt>
                      <c:pt idx="9618">
                        <c:v>1645.1570034105657</c:v>
                      </c:pt>
                      <c:pt idx="9619">
                        <c:v>1605.7497353875151</c:v>
                      </c:pt>
                      <c:pt idx="9620">
                        <c:v>1605.7497353875151</c:v>
                      </c:pt>
                      <c:pt idx="9621">
                        <c:v>1605.7497353875151</c:v>
                      </c:pt>
                      <c:pt idx="9622">
                        <c:v>1615.4921792308646</c:v>
                      </c:pt>
                      <c:pt idx="9623">
                        <c:v>1646.1460660943249</c:v>
                      </c:pt>
                      <c:pt idx="9624">
                        <c:v>1715.5474538398264</c:v>
                      </c:pt>
                      <c:pt idx="9625">
                        <c:v>1755.9649535458127</c:v>
                      </c:pt>
                      <c:pt idx="9626">
                        <c:v>1760.2163942138122</c:v>
                      </c:pt>
                      <c:pt idx="9627">
                        <c:v>1760.2163942138122</c:v>
                      </c:pt>
                      <c:pt idx="9628">
                        <c:v>1760.2163942138122</c:v>
                      </c:pt>
                      <c:pt idx="9629">
                        <c:v>1731.5594496060266</c:v>
                      </c:pt>
                      <c:pt idx="9630">
                        <c:v>1704.5983770434016</c:v>
                      </c:pt>
                      <c:pt idx="9631">
                        <c:v>1736.2883688110128</c:v>
                      </c:pt>
                      <c:pt idx="9632">
                        <c:v>1725.9825943784595</c:v>
                      </c:pt>
                      <c:pt idx="9633">
                        <c:v>1739.7977184523156</c:v>
                      </c:pt>
                      <c:pt idx="9634">
                        <c:v>1739.7977184523156</c:v>
                      </c:pt>
                      <c:pt idx="9635">
                        <c:v>1739.7977184523156</c:v>
                      </c:pt>
                      <c:pt idx="9636">
                        <c:v>1750.2199223803414</c:v>
                      </c:pt>
                      <c:pt idx="9637">
                        <c:v>1747.0186992826109</c:v>
                      </c:pt>
                      <c:pt idx="9638">
                        <c:v>1730.8938021874681</c:v>
                      </c:pt>
                      <c:pt idx="9639">
                        <c:v>1743.4011525344042</c:v>
                      </c:pt>
                      <c:pt idx="9640">
                        <c:v>1730.5398094790121</c:v>
                      </c:pt>
                      <c:pt idx="9641">
                        <c:v>1730.5398094790121</c:v>
                      </c:pt>
                      <c:pt idx="9642">
                        <c:v>1730.5398094790121</c:v>
                      </c:pt>
                      <c:pt idx="9643">
                        <c:v>1730.8044219687217</c:v>
                      </c:pt>
                      <c:pt idx="9644">
                        <c:v>1749.3378807479762</c:v>
                      </c:pt>
                      <c:pt idx="9645">
                        <c:v>1757.6090791485406</c:v>
                      </c:pt>
                      <c:pt idx="9646">
                        <c:v>1757.6090791485406</c:v>
                      </c:pt>
                      <c:pt idx="9647">
                        <c:v>1769.7589086204916</c:v>
                      </c:pt>
                      <c:pt idx="9648">
                        <c:v>1769.7589086204916</c:v>
                      </c:pt>
                      <c:pt idx="9649">
                        <c:v>1769.7589086204916</c:v>
                      </c:pt>
                      <c:pt idx="9650">
                        <c:v>1771.8475832059321</c:v>
                      </c:pt>
                      <c:pt idx="9651">
                        <c:v>1792.7672586146114</c:v>
                      </c:pt>
                      <c:pt idx="9652">
                        <c:v>1789.6824650123533</c:v>
                      </c:pt>
                      <c:pt idx="9653">
                        <c:v>1790.3998588733434</c:v>
                      </c:pt>
                      <c:pt idx="9654">
                        <c:v>1799.9929436669456</c:v>
                      </c:pt>
                      <c:pt idx="9655">
                        <c:v>1799.9929436669456</c:v>
                      </c:pt>
                      <c:pt idx="9656">
                        <c:v>1799.9929436669456</c:v>
                      </c:pt>
                      <c:pt idx="9657">
                        <c:v>1808.7627896036738</c:v>
                      </c:pt>
                      <c:pt idx="9658">
                        <c:v>1814.1455956721204</c:v>
                      </c:pt>
                      <c:pt idx="9659">
                        <c:v>1779.5907326825873</c:v>
                      </c:pt>
                      <c:pt idx="9660">
                        <c:v>1789.0591555921487</c:v>
                      </c:pt>
                      <c:pt idx="9661">
                        <c:v>1788.0983182406258</c:v>
                      </c:pt>
                      <c:pt idx="9662">
                        <c:v>1788.0983182406258</c:v>
                      </c:pt>
                      <c:pt idx="9663">
                        <c:v>1788.0983182406258</c:v>
                      </c:pt>
                      <c:pt idx="9664">
                        <c:v>1794.1597083382385</c:v>
                      </c:pt>
                      <c:pt idx="9665">
                        <c:v>1816.3765729742495</c:v>
                      </c:pt>
                      <c:pt idx="9666">
                        <c:v>1826.6799952957831</c:v>
                      </c:pt>
                      <c:pt idx="9667">
                        <c:v>1842.1486534164465</c:v>
                      </c:pt>
                      <c:pt idx="9668">
                        <c:v>1841.0455133482351</c:v>
                      </c:pt>
                      <c:pt idx="9669">
                        <c:v>1841.0455133482351</c:v>
                      </c:pt>
                      <c:pt idx="9670">
                        <c:v>1841.0455133482351</c:v>
                      </c:pt>
                      <c:pt idx="9671">
                        <c:v>1838.497001058455</c:v>
                      </c:pt>
                      <c:pt idx="9672">
                        <c:v>1847.9277901917019</c:v>
                      </c:pt>
                      <c:pt idx="9673">
                        <c:v>1836.4683053040151</c:v>
                      </c:pt>
                      <c:pt idx="9674">
                        <c:v>1843.548159473132</c:v>
                      </c:pt>
                      <c:pt idx="9675">
                        <c:v>1843.548159473132</c:v>
                      </c:pt>
                      <c:pt idx="9676">
                        <c:v>1843.548159473132</c:v>
                      </c:pt>
                      <c:pt idx="9677">
                        <c:v>1843.548159473132</c:v>
                      </c:pt>
                      <c:pt idx="9678">
                        <c:v>1862.416794072685</c:v>
                      </c:pt>
                      <c:pt idx="9679">
                        <c:v>1857.7678466423665</c:v>
                      </c:pt>
                      <c:pt idx="9680">
                        <c:v>1857.319769493125</c:v>
                      </c:pt>
                      <c:pt idx="9681">
                        <c:v>1860.529224979424</c:v>
                      </c:pt>
                      <c:pt idx="9682">
                        <c:v>1860.529224979424</c:v>
                      </c:pt>
                      <c:pt idx="9683">
                        <c:v>1860.529224979424</c:v>
                      </c:pt>
                      <c:pt idx="9684">
                        <c:v>1860.529224979424</c:v>
                      </c:pt>
                      <c:pt idx="9685">
                        <c:v>1831.7652593202447</c:v>
                      </c:pt>
                      <c:pt idx="9686">
                        <c:v>1845.6885805010045</c:v>
                      </c:pt>
                      <c:pt idx="9687">
                        <c:v>1821.9793014230322</c:v>
                      </c:pt>
                      <c:pt idx="9688">
                        <c:v>1866.6964600729207</c:v>
                      </c:pt>
                      <c:pt idx="9689">
                        <c:v>1885.8614606609485</c:v>
                      </c:pt>
                      <c:pt idx="9690">
                        <c:v>1885.8614606609485</c:v>
                      </c:pt>
                      <c:pt idx="9691">
                        <c:v>1885.8614606609485</c:v>
                      </c:pt>
                      <c:pt idx="9692">
                        <c:v>1859.963542279201</c:v>
                      </c:pt>
                      <c:pt idx="9693">
                        <c:v>1854.8335881453659</c:v>
                      </c:pt>
                      <c:pt idx="9694">
                        <c:v>1864.1797012819061</c:v>
                      </c:pt>
                      <c:pt idx="9695">
                        <c:v>1844.746560037639</c:v>
                      </c:pt>
                      <c:pt idx="9696">
                        <c:v>1833.0212866047332</c:v>
                      </c:pt>
                      <c:pt idx="9697">
                        <c:v>1833.0212866047332</c:v>
                      </c:pt>
                      <c:pt idx="9698">
                        <c:v>1833.0212866047332</c:v>
                      </c:pt>
                      <c:pt idx="9699">
                        <c:v>1833.0212866047332</c:v>
                      </c:pt>
                      <c:pt idx="9700">
                        <c:v>1856.2178054804242</c:v>
                      </c:pt>
                      <c:pt idx="9701">
                        <c:v>1903.1577090438725</c:v>
                      </c:pt>
                      <c:pt idx="9702">
                        <c:v>1913.9221451252556</c:v>
                      </c:pt>
                      <c:pt idx="9703">
                        <c:v>1914.4701869928317</c:v>
                      </c:pt>
                      <c:pt idx="9704">
                        <c:v>1914.4701869928317</c:v>
                      </c:pt>
                      <c:pt idx="9705">
                        <c:v>1914.4701869928317</c:v>
                      </c:pt>
                      <c:pt idx="9706">
                        <c:v>1926.3812771962891</c:v>
                      </c:pt>
                      <c:pt idx="9707">
                        <c:v>1921.9875338116012</c:v>
                      </c:pt>
                      <c:pt idx="9708">
                        <c:v>1869.4307891332523</c:v>
                      </c:pt>
                      <c:pt idx="9709">
                        <c:v>1886.283664588974</c:v>
                      </c:pt>
                      <c:pt idx="9710">
                        <c:v>1847.8878043043685</c:v>
                      </c:pt>
                      <c:pt idx="9711">
                        <c:v>1847.8878043043685</c:v>
                      </c:pt>
                      <c:pt idx="9712">
                        <c:v>1847.8878043043685</c:v>
                      </c:pt>
                      <c:pt idx="9713">
                        <c:v>1891.951076090797</c:v>
                      </c:pt>
                      <c:pt idx="9714">
                        <c:v>1923.7527931318414</c:v>
                      </c:pt>
                      <c:pt idx="9715">
                        <c:v>1922.0122309773078</c:v>
                      </c:pt>
                      <c:pt idx="9716">
                        <c:v>1943.749264965312</c:v>
                      </c:pt>
                      <c:pt idx="9717">
                        <c:v>1954.7500882041688</c:v>
                      </c:pt>
                      <c:pt idx="9718">
                        <c:v>1954.7500882041688</c:v>
                      </c:pt>
                      <c:pt idx="9719">
                        <c:v>1954.7500882041688</c:v>
                      </c:pt>
                      <c:pt idx="9720">
                        <c:v>1965.7850170528104</c:v>
                      </c:pt>
                      <c:pt idx="9721">
                        <c:v>1963.6857579677819</c:v>
                      </c:pt>
                      <c:pt idx="9722">
                        <c:v>1961.9628366458953</c:v>
                      </c:pt>
                      <c:pt idx="9723">
                        <c:v>1971.3595201693579</c:v>
                      </c:pt>
                      <c:pt idx="9724">
                        <c:v>1981.768787486775</c:v>
                      </c:pt>
                      <c:pt idx="9725">
                        <c:v>1981.768787486775</c:v>
                      </c:pt>
                      <c:pt idx="9726">
                        <c:v>1981.768787486775</c:v>
                      </c:pt>
                      <c:pt idx="9727">
                        <c:v>1981.768787486775</c:v>
                      </c:pt>
                      <c:pt idx="9728">
                        <c:v>1975.0158767493883</c:v>
                      </c:pt>
                      <c:pt idx="9729">
                        <c:v>1965.9778901564207</c:v>
                      </c:pt>
                      <c:pt idx="9730">
                        <c:v>1956.6999882394502</c:v>
                      </c:pt>
                      <c:pt idx="9731">
                        <c:v>1947.0422203928078</c:v>
                      </c:pt>
                      <c:pt idx="9732">
                        <c:v>1947.0422203928078</c:v>
                      </c:pt>
                      <c:pt idx="9733">
                        <c:v>1947.0422203928078</c:v>
                      </c:pt>
                      <c:pt idx="9734">
                        <c:v>1901.8969775373448</c:v>
                      </c:pt>
                      <c:pt idx="9735">
                        <c:v>1899.3355286369565</c:v>
                      </c:pt>
                      <c:pt idx="9736">
                        <c:v>1913.6575326355451</c:v>
                      </c:pt>
                      <c:pt idx="9737">
                        <c:v>1850.3998588733434</c:v>
                      </c:pt>
                      <c:pt idx="9738">
                        <c:v>1859.1638245325221</c:v>
                      </c:pt>
                      <c:pt idx="9739">
                        <c:v>1859.1638245325221</c:v>
                      </c:pt>
                      <c:pt idx="9740">
                        <c:v>1859.1638245325221</c:v>
                      </c:pt>
                      <c:pt idx="9741">
                        <c:v>1911.2113371751191</c:v>
                      </c:pt>
                      <c:pt idx="9742">
                        <c:v>1883.411737033992</c:v>
                      </c:pt>
                      <c:pt idx="9743">
                        <c:v>1829.3672821357209</c:v>
                      </c:pt>
                      <c:pt idx="9744">
                        <c:v>1795.6721157238662</c:v>
                      </c:pt>
                      <c:pt idx="9745">
                        <c:v>1820.7879571915835</c:v>
                      </c:pt>
                      <c:pt idx="9746">
                        <c:v>1820.7879571915835</c:v>
                      </c:pt>
                      <c:pt idx="9747">
                        <c:v>1820.7879571915835</c:v>
                      </c:pt>
                      <c:pt idx="9748">
                        <c:v>1777.5396918734605</c:v>
                      </c:pt>
                      <c:pt idx="9749">
                        <c:v>1838.9109725979108</c:v>
                      </c:pt>
                      <c:pt idx="9750">
                        <c:v>1836.732917793724</c:v>
                      </c:pt>
                      <c:pt idx="9751">
                        <c:v>1881.3230624485518</c:v>
                      </c:pt>
                      <c:pt idx="9752">
                        <c:v>1868.178290015293</c:v>
                      </c:pt>
                      <c:pt idx="9753">
                        <c:v>1868.178290015293</c:v>
                      </c:pt>
                      <c:pt idx="9754">
                        <c:v>1868.178290015293</c:v>
                      </c:pt>
                      <c:pt idx="9755">
                        <c:v>1884.5207573797527</c:v>
                      </c:pt>
                      <c:pt idx="9756">
                        <c:v>1886.282488533463</c:v>
                      </c:pt>
                      <c:pt idx="9757">
                        <c:v>1889.7318593437653</c:v>
                      </c:pt>
                      <c:pt idx="9758">
                        <c:v>1835.2405033517623</c:v>
                      </c:pt>
                      <c:pt idx="9759">
                        <c:v>1841.7499705986163</c:v>
                      </c:pt>
                      <c:pt idx="9760">
                        <c:v>1841.7499705986163</c:v>
                      </c:pt>
                      <c:pt idx="9761">
                        <c:v>1841.7499705986163</c:v>
                      </c:pt>
                      <c:pt idx="9762">
                        <c:v>1868.0653886863502</c:v>
                      </c:pt>
                      <c:pt idx="9763">
                        <c:v>1859.3825708573486</c:v>
                      </c:pt>
                      <c:pt idx="9764">
                        <c:v>1829.9588380571602</c:v>
                      </c:pt>
                      <c:pt idx="9765">
                        <c:v>1826.8128895683915</c:v>
                      </c:pt>
                      <c:pt idx="9766">
                        <c:v>1852.9154416088477</c:v>
                      </c:pt>
                      <c:pt idx="9767">
                        <c:v>1852.9154416088477</c:v>
                      </c:pt>
                      <c:pt idx="9768">
                        <c:v>1852.9154416088477</c:v>
                      </c:pt>
                      <c:pt idx="9769">
                        <c:v>1851.1619428437059</c:v>
                      </c:pt>
                      <c:pt idx="9770">
                        <c:v>1843.0518640479866</c:v>
                      </c:pt>
                      <c:pt idx="9771">
                        <c:v>1870.7209220275231</c:v>
                      </c:pt>
                      <c:pt idx="9772">
                        <c:v>1903.5658003057779</c:v>
                      </c:pt>
                      <c:pt idx="9773">
                        <c:v>1903.5658003057779</c:v>
                      </c:pt>
                      <c:pt idx="9774">
                        <c:v>1903.5658003057779</c:v>
                      </c:pt>
                      <c:pt idx="9775">
                        <c:v>1903.5658003057779</c:v>
                      </c:pt>
                      <c:pt idx="9776">
                        <c:v>1938.8592261554779</c:v>
                      </c:pt>
                      <c:pt idx="9777">
                        <c:v>1941.650005880281</c:v>
                      </c:pt>
                      <c:pt idx="9778">
                        <c:v>1948.0724450194084</c:v>
                      </c:pt>
                      <c:pt idx="9779">
                        <c:v>1971.1654710102355</c:v>
                      </c:pt>
                      <c:pt idx="9780">
                        <c:v>1988.4675996707083</c:v>
                      </c:pt>
                      <c:pt idx="9781">
                        <c:v>1988.4675996707083</c:v>
                      </c:pt>
                      <c:pt idx="9782">
                        <c:v>1988.4675996707083</c:v>
                      </c:pt>
                      <c:pt idx="9783">
                        <c:v>1986.9763612842564</c:v>
                      </c:pt>
                      <c:pt idx="9784">
                        <c:v>2011.0149359049785</c:v>
                      </c:pt>
                      <c:pt idx="9785">
                        <c:v>1987.3997412677916</c:v>
                      </c:pt>
                      <c:pt idx="9786">
                        <c:v>2021.7605550982041</c:v>
                      </c:pt>
                      <c:pt idx="9787">
                        <c:v>2022.1157238621697</c:v>
                      </c:pt>
                      <c:pt idx="9788">
                        <c:v>2022.1157238621697</c:v>
                      </c:pt>
                      <c:pt idx="9789">
                        <c:v>2022.1157238621697</c:v>
                      </c:pt>
                      <c:pt idx="9790">
                        <c:v>2005.5944960602174</c:v>
                      </c:pt>
                      <c:pt idx="9791">
                        <c:v>1989.4731271316041</c:v>
                      </c:pt>
                      <c:pt idx="9792">
                        <c:v>2005.8955662707313</c:v>
                      </c:pt>
                      <c:pt idx="9793">
                        <c:v>1988.284135011176</c:v>
                      </c:pt>
                      <c:pt idx="9794">
                        <c:v>2017.2303892743769</c:v>
                      </c:pt>
                      <c:pt idx="9795">
                        <c:v>2017.2303892743769</c:v>
                      </c:pt>
                      <c:pt idx="9796">
                        <c:v>2017.2303892743769</c:v>
                      </c:pt>
                      <c:pt idx="9797">
                        <c:v>2029.3708103022498</c:v>
                      </c:pt>
                      <c:pt idx="9798">
                        <c:v>2023.080089380222</c:v>
                      </c:pt>
                      <c:pt idx="9799">
                        <c:v>2019.8447606727073</c:v>
                      </c:pt>
                      <c:pt idx="9800">
                        <c:v>2024.616017876047</c:v>
                      </c:pt>
                      <c:pt idx="9801">
                        <c:v>2008.5475714453753</c:v>
                      </c:pt>
                      <c:pt idx="9802">
                        <c:v>2008.5475714453753</c:v>
                      </c:pt>
                      <c:pt idx="9803">
                        <c:v>2008.5475714453753</c:v>
                      </c:pt>
                      <c:pt idx="9804">
                        <c:v>1997.632600258735</c:v>
                      </c:pt>
                      <c:pt idx="9805">
                        <c:v>1961.6970481006733</c:v>
                      </c:pt>
                      <c:pt idx="9806">
                        <c:v>1952.56615312243</c:v>
                      </c:pt>
                      <c:pt idx="9807">
                        <c:v>1961.547689050926</c:v>
                      </c:pt>
                      <c:pt idx="9808">
                        <c:v>1977.7713748088941</c:v>
                      </c:pt>
                      <c:pt idx="9809">
                        <c:v>1977.7713748088941</c:v>
                      </c:pt>
                      <c:pt idx="9810">
                        <c:v>1977.7713748088941</c:v>
                      </c:pt>
                      <c:pt idx="9811">
                        <c:v>1931.3454075032369</c:v>
                      </c:pt>
                      <c:pt idx="9812">
                        <c:v>1928.3993884511378</c:v>
                      </c:pt>
                      <c:pt idx="9813">
                        <c:v>1875.8520522168676</c:v>
                      </c:pt>
                      <c:pt idx="9814">
                        <c:v>1891.2877807832558</c:v>
                      </c:pt>
                      <c:pt idx="9815">
                        <c:v>1930.599788310011</c:v>
                      </c:pt>
                      <c:pt idx="9816">
                        <c:v>1930.599788310011</c:v>
                      </c:pt>
                      <c:pt idx="9817">
                        <c:v>1930.599788310011</c:v>
                      </c:pt>
                      <c:pt idx="9818">
                        <c:v>1920.3457603198901</c:v>
                      </c:pt>
                      <c:pt idx="9819">
                        <c:v>1908.3076561213718</c:v>
                      </c:pt>
                      <c:pt idx="9820">
                        <c:v>1908.6075502763756</c:v>
                      </c:pt>
                      <c:pt idx="9821">
                        <c:v>1943.4376102552067</c:v>
                      </c:pt>
                      <c:pt idx="9822">
                        <c:v>1933.441138421736</c:v>
                      </c:pt>
                      <c:pt idx="9823">
                        <c:v>1933.441138421736</c:v>
                      </c:pt>
                      <c:pt idx="9824">
                        <c:v>1933.441138421736</c:v>
                      </c:pt>
                      <c:pt idx="9825">
                        <c:v>1965.1440667999555</c:v>
                      </c:pt>
                      <c:pt idx="9826">
                        <c:v>1968.9297894860667</c:v>
                      </c:pt>
                      <c:pt idx="9827">
                        <c:v>1974.8206515347556</c:v>
                      </c:pt>
                      <c:pt idx="9828">
                        <c:v>1970.2269787133982</c:v>
                      </c:pt>
                      <c:pt idx="9829">
                        <c:v>1972.8742796660031</c:v>
                      </c:pt>
                      <c:pt idx="9830">
                        <c:v>1972.8742796660031</c:v>
                      </c:pt>
                      <c:pt idx="9831">
                        <c:v>1972.8742796660031</c:v>
                      </c:pt>
                      <c:pt idx="9832">
                        <c:v>1972.8742796660031</c:v>
                      </c:pt>
                      <c:pt idx="9833">
                        <c:v>1966.5482770786812</c:v>
                      </c:pt>
                      <c:pt idx="9834">
                        <c:v>1968.3817476184909</c:v>
                      </c:pt>
                      <c:pt idx="9835">
                        <c:v>1948.8004233799868</c:v>
                      </c:pt>
                      <c:pt idx="9836">
                        <c:v>1978.054804186761</c:v>
                      </c:pt>
                      <c:pt idx="9837">
                        <c:v>1978.054804186761</c:v>
                      </c:pt>
                      <c:pt idx="9838">
                        <c:v>1978.054804186761</c:v>
                      </c:pt>
                      <c:pt idx="9839">
                        <c:v>1985.2310949076827</c:v>
                      </c:pt>
                      <c:pt idx="9840">
                        <c:v>1989.2661413618755</c:v>
                      </c:pt>
                      <c:pt idx="9841">
                        <c:v>1988.6945783841029</c:v>
                      </c:pt>
                      <c:pt idx="9842">
                        <c:v>2008.635775608612</c:v>
                      </c:pt>
                      <c:pt idx="9843">
                        <c:v>2015.9896507115168</c:v>
                      </c:pt>
                      <c:pt idx="9844">
                        <c:v>2015.9896507115168</c:v>
                      </c:pt>
                      <c:pt idx="9845">
                        <c:v>2015.9896507115168</c:v>
                      </c:pt>
                      <c:pt idx="9846">
                        <c:v>2034.5972009878899</c:v>
                      </c:pt>
                      <c:pt idx="9847">
                        <c:v>2021.6041397153979</c:v>
                      </c:pt>
                      <c:pt idx="9848">
                        <c:v>2015.3686934023317</c:v>
                      </c:pt>
                      <c:pt idx="9849">
                        <c:v>2041.420675055866</c:v>
                      </c:pt>
                      <c:pt idx="9850">
                        <c:v>2028.667529107377</c:v>
                      </c:pt>
                      <c:pt idx="9851">
                        <c:v>2028.667529107377</c:v>
                      </c:pt>
                      <c:pt idx="9852">
                        <c:v>2028.667529107377</c:v>
                      </c:pt>
                      <c:pt idx="9853">
                        <c:v>2045.7709043866905</c:v>
                      </c:pt>
                      <c:pt idx="9854">
                        <c:v>2067.4385510996158</c:v>
                      </c:pt>
                      <c:pt idx="9855">
                        <c:v>2070.7373868046611</c:v>
                      </c:pt>
                      <c:pt idx="9856">
                        <c:v>2083.1624132659103</c:v>
                      </c:pt>
                      <c:pt idx="9857">
                        <c:v>2083.5563918616999</c:v>
                      </c:pt>
                      <c:pt idx="9858">
                        <c:v>2083.5563918616999</c:v>
                      </c:pt>
                      <c:pt idx="9859">
                        <c:v>2083.5563918616999</c:v>
                      </c:pt>
                      <c:pt idx="9860">
                        <c:v>2102.6496530636291</c:v>
                      </c:pt>
                      <c:pt idx="9861">
                        <c:v>2109.6001411266652</c:v>
                      </c:pt>
                      <c:pt idx="9862">
                        <c:v>2104.6348347642047</c:v>
                      </c:pt>
                      <c:pt idx="9863">
                        <c:v>2110.8726331882904</c:v>
                      </c:pt>
                      <c:pt idx="9864">
                        <c:v>2135.84146771728</c:v>
                      </c:pt>
                      <c:pt idx="9865">
                        <c:v>2135.84146771728</c:v>
                      </c:pt>
                      <c:pt idx="9866">
                        <c:v>2135.84146771728</c:v>
                      </c:pt>
                      <c:pt idx="9867">
                        <c:v>2135.84146771728</c:v>
                      </c:pt>
                      <c:pt idx="9868">
                        <c:v>2149.4378454663097</c:v>
                      </c:pt>
                      <c:pt idx="9869">
                        <c:v>2153.6634129130935</c:v>
                      </c:pt>
                      <c:pt idx="9870">
                        <c:v>2138.230036457725</c:v>
                      </c:pt>
                      <c:pt idx="9871">
                        <c:v>2155.3628131247838</c:v>
                      </c:pt>
                      <c:pt idx="9872">
                        <c:v>2155.3628131247838</c:v>
                      </c:pt>
                      <c:pt idx="9873">
                        <c:v>2155.3628131247838</c:v>
                      </c:pt>
                      <c:pt idx="9874">
                        <c:v>2160.6926966952883</c:v>
                      </c:pt>
                      <c:pt idx="9875">
                        <c:v>2158.3358814536091</c:v>
                      </c:pt>
                      <c:pt idx="9876">
                        <c:v>2160.7609079148579</c:v>
                      </c:pt>
                      <c:pt idx="9877">
                        <c:v>2147.0339880042379</c:v>
                      </c:pt>
                      <c:pt idx="9878">
                        <c:v>2132.9695401622998</c:v>
                      </c:pt>
                      <c:pt idx="9879">
                        <c:v>2132.9695401622998</c:v>
                      </c:pt>
                      <c:pt idx="9880">
                        <c:v>2132.9695401622998</c:v>
                      </c:pt>
                      <c:pt idx="9881">
                        <c:v>2106.9351993414134</c:v>
                      </c:pt>
                      <c:pt idx="9882">
                        <c:v>2139.7318593437658</c:v>
                      </c:pt>
                      <c:pt idx="9883">
                        <c:v>2154.9041514759547</c:v>
                      </c:pt>
                      <c:pt idx="9884">
                        <c:v>2172.5496883452943</c:v>
                      </c:pt>
                      <c:pt idx="9885">
                        <c:v>2206.2472068681691</c:v>
                      </c:pt>
                      <c:pt idx="9886">
                        <c:v>2206.2472068681691</c:v>
                      </c:pt>
                      <c:pt idx="9887">
                        <c:v>2206.2472068681691</c:v>
                      </c:pt>
                      <c:pt idx="9888">
                        <c:v>2208.4958250029449</c:v>
                      </c:pt>
                      <c:pt idx="9889">
                        <c:v>2186.423615194642</c:v>
                      </c:pt>
                      <c:pt idx="9890">
                        <c:v>2193.6657650241141</c:v>
                      </c:pt>
                      <c:pt idx="9891">
                        <c:v>2196.0061154886562</c:v>
                      </c:pt>
                      <c:pt idx="9892">
                        <c:v>2178.7980712689691</c:v>
                      </c:pt>
                      <c:pt idx="9893">
                        <c:v>2178.7980712689691</c:v>
                      </c:pt>
                      <c:pt idx="9894">
                        <c:v>2178.7980712689691</c:v>
                      </c:pt>
                      <c:pt idx="9895">
                        <c:v>2176.062566153128</c:v>
                      </c:pt>
                      <c:pt idx="9896">
                        <c:v>2189.3425849700161</c:v>
                      </c:pt>
                      <c:pt idx="9897">
                        <c:v>2193.9762436787073</c:v>
                      </c:pt>
                      <c:pt idx="9898">
                        <c:v>2210.6762319181526</c:v>
                      </c:pt>
                      <c:pt idx="9899">
                        <c:v>2202.3368222980184</c:v>
                      </c:pt>
                      <c:pt idx="9900">
                        <c:v>2202.3368222980184</c:v>
                      </c:pt>
                      <c:pt idx="9901">
                        <c:v>2202.3368222980184</c:v>
                      </c:pt>
                      <c:pt idx="9902">
                        <c:v>2203.3494060919738</c:v>
                      </c:pt>
                      <c:pt idx="9903">
                        <c:v>2192.0874985299365</c:v>
                      </c:pt>
                      <c:pt idx="9904">
                        <c:v>2186.8411149006292</c:v>
                      </c:pt>
                      <c:pt idx="9905">
                        <c:v>2199.1555921439553</c:v>
                      </c:pt>
                      <c:pt idx="9906">
                        <c:v>2204.3537574973598</c:v>
                      </c:pt>
                      <c:pt idx="9907">
                        <c:v>2204.3537574973598</c:v>
                      </c:pt>
                      <c:pt idx="9908">
                        <c:v>2204.3537574973598</c:v>
                      </c:pt>
                      <c:pt idx="9909">
                        <c:v>2207.073973891574</c:v>
                      </c:pt>
                      <c:pt idx="9910">
                        <c:v>2188.0101140773909</c:v>
                      </c:pt>
                      <c:pt idx="9911">
                        <c:v>2167.6678819240328</c:v>
                      </c:pt>
                      <c:pt idx="9912">
                        <c:v>2175.8449958838114</c:v>
                      </c:pt>
                      <c:pt idx="9913">
                        <c:v>2199.750676231924</c:v>
                      </c:pt>
                      <c:pt idx="9914">
                        <c:v>2199.750676231924</c:v>
                      </c:pt>
                      <c:pt idx="9915">
                        <c:v>2199.750676231924</c:v>
                      </c:pt>
                      <c:pt idx="9916">
                        <c:v>2228.7545572151062</c:v>
                      </c:pt>
                      <c:pt idx="9917">
                        <c:v>2234.3490532753203</c:v>
                      </c:pt>
                      <c:pt idx="9918">
                        <c:v>2237.0692696695346</c:v>
                      </c:pt>
                      <c:pt idx="9919">
                        <c:v>2222.7954839468484</c:v>
                      </c:pt>
                      <c:pt idx="9920">
                        <c:v>2245.3698694578447</c:v>
                      </c:pt>
                      <c:pt idx="9921">
                        <c:v>2245.3698694578447</c:v>
                      </c:pt>
                      <c:pt idx="9922">
                        <c:v>2245.3698694578447</c:v>
                      </c:pt>
                      <c:pt idx="9923">
                        <c:v>2269.329648359409</c:v>
                      </c:pt>
                      <c:pt idx="9924">
                        <c:v>2262.5873221216102</c:v>
                      </c:pt>
                      <c:pt idx="9925">
                        <c:v>2270.0235211102022</c:v>
                      </c:pt>
                      <c:pt idx="9926">
                        <c:v>2268.2688462895508</c:v>
                      </c:pt>
                      <c:pt idx="9927">
                        <c:v>2275.6827002234568</c:v>
                      </c:pt>
                      <c:pt idx="9928">
                        <c:v>2275.6827002234568</c:v>
                      </c:pt>
                      <c:pt idx="9929">
                        <c:v>2275.6827002234568</c:v>
                      </c:pt>
                      <c:pt idx="9930">
                        <c:v>2275.6827002234568</c:v>
                      </c:pt>
                      <c:pt idx="9931">
                        <c:v>2279.5436904621961</c:v>
                      </c:pt>
                      <c:pt idx="9932">
                        <c:v>2271.5347524403214</c:v>
                      </c:pt>
                      <c:pt idx="9933">
                        <c:v>2263.2470892626193</c:v>
                      </c:pt>
                      <c:pt idx="9934">
                        <c:v>2242.739033282377</c:v>
                      </c:pt>
                      <c:pt idx="9935">
                        <c:v>2242.739033282377</c:v>
                      </c:pt>
                      <c:pt idx="9936">
                        <c:v>2242.739033282377</c:v>
                      </c:pt>
                      <c:pt idx="9937">
                        <c:v>2237.1939315535756</c:v>
                      </c:pt>
                      <c:pt idx="9938">
                        <c:v>2233.2541455956784</c:v>
                      </c:pt>
                      <c:pt idx="9939">
                        <c:v>2249.467246854058</c:v>
                      </c:pt>
                      <c:pt idx="9940">
                        <c:v>2252.0463365870937</c:v>
                      </c:pt>
                      <c:pt idx="9941">
                        <c:v>2227.2915441608907</c:v>
                      </c:pt>
                      <c:pt idx="9942">
                        <c:v>2227.2915441608907</c:v>
                      </c:pt>
                      <c:pt idx="9943">
                        <c:v>2227.2915441608907</c:v>
                      </c:pt>
                      <c:pt idx="9944">
                        <c:v>2183.8092437963132</c:v>
                      </c:pt>
                      <c:pt idx="9945">
                        <c:v>2187.1374808891042</c:v>
                      </c:pt>
                      <c:pt idx="9946">
                        <c:v>2209.9070916147307</c:v>
                      </c:pt>
                      <c:pt idx="9947">
                        <c:v>2233.6222509702525</c:v>
                      </c:pt>
                      <c:pt idx="9948">
                        <c:v>2235.456897565572</c:v>
                      </c:pt>
                      <c:pt idx="9949">
                        <c:v>2235.456897565572</c:v>
                      </c:pt>
                      <c:pt idx="9950">
                        <c:v>2235.456897565572</c:v>
                      </c:pt>
                      <c:pt idx="9951">
                        <c:v>2213.4528989768387</c:v>
                      </c:pt>
                      <c:pt idx="9952">
                        <c:v>2148.1053745736863</c:v>
                      </c:pt>
                      <c:pt idx="9953">
                        <c:v>2145.4474891214932</c:v>
                      </c:pt>
                      <c:pt idx="9954">
                        <c:v>2132.5814418440614</c:v>
                      </c:pt>
                      <c:pt idx="9955">
                        <c:v>2156.2178054804249</c:v>
                      </c:pt>
                      <c:pt idx="9956">
                        <c:v>2156.2178054804249</c:v>
                      </c:pt>
                      <c:pt idx="9957">
                        <c:v>2156.2178054804249</c:v>
                      </c:pt>
                      <c:pt idx="9958">
                        <c:v>2106.6235446313126</c:v>
                      </c:pt>
                      <c:pt idx="9959">
                        <c:v>2134.8688698106612</c:v>
                      </c:pt>
                      <c:pt idx="9960">
                        <c:v>2149.2967188051339</c:v>
                      </c:pt>
                      <c:pt idx="9961">
                        <c:v>2171.2007526755328</c:v>
                      </c:pt>
                      <c:pt idx="9962">
                        <c:v>2161.2195695636897</c:v>
                      </c:pt>
                      <c:pt idx="9963">
                        <c:v>2161.2195695636897</c:v>
                      </c:pt>
                      <c:pt idx="9964">
                        <c:v>2161.2195695636897</c:v>
                      </c:pt>
                      <c:pt idx="9965">
                        <c:v>2145.9190873809307</c:v>
                      </c:pt>
                      <c:pt idx="9966">
                        <c:v>2143.9809479007472</c:v>
                      </c:pt>
                      <c:pt idx="9967">
                        <c:v>2159.5625073503529</c:v>
                      </c:pt>
                      <c:pt idx="9968">
                        <c:v>2196.8916852875518</c:v>
                      </c:pt>
                      <c:pt idx="9969">
                        <c:v>2213.7104551334887</c:v>
                      </c:pt>
                      <c:pt idx="9970">
                        <c:v>2213.7104551334887</c:v>
                      </c:pt>
                      <c:pt idx="9971">
                        <c:v>2213.7104551334887</c:v>
                      </c:pt>
                      <c:pt idx="9972">
                        <c:v>2235.8202987181062</c:v>
                      </c:pt>
                      <c:pt idx="9973">
                        <c:v>2250.6009643655248</c:v>
                      </c:pt>
                      <c:pt idx="9974">
                        <c:v>2246.2213336469545</c:v>
                      </c:pt>
                      <c:pt idx="9975">
                        <c:v>2262.9907091614787</c:v>
                      </c:pt>
                      <c:pt idx="9976">
                        <c:v>2245.6333058920445</c:v>
                      </c:pt>
                      <c:pt idx="9977">
                        <c:v>2245.6333058920445</c:v>
                      </c:pt>
                      <c:pt idx="9978">
                        <c:v>2245.6333058920445</c:v>
                      </c:pt>
                      <c:pt idx="9979">
                        <c:v>2264.5278137128139</c:v>
                      </c:pt>
                      <c:pt idx="9980">
                        <c:v>2270.0270492767327</c:v>
                      </c:pt>
                      <c:pt idx="9981">
                        <c:v>2271.1078442902572</c:v>
                      </c:pt>
                      <c:pt idx="9982">
                        <c:v>2296.5259320239984</c:v>
                      </c:pt>
                      <c:pt idx="9983">
                        <c:v>2306.829354345532</c:v>
                      </c:pt>
                      <c:pt idx="9984">
                        <c:v>2306.829354345532</c:v>
                      </c:pt>
                      <c:pt idx="9985">
                        <c:v>2306.829354345532</c:v>
                      </c:pt>
                      <c:pt idx="9986">
                        <c:v>2307.8642831941738</c:v>
                      </c:pt>
                      <c:pt idx="9987">
                        <c:v>2314.5395742679125</c:v>
                      </c:pt>
                      <c:pt idx="9988">
                        <c:v>2332.1921674703121</c:v>
                      </c:pt>
                      <c:pt idx="9989">
                        <c:v>2359.0779724803087</c:v>
                      </c:pt>
                      <c:pt idx="9990">
                        <c:v>2362.3756321298442</c:v>
                      </c:pt>
                      <c:pt idx="9991">
                        <c:v>2362.3756321298442</c:v>
                      </c:pt>
                      <c:pt idx="9992">
                        <c:v>2362.3756321298442</c:v>
                      </c:pt>
                      <c:pt idx="9993">
                        <c:v>2366.3248265318202</c:v>
                      </c:pt>
                      <c:pt idx="9994">
                        <c:v>2353.3341173703479</c:v>
                      </c:pt>
                      <c:pt idx="9995">
                        <c:v>2317.17629072093</c:v>
                      </c:pt>
                      <c:pt idx="9996">
                        <c:v>2318.2653181230235</c:v>
                      </c:pt>
                      <c:pt idx="9997">
                        <c:v>2346.6552981300802</c:v>
                      </c:pt>
                      <c:pt idx="9998">
                        <c:v>2346.6552981300802</c:v>
                      </c:pt>
                      <c:pt idx="9999">
                        <c:v>2346.6552981300802</c:v>
                      </c:pt>
                      <c:pt idx="10000">
                        <c:v>2345.7403269434403</c:v>
                      </c:pt>
                      <c:pt idx="10001">
                        <c:v>2366.4189109726062</c:v>
                      </c:pt>
                      <c:pt idx="10002">
                        <c:v>2361.9252028695837</c:v>
                      </c:pt>
                      <c:pt idx="10003">
                        <c:v>2381.5582735505195</c:v>
                      </c:pt>
                      <c:pt idx="10004">
                        <c:v>2390.2140421027952</c:v>
                      </c:pt>
                      <c:pt idx="10005">
                        <c:v>2390.2140421027952</c:v>
                      </c:pt>
                      <c:pt idx="10006">
                        <c:v>2390.2140421027952</c:v>
                      </c:pt>
                      <c:pt idx="10007">
                        <c:v>2357.7125720334079</c:v>
                      </c:pt>
                      <c:pt idx="10008">
                        <c:v>2346.189580148191</c:v>
                      </c:pt>
                      <c:pt idx="10009">
                        <c:v>2359.9894155004195</c:v>
                      </c:pt>
                      <c:pt idx="10010">
                        <c:v>2359.9894155004195</c:v>
                      </c:pt>
                      <c:pt idx="10011">
                        <c:v>2309.3249441373709</c:v>
                      </c:pt>
                      <c:pt idx="10012">
                        <c:v>2309.3249441373709</c:v>
                      </c:pt>
                      <c:pt idx="10013">
                        <c:v>2309.3249441373709</c:v>
                      </c:pt>
                      <c:pt idx="10014">
                        <c:v>2354.1420675055942</c:v>
                      </c:pt>
                      <c:pt idx="10015">
                        <c:v>2319.0520992590928</c:v>
                      </c:pt>
                      <c:pt idx="10016">
                        <c:v>2272.6190756203769</c:v>
                      </c:pt>
                      <c:pt idx="10017">
                        <c:v>2295.5862636716529</c:v>
                      </c:pt>
                      <c:pt idx="10018">
                        <c:v>2251.5453369399111</c:v>
                      </c:pt>
                      <c:pt idx="10019">
                        <c:v>2251.5453369399111</c:v>
                      </c:pt>
                      <c:pt idx="10020">
                        <c:v>2251.5453369399111</c:v>
                      </c:pt>
                      <c:pt idx="10021">
                        <c:v>2272.4367870163546</c:v>
                      </c:pt>
                      <c:pt idx="10022">
                        <c:v>2343.2459132071112</c:v>
                      </c:pt>
                      <c:pt idx="10023">
                        <c:v>2364.2020463365952</c:v>
                      </c:pt>
                      <c:pt idx="10024">
                        <c:v>2330.2493237680897</c:v>
                      </c:pt>
                      <c:pt idx="10025">
                        <c:v>2350.0670351640674</c:v>
                      </c:pt>
                      <c:pt idx="10026">
                        <c:v>2350.0670351640674</c:v>
                      </c:pt>
                      <c:pt idx="10027">
                        <c:v>2350.0670351640674</c:v>
                      </c:pt>
                      <c:pt idx="10028">
                        <c:v>2317.0857344466735</c:v>
                      </c:pt>
                      <c:pt idx="10029">
                        <c:v>2285.9673056568345</c:v>
                      </c:pt>
                      <c:pt idx="10030">
                        <c:v>2337.9818887451561</c:v>
                      </c:pt>
                      <c:pt idx="10031">
                        <c:v>2281.0396330706881</c:v>
                      </c:pt>
                      <c:pt idx="10032">
                        <c:v>2273.1471245442854</c:v>
                      </c:pt>
                      <c:pt idx="10033">
                        <c:v>2273.1471245442854</c:v>
                      </c:pt>
                      <c:pt idx="10034">
                        <c:v>2273.1471245442854</c:v>
                      </c:pt>
                      <c:pt idx="10035">
                        <c:v>2242.7108079501422</c:v>
                      </c:pt>
                      <c:pt idx="10036">
                        <c:v>2299.7659649535531</c:v>
                      </c:pt>
                      <c:pt idx="10037">
                        <c:v>2329.8459367282212</c:v>
                      </c:pt>
                      <c:pt idx="10038">
                        <c:v>2347.2174526637732</c:v>
                      </c:pt>
                      <c:pt idx="10039">
                        <c:v>2347.2174526637732</c:v>
                      </c:pt>
                      <c:pt idx="10040">
                        <c:v>2347.2174526637732</c:v>
                      </c:pt>
                      <c:pt idx="10041">
                        <c:v>2347.2174526637732</c:v>
                      </c:pt>
                      <c:pt idx="10042">
                        <c:v>2383.0012936610688</c:v>
                      </c:pt>
                      <c:pt idx="10043">
                        <c:v>2370.7385628601751</c:v>
                      </c:pt>
                      <c:pt idx="10044">
                        <c:v>2369.312007526763</c:v>
                      </c:pt>
                      <c:pt idx="10045">
                        <c:v>2361.7852522639146</c:v>
                      </c:pt>
                      <c:pt idx="10046">
                        <c:v>2345.730918499361</c:v>
                      </c:pt>
                      <c:pt idx="10047">
                        <c:v>2345.730918499361</c:v>
                      </c:pt>
                      <c:pt idx="10048">
                        <c:v>2345.730918499361</c:v>
                      </c:pt>
                      <c:pt idx="10049">
                        <c:v>2367.6408326473088</c:v>
                      </c:pt>
                      <c:pt idx="10050">
                        <c:v>2334.9312007526833</c:v>
                      </c:pt>
                      <c:pt idx="10051">
                        <c:v>2254.8900388098396</c:v>
                      </c:pt>
                      <c:pt idx="10052">
                        <c:v>2248.5522756674186</c:v>
                      </c:pt>
                      <c:pt idx="10053">
                        <c:v>2225.0288133599975</c:v>
                      </c:pt>
                      <c:pt idx="10054">
                        <c:v>2225.0288133599975</c:v>
                      </c:pt>
                      <c:pt idx="10055">
                        <c:v>2225.0288133599975</c:v>
                      </c:pt>
                      <c:pt idx="10056">
                        <c:v>2223.7081030224695</c:v>
                      </c:pt>
                      <c:pt idx="10057">
                        <c:v>2254.3055392214583</c:v>
                      </c:pt>
                      <c:pt idx="10058">
                        <c:v>2263.2494413736395</c:v>
                      </c:pt>
                      <c:pt idx="10059">
                        <c:v>2200.2022815476957</c:v>
                      </c:pt>
                      <c:pt idx="10060">
                        <c:v>2208.7769022697939</c:v>
                      </c:pt>
                      <c:pt idx="10061">
                        <c:v>2208.7769022697939</c:v>
                      </c:pt>
                      <c:pt idx="10062">
                        <c:v>2208.7769022697939</c:v>
                      </c:pt>
                      <c:pt idx="10063">
                        <c:v>2208.7769022697939</c:v>
                      </c:pt>
                      <c:pt idx="10064">
                        <c:v>2158.5569798894576</c:v>
                      </c:pt>
                      <c:pt idx="10065">
                        <c:v>2135.161707632607</c:v>
                      </c:pt>
                      <c:pt idx="10066">
                        <c:v>2109.5178172409805</c:v>
                      </c:pt>
                      <c:pt idx="10067">
                        <c:v>2048.0900858520586</c:v>
                      </c:pt>
                      <c:pt idx="10068">
                        <c:v>2048.0900858520586</c:v>
                      </c:pt>
                      <c:pt idx="10069">
                        <c:v>2048.0900858520586</c:v>
                      </c:pt>
                      <c:pt idx="10070">
                        <c:v>2058.1030224626666</c:v>
                      </c:pt>
                      <c:pt idx="10071">
                        <c:v>2008.4040926731805</c:v>
                      </c:pt>
                      <c:pt idx="10072">
                        <c:v>2010.1070210513997</c:v>
                      </c:pt>
                      <c:pt idx="10073">
                        <c:v>1992.968364106792</c:v>
                      </c:pt>
                      <c:pt idx="10074">
                        <c:v>2068.3641067858471</c:v>
                      </c:pt>
                      <c:pt idx="10075">
                        <c:v>2068.3641067858471</c:v>
                      </c:pt>
                      <c:pt idx="10076">
                        <c:v>2068.3641067858471</c:v>
                      </c:pt>
                      <c:pt idx="10077">
                        <c:v>2136.7117487945502</c:v>
                      </c:pt>
                      <c:pt idx="10078">
                        <c:v>2153.2541455956793</c:v>
                      </c:pt>
                      <c:pt idx="10079">
                        <c:v>2167.7749029754277</c:v>
                      </c:pt>
                      <c:pt idx="10080">
                        <c:v>2080.3963307068166</c:v>
                      </c:pt>
                      <c:pt idx="10081">
                        <c:v>2116.2660237563287</c:v>
                      </c:pt>
                      <c:pt idx="10082">
                        <c:v>2116.2660237563287</c:v>
                      </c:pt>
                      <c:pt idx="10083">
                        <c:v>2116.2660237563287</c:v>
                      </c:pt>
                      <c:pt idx="10084">
                        <c:v>2099.4731271316077</c:v>
                      </c:pt>
                      <c:pt idx="10085">
                        <c:v>2120.4433729272091</c:v>
                      </c:pt>
                      <c:pt idx="10086">
                        <c:v>2166.2036928143075</c:v>
                      </c:pt>
                      <c:pt idx="10087">
                        <c:v>2121.7970128190113</c:v>
                      </c:pt>
                      <c:pt idx="10088">
                        <c:v>2059.4531341879397</c:v>
                      </c:pt>
                      <c:pt idx="10089">
                        <c:v>2059.4531341879397</c:v>
                      </c:pt>
                      <c:pt idx="10090">
                        <c:v>2059.4531341879397</c:v>
                      </c:pt>
                      <c:pt idx="10091">
                        <c:v>2061.4712454427909</c:v>
                      </c:pt>
                      <c:pt idx="10092">
                        <c:v>2110.7891332470958</c:v>
                      </c:pt>
                      <c:pt idx="10093">
                        <c:v>2108.7780783253033</c:v>
                      </c:pt>
                      <c:pt idx="10094">
                        <c:v>2043.8680465718044</c:v>
                      </c:pt>
                      <c:pt idx="10095">
                        <c:v>2017.6267199811896</c:v>
                      </c:pt>
                      <c:pt idx="10096">
                        <c:v>2017.6267199811896</c:v>
                      </c:pt>
                      <c:pt idx="10097">
                        <c:v>2017.6267199811896</c:v>
                      </c:pt>
                      <c:pt idx="10098">
                        <c:v>2017.6267199811896</c:v>
                      </c:pt>
                      <c:pt idx="10099">
                        <c:v>1991.9369634246798</c:v>
                      </c:pt>
                      <c:pt idx="10100">
                        <c:v>1939.3225920263499</c:v>
                      </c:pt>
                      <c:pt idx="10101">
                        <c:v>2011.2642596730625</c:v>
                      </c:pt>
                      <c:pt idx="10102">
                        <c:v>2041.8405268728748</c:v>
                      </c:pt>
                      <c:pt idx="10103">
                        <c:v>2041.8405268728748</c:v>
                      </c:pt>
                      <c:pt idx="10104">
                        <c:v>2041.8405268728748</c:v>
                      </c:pt>
                      <c:pt idx="10105">
                        <c:v>2048.7416206044991</c:v>
                      </c:pt>
                      <c:pt idx="10106">
                        <c:v>2016.1143125955609</c:v>
                      </c:pt>
                      <c:pt idx="10107">
                        <c:v>2046.7552628484132</c:v>
                      </c:pt>
                      <c:pt idx="10108">
                        <c:v>2014.3290603316541</c:v>
                      </c:pt>
                      <c:pt idx="10109">
                        <c:v>1979.5413383511766</c:v>
                      </c:pt>
                      <c:pt idx="10110">
                        <c:v>1979.5413383511766</c:v>
                      </c:pt>
                      <c:pt idx="10111">
                        <c:v>1979.5413383511766</c:v>
                      </c:pt>
                      <c:pt idx="10112">
                        <c:v>1896.8270022345114</c:v>
                      </c:pt>
                      <c:pt idx="10113">
                        <c:v>1889.5378101846466</c:v>
                      </c:pt>
                      <c:pt idx="10114">
                        <c:v>1964.9923556391925</c:v>
                      </c:pt>
                      <c:pt idx="10115">
                        <c:v>1948.4617193931615</c:v>
                      </c:pt>
                      <c:pt idx="10116">
                        <c:v>1907.2856638833412</c:v>
                      </c:pt>
                      <c:pt idx="10117">
                        <c:v>1907.2856638833412</c:v>
                      </c:pt>
                      <c:pt idx="10118">
                        <c:v>1907.2856638833412</c:v>
                      </c:pt>
                      <c:pt idx="10119">
                        <c:v>1871.6817593790483</c:v>
                      </c:pt>
                      <c:pt idx="10120">
                        <c:v>1930.7021051393683</c:v>
                      </c:pt>
                      <c:pt idx="10121">
                        <c:v>2000.3928025402859</c:v>
                      </c:pt>
                      <c:pt idx="10122">
                        <c:v>2030.1293661060861</c:v>
                      </c:pt>
                      <c:pt idx="10123">
                        <c:v>2077.9383746912913</c:v>
                      </c:pt>
                      <c:pt idx="10124">
                        <c:v>2077.9383746912913</c:v>
                      </c:pt>
                      <c:pt idx="10125">
                        <c:v>2077.9383746912913</c:v>
                      </c:pt>
                      <c:pt idx="10126">
                        <c:v>2070.7268023050747</c:v>
                      </c:pt>
                      <c:pt idx="10127">
                        <c:v>2111.2136892861404</c:v>
                      </c:pt>
                      <c:pt idx="10128">
                        <c:v>2083.2647300952663</c:v>
                      </c:pt>
                      <c:pt idx="10129">
                        <c:v>2123.7398565212338</c:v>
                      </c:pt>
                      <c:pt idx="10130">
                        <c:v>2120.7209220275258</c:v>
                      </c:pt>
                      <c:pt idx="10131">
                        <c:v>2120.7209220275258</c:v>
                      </c:pt>
                      <c:pt idx="10132">
                        <c:v>2120.7209220275258</c:v>
                      </c:pt>
                      <c:pt idx="10133">
                        <c:v>2153.8163001293724</c:v>
                      </c:pt>
                      <c:pt idx="10134">
                        <c:v>2193.6798776902333</c:v>
                      </c:pt>
                      <c:pt idx="10135">
                        <c:v>2169.2179230859756</c:v>
                      </c:pt>
                      <c:pt idx="10136">
                        <c:v>2133.7892508526461</c:v>
                      </c:pt>
                      <c:pt idx="10137">
                        <c:v>2141.5582735505172</c:v>
                      </c:pt>
                      <c:pt idx="10138">
                        <c:v>2141.5582735505172</c:v>
                      </c:pt>
                      <c:pt idx="10139">
                        <c:v>2141.5582735505172</c:v>
                      </c:pt>
                      <c:pt idx="10140">
                        <c:v>2184.7089262613258</c:v>
                      </c:pt>
                      <c:pt idx="10141">
                        <c:v>2138.4240856168472</c:v>
                      </c:pt>
                      <c:pt idx="10142">
                        <c:v>2086.1060802069915</c:v>
                      </c:pt>
                      <c:pt idx="10143">
                        <c:v>2091.7452663765789</c:v>
                      </c:pt>
                      <c:pt idx="10144">
                        <c:v>2065.7826649417907</c:v>
                      </c:pt>
                      <c:pt idx="10145">
                        <c:v>2065.7826649417907</c:v>
                      </c:pt>
                      <c:pt idx="10146">
                        <c:v>2065.7826649417907</c:v>
                      </c:pt>
                      <c:pt idx="10147">
                        <c:v>2013.8986240150591</c:v>
                      </c:pt>
                      <c:pt idx="10148">
                        <c:v>2004.3208279430846</c:v>
                      </c:pt>
                      <c:pt idx="10149">
                        <c:v>2043.290603316482</c:v>
                      </c:pt>
                      <c:pt idx="10150">
                        <c:v>1999.0309302599137</c:v>
                      </c:pt>
                      <c:pt idx="10151">
                        <c:v>1999.0309302599137</c:v>
                      </c:pt>
                      <c:pt idx="10152">
                        <c:v>1999.0309302599137</c:v>
                      </c:pt>
                      <c:pt idx="10153">
                        <c:v>1999.0309302599137</c:v>
                      </c:pt>
                      <c:pt idx="10154">
                        <c:v>1997.3468187698516</c:v>
                      </c:pt>
                      <c:pt idx="10155">
                        <c:v>2041.0008232388632</c:v>
                      </c:pt>
                      <c:pt idx="10156">
                        <c:v>2012.4779489591967</c:v>
                      </c:pt>
                      <c:pt idx="10157">
                        <c:v>1969.4437257438613</c:v>
                      </c:pt>
                      <c:pt idx="10158">
                        <c:v>1912.5073503469421</c:v>
                      </c:pt>
                      <c:pt idx="10159">
                        <c:v>1912.5073503469421</c:v>
                      </c:pt>
                      <c:pt idx="10160">
                        <c:v>1912.5073503469421</c:v>
                      </c:pt>
                      <c:pt idx="10161">
                        <c:v>1936.291896977543</c:v>
                      </c:pt>
                      <c:pt idx="10162">
                        <c:v>1857.8478184170349</c:v>
                      </c:pt>
                      <c:pt idx="10163">
                        <c:v>1861.7264494884214</c:v>
                      </c:pt>
                      <c:pt idx="10164">
                        <c:v>1928.7933670469301</c:v>
                      </c:pt>
                      <c:pt idx="10165">
                        <c:v>1844.5525108785187</c:v>
                      </c:pt>
                      <c:pt idx="10166">
                        <c:v>1844.5525108785187</c:v>
                      </c:pt>
                      <c:pt idx="10167">
                        <c:v>1844.5525108785187</c:v>
                      </c:pt>
                      <c:pt idx="10168">
                        <c:v>1869.4790074091552</c:v>
                      </c:pt>
                      <c:pt idx="10169">
                        <c:v>1869.9129718922786</c:v>
                      </c:pt>
                      <c:pt idx="10170">
                        <c:v>1932.1580618605249</c:v>
                      </c:pt>
                      <c:pt idx="10171">
                        <c:v>1832.8930965541622</c:v>
                      </c:pt>
                      <c:pt idx="10172">
                        <c:v>1810.169351993419</c:v>
                      </c:pt>
                      <c:pt idx="10173">
                        <c:v>1810.169351993419</c:v>
                      </c:pt>
                      <c:pt idx="10174">
                        <c:v>1810.169351993419</c:v>
                      </c:pt>
                      <c:pt idx="10175">
                        <c:v>1724.3713983300056</c:v>
                      </c:pt>
                      <c:pt idx="10176">
                        <c:v>1742.8048923909253</c:v>
                      </c:pt>
                      <c:pt idx="10177">
                        <c:v>1688.7604374926541</c:v>
                      </c:pt>
                      <c:pt idx="10178">
                        <c:v>1683.0083499941243</c:v>
                      </c:pt>
                      <c:pt idx="10179">
                        <c:v>1749.2155709749547</c:v>
                      </c:pt>
                      <c:pt idx="10180">
                        <c:v>1749.2155709749547</c:v>
                      </c:pt>
                      <c:pt idx="10181">
                        <c:v>1749.2155709749547</c:v>
                      </c:pt>
                      <c:pt idx="10182">
                        <c:v>1726.0108197106949</c:v>
                      </c:pt>
                      <c:pt idx="10183">
                        <c:v>1770.3363518758131</c:v>
                      </c:pt>
                      <c:pt idx="10184">
                        <c:v>1685.5780312830807</c:v>
                      </c:pt>
                      <c:pt idx="10185">
                        <c:v>1683.7904269081544</c:v>
                      </c:pt>
                      <c:pt idx="10186">
                        <c:v>1679.1367752557962</c:v>
                      </c:pt>
                      <c:pt idx="10187">
                        <c:v>1679.1367752557962</c:v>
                      </c:pt>
                      <c:pt idx="10188">
                        <c:v>1679.1367752557962</c:v>
                      </c:pt>
                      <c:pt idx="10189">
                        <c:v>1712.4603081265475</c:v>
                      </c:pt>
                      <c:pt idx="10190">
                        <c:v>1667.3080089380258</c:v>
                      </c:pt>
                      <c:pt idx="10191">
                        <c:v>1691.2642596730605</c:v>
                      </c:pt>
                      <c:pt idx="10192">
                        <c:v>1738.7286839938886</c:v>
                      </c:pt>
                      <c:pt idx="10193">
                        <c:v>1801.9122662589716</c:v>
                      </c:pt>
                      <c:pt idx="10194">
                        <c:v>1801.9122662589716</c:v>
                      </c:pt>
                      <c:pt idx="10195">
                        <c:v>1801.9122662589716</c:v>
                      </c:pt>
                      <c:pt idx="10196">
                        <c:v>1801.9122662589716</c:v>
                      </c:pt>
                      <c:pt idx="10197">
                        <c:v>1793.9186169587247</c:v>
                      </c:pt>
                      <c:pt idx="10198">
                        <c:v>1780.8867458544084</c:v>
                      </c:pt>
                      <c:pt idx="10199">
                        <c:v>1835.5509820063551</c:v>
                      </c:pt>
                      <c:pt idx="10200">
                        <c:v>1789.6601199576662</c:v>
                      </c:pt>
                      <c:pt idx="10201">
                        <c:v>1789.6601199576662</c:v>
                      </c:pt>
                      <c:pt idx="10202">
                        <c:v>1789.6601199576662</c:v>
                      </c:pt>
                      <c:pt idx="10203">
                        <c:v>1798.8745148771065</c:v>
                      </c:pt>
                      <c:pt idx="10204">
                        <c:v>1816.0649182641462</c:v>
                      </c:pt>
                      <c:pt idx="10205">
                        <c:v>1802.882512054573</c:v>
                      </c:pt>
                      <c:pt idx="10206">
                        <c:v>1752.8401740562192</c:v>
                      </c:pt>
                      <c:pt idx="10207">
                        <c:v>1686.0402210984394</c:v>
                      </c:pt>
                      <c:pt idx="10208">
                        <c:v>1686.0402210984394</c:v>
                      </c:pt>
                      <c:pt idx="10209">
                        <c:v>1686.0402210984394</c:v>
                      </c:pt>
                      <c:pt idx="10210">
                        <c:v>1607.0539809479044</c:v>
                      </c:pt>
                      <c:pt idx="10211">
                        <c:v>1609.0238739268532</c:v>
                      </c:pt>
                      <c:pt idx="10212">
                        <c:v>1649.5037045748597</c:v>
                      </c:pt>
                      <c:pt idx="10213">
                        <c:v>1582.134540750327</c:v>
                      </c:pt>
                      <c:pt idx="10214">
                        <c:v>1601.4265553334153</c:v>
                      </c:pt>
                      <c:pt idx="10215">
                        <c:v>1601.4265553334153</c:v>
                      </c:pt>
                      <c:pt idx="10216">
                        <c:v>1601.4265553334153</c:v>
                      </c:pt>
                      <c:pt idx="10217">
                        <c:v>1601.4265553334153</c:v>
                      </c:pt>
                      <c:pt idx="10218">
                        <c:v>1641.147830177588</c:v>
                      </c:pt>
                      <c:pt idx="10219">
                        <c:v>1640.2046336587123</c:v>
                      </c:pt>
                      <c:pt idx="10220">
                        <c:v>1669.7271551217257</c:v>
                      </c:pt>
                      <c:pt idx="10221">
                        <c:v>1731.0055274609001</c:v>
                      </c:pt>
                      <c:pt idx="10222">
                        <c:v>1731.0055274609001</c:v>
                      </c:pt>
                      <c:pt idx="10223">
                        <c:v>1731.0055274609001</c:v>
                      </c:pt>
                      <c:pt idx="10224">
                        <c:v>1716.9646007291585</c:v>
                      </c:pt>
                      <c:pt idx="10225">
                        <c:v>1661.6888157121055</c:v>
                      </c:pt>
                      <c:pt idx="10226">
                        <c:v>1665.8332353287115</c:v>
                      </c:pt>
                      <c:pt idx="10227">
                        <c:v>1643.601081971073</c:v>
                      </c:pt>
                      <c:pt idx="10228">
                        <c:v>1660.7056333058958</c:v>
                      </c:pt>
                      <c:pt idx="10229">
                        <c:v>1660.7056333058958</c:v>
                      </c:pt>
                      <c:pt idx="10230">
                        <c:v>1660.7056333058958</c:v>
                      </c:pt>
                      <c:pt idx="10231">
                        <c:v>1660.7056333058958</c:v>
                      </c:pt>
                      <c:pt idx="10232">
                        <c:v>1689.82947195108</c:v>
                      </c:pt>
                      <c:pt idx="10233">
                        <c:v>1697.9889450782116</c:v>
                      </c:pt>
                      <c:pt idx="10234">
                        <c:v>1734.1185463953937</c:v>
                      </c:pt>
                      <c:pt idx="10235">
                        <c:v>1734.3267082206316</c:v>
                      </c:pt>
                      <c:pt idx="10236">
                        <c:v>1734.3267082206316</c:v>
                      </c:pt>
                      <c:pt idx="10237">
                        <c:v>1734.3267082206316</c:v>
                      </c:pt>
                      <c:pt idx="10238">
                        <c:v>1700.74326708221</c:v>
                      </c:pt>
                      <c:pt idx="10239">
                        <c:v>1677.7407973656393</c:v>
                      </c:pt>
                      <c:pt idx="10240">
                        <c:v>1673.2329765964992</c:v>
                      </c:pt>
                      <c:pt idx="10241">
                        <c:v>1675.783840997299</c:v>
                      </c:pt>
                      <c:pt idx="10242">
                        <c:v>1707.425614489008</c:v>
                      </c:pt>
                      <c:pt idx="10243">
                        <c:v>1707.425614489008</c:v>
                      </c:pt>
                      <c:pt idx="10244">
                        <c:v>1707.425614489008</c:v>
                      </c:pt>
                      <c:pt idx="10245">
                        <c:v>1692.5708573444708</c:v>
                      </c:pt>
                      <c:pt idx="10246">
                        <c:v>1747.4126778784</c:v>
                      </c:pt>
                      <c:pt idx="10247">
                        <c:v>1775.5227566741191</c:v>
                      </c:pt>
                      <c:pt idx="10248">
                        <c:v>1805.1381865224082</c:v>
                      </c:pt>
                      <c:pt idx="10249">
                        <c:v>1772.3003645772123</c:v>
                      </c:pt>
                      <c:pt idx="10250">
                        <c:v>1772.3003645772123</c:v>
                      </c:pt>
                      <c:pt idx="10251">
                        <c:v>1772.3003645772123</c:v>
                      </c:pt>
                      <c:pt idx="10252">
                        <c:v>1763.8692226273122</c:v>
                      </c:pt>
                      <c:pt idx="10253">
                        <c:v>1727.5455721510095</c:v>
                      </c:pt>
                      <c:pt idx="10254">
                        <c:v>1797.8866282488575</c:v>
                      </c:pt>
                      <c:pt idx="10255">
                        <c:v>1823.6563565800348</c:v>
                      </c:pt>
                      <c:pt idx="10256">
                        <c:v>1862.5155827355093</c:v>
                      </c:pt>
                      <c:pt idx="10257">
                        <c:v>1862.5155827355093</c:v>
                      </c:pt>
                      <c:pt idx="10258">
                        <c:v>1862.5155827355093</c:v>
                      </c:pt>
                      <c:pt idx="10259">
                        <c:v>1858.1488886275474</c:v>
                      </c:pt>
                      <c:pt idx="10260">
                        <c:v>1851.8287663177744</c:v>
                      </c:pt>
                      <c:pt idx="10261">
                        <c:v>1896.7258614606653</c:v>
                      </c:pt>
                      <c:pt idx="10262">
                        <c:v>1905.6274256144934</c:v>
                      </c:pt>
                      <c:pt idx="10263">
                        <c:v>1896.951664118551</c:v>
                      </c:pt>
                      <c:pt idx="10264">
                        <c:v>1896.951664118551</c:v>
                      </c:pt>
                      <c:pt idx="10265">
                        <c:v>1896.951664118551</c:v>
                      </c:pt>
                      <c:pt idx="10266">
                        <c:v>1891.6735269904784</c:v>
                      </c:pt>
                      <c:pt idx="10267">
                        <c:v>1871.8064212630879</c:v>
                      </c:pt>
                      <c:pt idx="10268">
                        <c:v>1927.1104316123769</c:v>
                      </c:pt>
                      <c:pt idx="10269">
                        <c:v>1915.683876278965</c:v>
                      </c:pt>
                      <c:pt idx="10270">
                        <c:v>1955.2593202399203</c:v>
                      </c:pt>
                      <c:pt idx="10271">
                        <c:v>1955.2593202399203</c:v>
                      </c:pt>
                      <c:pt idx="10272">
                        <c:v>1955.2593202399203</c:v>
                      </c:pt>
                      <c:pt idx="10273">
                        <c:v>1967.3280018816936</c:v>
                      </c:pt>
                      <c:pt idx="10274">
                        <c:v>1965.431024344354</c:v>
                      </c:pt>
                      <c:pt idx="10275">
                        <c:v>1946.4906503587015</c:v>
                      </c:pt>
                      <c:pt idx="10276">
                        <c:v>1948.4193813948068</c:v>
                      </c:pt>
                      <c:pt idx="10277">
                        <c:v>1910.6668234740728</c:v>
                      </c:pt>
                      <c:pt idx="10278">
                        <c:v>1910.6668234740728</c:v>
                      </c:pt>
                      <c:pt idx="10279">
                        <c:v>1910.6668234740728</c:v>
                      </c:pt>
                      <c:pt idx="10280">
                        <c:v>1861.5688580501046</c:v>
                      </c:pt>
                      <c:pt idx="10281">
                        <c:v>1857.8783958602894</c:v>
                      </c:pt>
                      <c:pt idx="10282">
                        <c:v>1864.815947312718</c:v>
                      </c:pt>
                      <c:pt idx="10283">
                        <c:v>1896.8775726214324</c:v>
                      </c:pt>
                      <c:pt idx="10284">
                        <c:v>1820.5221686463644</c:v>
                      </c:pt>
                      <c:pt idx="10285">
                        <c:v>1820.5221686463644</c:v>
                      </c:pt>
                      <c:pt idx="10286">
                        <c:v>1820.5221686463644</c:v>
                      </c:pt>
                      <c:pt idx="10287">
                        <c:v>1801.6182523815166</c:v>
                      </c:pt>
                      <c:pt idx="10288">
                        <c:v>1782.159237916034</c:v>
                      </c:pt>
                      <c:pt idx="10289">
                        <c:v>1768.2864871221966</c:v>
                      </c:pt>
                      <c:pt idx="10290">
                        <c:v>1767.6137833705795</c:v>
                      </c:pt>
                      <c:pt idx="10291">
                        <c:v>1745.6838762789646</c:v>
                      </c:pt>
                      <c:pt idx="10292">
                        <c:v>1745.6838762789646</c:v>
                      </c:pt>
                      <c:pt idx="10293">
                        <c:v>1745.6838762789646</c:v>
                      </c:pt>
                      <c:pt idx="10294">
                        <c:v>1745.6838762789646</c:v>
                      </c:pt>
                      <c:pt idx="10295">
                        <c:v>1737.5408679289703</c:v>
                      </c:pt>
                      <c:pt idx="10296">
                        <c:v>1774.8194754792469</c:v>
                      </c:pt>
                      <c:pt idx="10297">
                        <c:v>1786.323650476307</c:v>
                      </c:pt>
                      <c:pt idx="10298">
                        <c:v>1823.4870045866212</c:v>
                      </c:pt>
                      <c:pt idx="10299">
                        <c:v>1823.4870045866212</c:v>
                      </c:pt>
                      <c:pt idx="10300">
                        <c:v>1823.4870045866212</c:v>
                      </c:pt>
                      <c:pt idx="10301">
                        <c:v>1846.8705162883734</c:v>
                      </c:pt>
                      <c:pt idx="10302">
                        <c:v>1750.6527108079545</c:v>
                      </c:pt>
                      <c:pt idx="10303">
                        <c:v>1761.786428319421</c:v>
                      </c:pt>
                      <c:pt idx="10304">
                        <c:v>1733.6681171351329</c:v>
                      </c:pt>
                      <c:pt idx="10305">
                        <c:v>1716.0637422086365</c:v>
                      </c:pt>
                      <c:pt idx="10306">
                        <c:v>1716.0637422086365</c:v>
                      </c:pt>
                      <c:pt idx="10307">
                        <c:v>1716.0637422086365</c:v>
                      </c:pt>
                      <c:pt idx="10308">
                        <c:v>1729.564859461371</c:v>
                      </c:pt>
                      <c:pt idx="10309">
                        <c:v>1713.0165823826931</c:v>
                      </c:pt>
                      <c:pt idx="10310">
                        <c:v>1680.6597671410134</c:v>
                      </c:pt>
                      <c:pt idx="10311">
                        <c:v>1658.7345642714379</c:v>
                      </c:pt>
                      <c:pt idx="10312">
                        <c:v>1630.7609079148579</c:v>
                      </c:pt>
                      <c:pt idx="10313">
                        <c:v>1630.7609079148579</c:v>
                      </c:pt>
                      <c:pt idx="10314">
                        <c:v>1630.7609079148579</c:v>
                      </c:pt>
                      <c:pt idx="10315">
                        <c:v>1620.3728095966171</c:v>
                      </c:pt>
                      <c:pt idx="10316">
                        <c:v>1623.1565329883613</c:v>
                      </c:pt>
                      <c:pt idx="10317">
                        <c:v>1656.1836998706381</c:v>
                      </c:pt>
                      <c:pt idx="10318">
                        <c:v>1612.2356815241719</c:v>
                      </c:pt>
                      <c:pt idx="10319">
                        <c:v>1584.6007291544199</c:v>
                      </c:pt>
                      <c:pt idx="10320">
                        <c:v>1584.6007291544199</c:v>
                      </c:pt>
                      <c:pt idx="10321">
                        <c:v>1584.6007291544199</c:v>
                      </c:pt>
                      <c:pt idx="10322">
                        <c:v>1622.0145830883255</c:v>
                      </c:pt>
                      <c:pt idx="10323">
                        <c:v>1676.6811713512916</c:v>
                      </c:pt>
                      <c:pt idx="10324">
                        <c:v>1675.3428201811164</c:v>
                      </c:pt>
                      <c:pt idx="10325">
                        <c:v>1664.7042220392841</c:v>
                      </c:pt>
                      <c:pt idx="10326">
                        <c:v>1602.496765847352</c:v>
                      </c:pt>
                      <c:pt idx="10327">
                        <c:v>1602.496765847352</c:v>
                      </c:pt>
                      <c:pt idx="10328">
                        <c:v>1602.496765847352</c:v>
                      </c:pt>
                      <c:pt idx="10329">
                        <c:v>1585.7614959426123</c:v>
                      </c:pt>
                      <c:pt idx="10330">
                        <c:v>1564.7959543690499</c:v>
                      </c:pt>
                      <c:pt idx="10331">
                        <c:v>1562.6249558979221</c:v>
                      </c:pt>
                      <c:pt idx="10332">
                        <c:v>1596.3742208632286</c:v>
                      </c:pt>
                      <c:pt idx="10333">
                        <c:v>1547.4985299306165</c:v>
                      </c:pt>
                      <c:pt idx="10334">
                        <c:v>1547.4985299306165</c:v>
                      </c:pt>
                      <c:pt idx="10335">
                        <c:v>1547.4985299306165</c:v>
                      </c:pt>
                      <c:pt idx="10336">
                        <c:v>1602.6061390097652</c:v>
                      </c:pt>
                      <c:pt idx="10337">
                        <c:v>1620.1575914383202</c:v>
                      </c:pt>
                      <c:pt idx="10338">
                        <c:v>1608.8768669881263</c:v>
                      </c:pt>
                      <c:pt idx="10339">
                        <c:v>1598.5581559449652</c:v>
                      </c:pt>
                      <c:pt idx="10340">
                        <c:v>1636.0061154886555</c:v>
                      </c:pt>
                      <c:pt idx="10341">
                        <c:v>1636.0061154886555</c:v>
                      </c:pt>
                      <c:pt idx="10342">
                        <c:v>1636.0061154886555</c:v>
                      </c:pt>
                      <c:pt idx="10343">
                        <c:v>1652.7919557803175</c:v>
                      </c:pt>
                      <c:pt idx="10344">
                        <c:v>1690.9949429613125</c:v>
                      </c:pt>
                      <c:pt idx="10345">
                        <c:v>1655.0111725273478</c:v>
                      </c:pt>
                      <c:pt idx="10346">
                        <c:v>1630.429260261089</c:v>
                      </c:pt>
                      <c:pt idx="10347">
                        <c:v>1673.8257085734497</c:v>
                      </c:pt>
                      <c:pt idx="10348">
                        <c:v>1673.8257085734497</c:v>
                      </c:pt>
                      <c:pt idx="10349">
                        <c:v>1673.8257085734497</c:v>
                      </c:pt>
                      <c:pt idx="10350">
                        <c:v>1656.6576502410962</c:v>
                      </c:pt>
                      <c:pt idx="10351">
                        <c:v>1639.44490179937</c:v>
                      </c:pt>
                      <c:pt idx="10352">
                        <c:v>1581.1101964012751</c:v>
                      </c:pt>
                      <c:pt idx="10353">
                        <c:v>1552.2015759143881</c:v>
                      </c:pt>
                      <c:pt idx="10354">
                        <c:v>1571.5112313301238</c:v>
                      </c:pt>
                      <c:pt idx="10355">
                        <c:v>1571.5112313301238</c:v>
                      </c:pt>
                      <c:pt idx="10356">
                        <c:v>1571.5112313301238</c:v>
                      </c:pt>
                      <c:pt idx="10357">
                        <c:v>1587.1739386099075</c:v>
                      </c:pt>
                      <c:pt idx="10358">
                        <c:v>1595.8261789956537</c:v>
                      </c:pt>
                      <c:pt idx="10359">
                        <c:v>1554.1338351170225</c:v>
                      </c:pt>
                      <c:pt idx="10360">
                        <c:v>1676.2613195342876</c:v>
                      </c:pt>
                      <c:pt idx="10361">
                        <c:v>1707.7208044219747</c:v>
                      </c:pt>
                      <c:pt idx="10362">
                        <c:v>1707.7208044219747</c:v>
                      </c:pt>
                      <c:pt idx="10363">
                        <c:v>1707.7208044219747</c:v>
                      </c:pt>
                      <c:pt idx="10364">
                        <c:v>1688.4511348935728</c:v>
                      </c:pt>
                      <c:pt idx="10365">
                        <c:v>1712.6837586734155</c:v>
                      </c:pt>
                      <c:pt idx="10366">
                        <c:v>1692.1263083617605</c:v>
                      </c:pt>
                      <c:pt idx="10367">
                        <c:v>1681.4242032223979</c:v>
                      </c:pt>
                      <c:pt idx="10368">
                        <c:v>1682.4144419616666</c:v>
                      </c:pt>
                      <c:pt idx="10369">
                        <c:v>1682.4144419616666</c:v>
                      </c:pt>
                      <c:pt idx="10370">
                        <c:v>1682.4144419616666</c:v>
                      </c:pt>
                      <c:pt idx="10371">
                        <c:v>1664.6030812654419</c:v>
                      </c:pt>
                      <c:pt idx="10372">
                        <c:v>1688.6334234975952</c:v>
                      </c:pt>
                      <c:pt idx="10373">
                        <c:v>1706.523579912978</c:v>
                      </c:pt>
                      <c:pt idx="10374">
                        <c:v>1706.523579912978</c:v>
                      </c:pt>
                      <c:pt idx="10375">
                        <c:v>1699.5366341291369</c:v>
                      </c:pt>
                      <c:pt idx="10376">
                        <c:v>1699.5366341291369</c:v>
                      </c:pt>
                      <c:pt idx="10377">
                        <c:v>1699.5366341291369</c:v>
                      </c:pt>
                      <c:pt idx="10378">
                        <c:v>1671.5406327178703</c:v>
                      </c:pt>
                      <c:pt idx="10379">
                        <c:v>1659.2402681406622</c:v>
                      </c:pt>
                      <c:pt idx="10380">
                        <c:v>1734.4737151593615</c:v>
                      </c:pt>
                      <c:pt idx="10381">
                        <c:v>1737.9136775255854</c:v>
                      </c:pt>
                      <c:pt idx="10382">
                        <c:v>1734.9429613077798</c:v>
                      </c:pt>
                      <c:pt idx="10383">
                        <c:v>1734.9429613077798</c:v>
                      </c:pt>
                      <c:pt idx="10384">
                        <c:v>1734.9429613077798</c:v>
                      </c:pt>
                      <c:pt idx="10385">
                        <c:v>1700.3728095966189</c:v>
                      </c:pt>
                      <c:pt idx="10386">
                        <c:v>1667.2950723274196</c:v>
                      </c:pt>
                      <c:pt idx="10387">
                        <c:v>1660.8549923556448</c:v>
                      </c:pt>
                      <c:pt idx="10388">
                        <c:v>1678.119487239803</c:v>
                      </c:pt>
                      <c:pt idx="10389">
                        <c:v>1665.6485946136711</c:v>
                      </c:pt>
                      <c:pt idx="10390">
                        <c:v>1665.6485946136711</c:v>
                      </c:pt>
                      <c:pt idx="10391">
                        <c:v>1665.6485946136711</c:v>
                      </c:pt>
                      <c:pt idx="10392">
                        <c:v>1689.5013524638416</c:v>
                      </c:pt>
                      <c:pt idx="10393">
                        <c:v>1707.6772903681108</c:v>
                      </c:pt>
                      <c:pt idx="10394">
                        <c:v>1695.8614606609488</c:v>
                      </c:pt>
                      <c:pt idx="10395">
                        <c:v>1641.6017876043804</c:v>
                      </c:pt>
                      <c:pt idx="10396">
                        <c:v>1621.8252381512459</c:v>
                      </c:pt>
                      <c:pt idx="10397">
                        <c:v>1621.8252381512459</c:v>
                      </c:pt>
                      <c:pt idx="10398">
                        <c:v>1621.8252381512459</c:v>
                      </c:pt>
                      <c:pt idx="10399">
                        <c:v>1597.5126425967358</c:v>
                      </c:pt>
                      <c:pt idx="10400">
                        <c:v>1599.0897330354046</c:v>
                      </c:pt>
                      <c:pt idx="10401">
                        <c:v>1625.6474185581615</c:v>
                      </c:pt>
                      <c:pt idx="10402">
                        <c:v>1591.9193225920319</c:v>
                      </c:pt>
                      <c:pt idx="10403">
                        <c:v>1597.5620369281485</c:v>
                      </c:pt>
                      <c:pt idx="10404">
                        <c:v>1597.5620369281485</c:v>
                      </c:pt>
                      <c:pt idx="10405">
                        <c:v>1597.5620369281485</c:v>
                      </c:pt>
                      <c:pt idx="10406">
                        <c:v>1597.5620369281485</c:v>
                      </c:pt>
                      <c:pt idx="10407">
                        <c:v>1579.4390215218211</c:v>
                      </c:pt>
                      <c:pt idx="10408">
                        <c:v>1558.616958720457</c:v>
                      </c:pt>
                      <c:pt idx="10409">
                        <c:v>1597.1045513348283</c:v>
                      </c:pt>
                      <c:pt idx="10410">
                        <c:v>1593.1318358226561</c:v>
                      </c:pt>
                      <c:pt idx="10411">
                        <c:v>1593.1318358226561</c:v>
                      </c:pt>
                      <c:pt idx="10412">
                        <c:v>1593.1318358226561</c:v>
                      </c:pt>
                      <c:pt idx="10413">
                        <c:v>1593.1318358226561</c:v>
                      </c:pt>
                      <c:pt idx="10414">
                        <c:v>1582.675526284846</c:v>
                      </c:pt>
                      <c:pt idx="10415">
                        <c:v>1592.1698224156235</c:v>
                      </c:pt>
                      <c:pt idx="10416">
                        <c:v>1565.6003763377685</c:v>
                      </c:pt>
                      <c:pt idx="10417">
                        <c:v>1601.8828648712274</c:v>
                      </c:pt>
                      <c:pt idx="10418">
                        <c:v>1601.8828648712274</c:v>
                      </c:pt>
                      <c:pt idx="10419">
                        <c:v>1601.8828648712274</c:v>
                      </c:pt>
                      <c:pt idx="10420">
                        <c:v>1612.566153122433</c:v>
                      </c:pt>
                      <c:pt idx="10421">
                        <c:v>1628.6310713865753</c:v>
                      </c:pt>
                      <c:pt idx="10422">
                        <c:v>1660.9102669646065</c:v>
                      </c:pt>
                      <c:pt idx="10423">
                        <c:v>1669.6942255674528</c:v>
                      </c:pt>
                      <c:pt idx="10424">
                        <c:v>1681.3842173350642</c:v>
                      </c:pt>
                      <c:pt idx="10425">
                        <c:v>1681.3842173350642</c:v>
                      </c:pt>
                      <c:pt idx="10426">
                        <c:v>1681.3842173350642</c:v>
                      </c:pt>
                      <c:pt idx="10427">
                        <c:v>1681.3842173350642</c:v>
                      </c:pt>
                      <c:pt idx="10428">
                        <c:v>1685.0770316358992</c:v>
                      </c:pt>
                      <c:pt idx="10429">
                        <c:v>1664.660707985423</c:v>
                      </c:pt>
                      <c:pt idx="10430">
                        <c:v>1650.8302951899389</c:v>
                      </c:pt>
                      <c:pt idx="10431">
                        <c:v>1694.9770669175643</c:v>
                      </c:pt>
                      <c:pt idx="10432">
                        <c:v>1694.9770669175643</c:v>
                      </c:pt>
                      <c:pt idx="10433">
                        <c:v>1694.9770669175643</c:v>
                      </c:pt>
                      <c:pt idx="10434">
                        <c:v>1724.6242502646185</c:v>
                      </c:pt>
                      <c:pt idx="10435">
                        <c:v>1719.5401622956663</c:v>
                      </c:pt>
                      <c:pt idx="10436">
                        <c:v>1715.7109255556923</c:v>
                      </c:pt>
                      <c:pt idx="10437">
                        <c:v>1744.5760319887158</c:v>
                      </c:pt>
                      <c:pt idx="10438">
                        <c:v>1761.6864636010882</c:v>
                      </c:pt>
                      <c:pt idx="10439">
                        <c:v>1761.6864636010882</c:v>
                      </c:pt>
                      <c:pt idx="10440">
                        <c:v>1761.6864636010882</c:v>
                      </c:pt>
                      <c:pt idx="10441">
                        <c:v>1729.1238386451901</c:v>
                      </c:pt>
                      <c:pt idx="10442">
                        <c:v>1757.3197694931264</c:v>
                      </c:pt>
                      <c:pt idx="10443">
                        <c:v>1789.068564036229</c:v>
                      </c:pt>
                      <c:pt idx="10444">
                        <c:v>1842.9495472186354</c:v>
                      </c:pt>
                      <c:pt idx="10445">
                        <c:v>1816.2460308126608</c:v>
                      </c:pt>
                      <c:pt idx="10446">
                        <c:v>1816.2460308126608</c:v>
                      </c:pt>
                      <c:pt idx="10447">
                        <c:v>1816.2460308126608</c:v>
                      </c:pt>
                      <c:pt idx="10448">
                        <c:v>1799.9153240032992</c:v>
                      </c:pt>
                      <c:pt idx="10449">
                        <c:v>1832.3074209102735</c:v>
                      </c:pt>
                      <c:pt idx="10450">
                        <c:v>1806.263671645308</c:v>
                      </c:pt>
                      <c:pt idx="10451">
                        <c:v>1789.5719157944318</c:v>
                      </c:pt>
                      <c:pt idx="10452">
                        <c:v>1779.5907326825891</c:v>
                      </c:pt>
                      <c:pt idx="10453">
                        <c:v>1779.5907326825891</c:v>
                      </c:pt>
                      <c:pt idx="10454">
                        <c:v>1779.5907326825891</c:v>
                      </c:pt>
                      <c:pt idx="10455">
                        <c:v>1806.1719393155422</c:v>
                      </c:pt>
                      <c:pt idx="10456">
                        <c:v>1814.447841938146</c:v>
                      </c:pt>
                      <c:pt idx="10457">
                        <c:v>1827.8148888627611</c:v>
                      </c:pt>
                      <c:pt idx="10458">
                        <c:v>1793.8903916264917</c:v>
                      </c:pt>
                      <c:pt idx="10459">
                        <c:v>1781.3924497236337</c:v>
                      </c:pt>
                      <c:pt idx="10460">
                        <c:v>1781.3924497236337</c:v>
                      </c:pt>
                      <c:pt idx="10461">
                        <c:v>1781.3924497236337</c:v>
                      </c:pt>
                      <c:pt idx="10462">
                        <c:v>1781.3924497236337</c:v>
                      </c:pt>
                      <c:pt idx="10463">
                        <c:v>1738.7780783253036</c:v>
                      </c:pt>
                      <c:pt idx="10464">
                        <c:v>1740.3833940962081</c:v>
                      </c:pt>
                      <c:pt idx="10465">
                        <c:v>1753.7774902975491</c:v>
                      </c:pt>
                      <c:pt idx="10466">
                        <c:v>1724.9382570857413</c:v>
                      </c:pt>
                      <c:pt idx="10467">
                        <c:v>1724.9382570857413</c:v>
                      </c:pt>
                      <c:pt idx="10468">
                        <c:v>1724.9382570857413</c:v>
                      </c:pt>
                      <c:pt idx="10469">
                        <c:v>1736.0684464306785</c:v>
                      </c:pt>
                      <c:pt idx="10470">
                        <c:v>1733.6093143596445</c:v>
                      </c:pt>
                      <c:pt idx="10471">
                        <c:v>1721.3583441138487</c:v>
                      </c:pt>
                      <c:pt idx="10472">
                        <c:v>1737.7913677525646</c:v>
                      </c:pt>
                      <c:pt idx="10473">
                        <c:v>1774.1432435611032</c:v>
                      </c:pt>
                      <c:pt idx="10474">
                        <c:v>1774.1432435611032</c:v>
                      </c:pt>
                      <c:pt idx="10475">
                        <c:v>1774.1432435611032</c:v>
                      </c:pt>
                      <c:pt idx="10476">
                        <c:v>1776.8763965659248</c:v>
                      </c:pt>
                      <c:pt idx="10477">
                        <c:v>1753.525814418447</c:v>
                      </c:pt>
                      <c:pt idx="10478">
                        <c:v>1759.2002822533289</c:v>
                      </c:pt>
                      <c:pt idx="10479">
                        <c:v>1729.4178525226455</c:v>
                      </c:pt>
                      <c:pt idx="10480">
                        <c:v>1699.0356344819538</c:v>
                      </c:pt>
                      <c:pt idx="10481">
                        <c:v>1699.0356344819538</c:v>
                      </c:pt>
                      <c:pt idx="10482">
                        <c:v>1699.0356344819538</c:v>
                      </c:pt>
                      <c:pt idx="10483">
                        <c:v>1708.8639303775203</c:v>
                      </c:pt>
                      <c:pt idx="10484">
                        <c:v>1746.6999882394518</c:v>
                      </c:pt>
                      <c:pt idx="10485">
                        <c:v>1745.1240738562929</c:v>
                      </c:pt>
                      <c:pt idx="10486">
                        <c:v>1787.8513465835656</c:v>
                      </c:pt>
                      <c:pt idx="10487">
                        <c:v>1775.9261437139903</c:v>
                      </c:pt>
                      <c:pt idx="10488">
                        <c:v>1775.9261437139903</c:v>
                      </c:pt>
                      <c:pt idx="10489">
                        <c:v>1775.9261437139903</c:v>
                      </c:pt>
                      <c:pt idx="10490">
                        <c:v>1782.6814065623967</c:v>
                      </c:pt>
                      <c:pt idx="10491">
                        <c:v>1813.0624485475782</c:v>
                      </c:pt>
                      <c:pt idx="10492">
                        <c:v>1786.2389744796021</c:v>
                      </c:pt>
                      <c:pt idx="10493">
                        <c:v>1802.1604139715464</c:v>
                      </c:pt>
                      <c:pt idx="10494">
                        <c:v>1807.0892626132022</c:v>
                      </c:pt>
                      <c:pt idx="10495">
                        <c:v>1807.0892626132022</c:v>
                      </c:pt>
                      <c:pt idx="10496">
                        <c:v>1807.0892626132022</c:v>
                      </c:pt>
                      <c:pt idx="10497">
                        <c:v>1800.5433376455437</c:v>
                      </c:pt>
                      <c:pt idx="10498">
                        <c:v>1792.8131247794963</c:v>
                      </c:pt>
                      <c:pt idx="10499">
                        <c:v>1822.2051040809195</c:v>
                      </c:pt>
                      <c:pt idx="10500">
                        <c:v>1836.2448547571514</c:v>
                      </c:pt>
                      <c:pt idx="10501">
                        <c:v>1869.4648947430387</c:v>
                      </c:pt>
                      <c:pt idx="10502">
                        <c:v>1869.4648947430387</c:v>
                      </c:pt>
                      <c:pt idx="10503">
                        <c:v>1869.4648947430387</c:v>
                      </c:pt>
                      <c:pt idx="10504">
                        <c:v>1869.3155356932918</c:v>
                      </c:pt>
                      <c:pt idx="10505">
                        <c:v>1862.8013642243984</c:v>
                      </c:pt>
                      <c:pt idx="10506">
                        <c:v>1843.0506879924801</c:v>
                      </c:pt>
                      <c:pt idx="10507">
                        <c:v>1855.287545572158</c:v>
                      </c:pt>
                      <c:pt idx="10508">
                        <c:v>1855.287545572158</c:v>
                      </c:pt>
                      <c:pt idx="10509">
                        <c:v>1855.287545572158</c:v>
                      </c:pt>
                      <c:pt idx="10510">
                        <c:v>1855.287545572158</c:v>
                      </c:pt>
                      <c:pt idx="10511">
                        <c:v>1853.0189344937151</c:v>
                      </c:pt>
                      <c:pt idx="10512">
                        <c:v>1845.5086440080042</c:v>
                      </c:pt>
                      <c:pt idx="10513">
                        <c:v>1835.33929201459</c:v>
                      </c:pt>
                      <c:pt idx="10514">
                        <c:v>1872.7484417264566</c:v>
                      </c:pt>
                      <c:pt idx="10515">
                        <c:v>1867.7372691991134</c:v>
                      </c:pt>
                      <c:pt idx="10516">
                        <c:v>1867.7372691991134</c:v>
                      </c:pt>
                      <c:pt idx="10517">
                        <c:v>1867.7372691991134</c:v>
                      </c:pt>
                      <c:pt idx="10518">
                        <c:v>1870.8502881336071</c:v>
                      </c:pt>
                      <c:pt idx="10519">
                        <c:v>1872.7602022815549</c:v>
                      </c:pt>
                      <c:pt idx="10520">
                        <c:v>1872.9460190521065</c:v>
                      </c:pt>
                      <c:pt idx="10521">
                        <c:v>1860.890274020941</c:v>
                      </c:pt>
                      <c:pt idx="10522">
                        <c:v>1863.7645536869413</c:v>
                      </c:pt>
                      <c:pt idx="10523">
                        <c:v>1863.7645536869413</c:v>
                      </c:pt>
                      <c:pt idx="10524">
                        <c:v>1863.7645536869413</c:v>
                      </c:pt>
                      <c:pt idx="10525">
                        <c:v>1861.4324356109682</c:v>
                      </c:pt>
                      <c:pt idx="10526">
                        <c:v>1823.0436316594216</c:v>
                      </c:pt>
                      <c:pt idx="10527">
                        <c:v>1831.2148653416516</c:v>
                      </c:pt>
                      <c:pt idx="10528">
                        <c:v>1878.4711278372415</c:v>
                      </c:pt>
                      <c:pt idx="10529">
                        <c:v>1892.4003292955506</c:v>
                      </c:pt>
                      <c:pt idx="10530">
                        <c:v>1892.4003292955506</c:v>
                      </c:pt>
                      <c:pt idx="10531">
                        <c:v>1892.4003292955506</c:v>
                      </c:pt>
                      <c:pt idx="10532">
                        <c:v>1891.052569681297</c:v>
                      </c:pt>
                      <c:pt idx="10533">
                        <c:v>1873.685757967784</c:v>
                      </c:pt>
                      <c:pt idx="10534">
                        <c:v>1864.5525108785214</c:v>
                      </c:pt>
                      <c:pt idx="10535">
                        <c:v>1854.5889685993257</c:v>
                      </c:pt>
                      <c:pt idx="10536">
                        <c:v>1893.1165471010311</c:v>
                      </c:pt>
                      <c:pt idx="10537">
                        <c:v>1893.1165471010311</c:v>
                      </c:pt>
                      <c:pt idx="10538">
                        <c:v>1893.1165471010311</c:v>
                      </c:pt>
                      <c:pt idx="10539">
                        <c:v>1899.0085852052296</c:v>
                      </c:pt>
                      <c:pt idx="10540">
                        <c:v>1890.7009290838605</c:v>
                      </c:pt>
                      <c:pt idx="10541">
                        <c:v>1909.1849935317025</c:v>
                      </c:pt>
                      <c:pt idx="10542">
                        <c:v>1911.3818652240464</c:v>
                      </c:pt>
                      <c:pt idx="10543">
                        <c:v>1904.8606374220942</c:v>
                      </c:pt>
                      <c:pt idx="10544">
                        <c:v>1904.8606374220942</c:v>
                      </c:pt>
                      <c:pt idx="10545">
                        <c:v>1904.8606374220942</c:v>
                      </c:pt>
                      <c:pt idx="10546">
                        <c:v>1911.7711395977969</c:v>
                      </c:pt>
                      <c:pt idx="10547">
                        <c:v>1909.030930259916</c:v>
                      </c:pt>
                      <c:pt idx="10548">
                        <c:v>1932.790779724811</c:v>
                      </c:pt>
                      <c:pt idx="10549">
                        <c:v>1962.6084911207893</c:v>
                      </c:pt>
                      <c:pt idx="10550">
                        <c:v>1956.6929319063938</c:v>
                      </c:pt>
                      <c:pt idx="10551">
                        <c:v>1956.6929319063938</c:v>
                      </c:pt>
                      <c:pt idx="10552">
                        <c:v>1956.6929319063938</c:v>
                      </c:pt>
                      <c:pt idx="10553">
                        <c:v>1962.0710337528014</c:v>
                      </c:pt>
                      <c:pt idx="10554">
                        <c:v>1931.1478301775924</c:v>
                      </c:pt>
                      <c:pt idx="10555">
                        <c:v>1922.3979771845311</c:v>
                      </c:pt>
                      <c:pt idx="10556">
                        <c:v>1957.8207691403115</c:v>
                      </c:pt>
                      <c:pt idx="10557">
                        <c:v>1992.7331530048302</c:v>
                      </c:pt>
                      <c:pt idx="10558">
                        <c:v>1992.7331530048302</c:v>
                      </c:pt>
                      <c:pt idx="10559">
                        <c:v>1992.7331530048302</c:v>
                      </c:pt>
                      <c:pt idx="10560">
                        <c:v>1992.7331530048302</c:v>
                      </c:pt>
                      <c:pt idx="10561">
                        <c:v>1998.5499235564</c:v>
                      </c:pt>
                      <c:pt idx="10562">
                        <c:v>1986.7376220157673</c:v>
                      </c:pt>
                      <c:pt idx="10563">
                        <c:v>2014.0362225097108</c:v>
                      </c:pt>
                      <c:pt idx="10564">
                        <c:v>2035.4180877337494</c:v>
                      </c:pt>
                      <c:pt idx="10565">
                        <c:v>2035.4180877337494</c:v>
                      </c:pt>
                      <c:pt idx="10566">
                        <c:v>2035.4180877337494</c:v>
                      </c:pt>
                      <c:pt idx="10567">
                        <c:v>2035.6603551687726</c:v>
                      </c:pt>
                      <c:pt idx="10568">
                        <c:v>2038.5287545572235</c:v>
                      </c:pt>
                      <c:pt idx="10569">
                        <c:v>2005.1546512995496</c:v>
                      </c:pt>
                      <c:pt idx="10570">
                        <c:v>2026.1731153710534</c:v>
                      </c:pt>
                      <c:pt idx="10571">
                        <c:v>2032.4826531812382</c:v>
                      </c:pt>
                      <c:pt idx="10572">
                        <c:v>2032.4826531812382</c:v>
                      </c:pt>
                      <c:pt idx="10573">
                        <c:v>2032.4826531812382</c:v>
                      </c:pt>
                      <c:pt idx="10574">
                        <c:v>2062.0804421968796</c:v>
                      </c:pt>
                      <c:pt idx="10575">
                        <c:v>2075.1746442432163</c:v>
                      </c:pt>
                      <c:pt idx="10576">
                        <c:v>2084.7500882041713</c:v>
                      </c:pt>
                      <c:pt idx="10577">
                        <c:v>2113.3858638127804</c:v>
                      </c:pt>
                      <c:pt idx="10578">
                        <c:v>2100.1446548277163</c:v>
                      </c:pt>
                      <c:pt idx="10579">
                        <c:v>2100.1446548277163</c:v>
                      </c:pt>
                      <c:pt idx="10580">
                        <c:v>2100.1446548277163</c:v>
                      </c:pt>
                      <c:pt idx="10581">
                        <c:v>2100.1446548277163</c:v>
                      </c:pt>
                      <c:pt idx="10582">
                        <c:v>2096.6423615194722</c:v>
                      </c:pt>
                      <c:pt idx="10583">
                        <c:v>2077.2021639421464</c:v>
                      </c:pt>
                      <c:pt idx="10584">
                        <c:v>2098.1018464071585</c:v>
                      </c:pt>
                      <c:pt idx="10585">
                        <c:v>2082.2756674115099</c:v>
                      </c:pt>
                      <c:pt idx="10586">
                        <c:v>2082.2756674115099</c:v>
                      </c:pt>
                      <c:pt idx="10587">
                        <c:v>2082.2756674115099</c:v>
                      </c:pt>
                      <c:pt idx="10588">
                        <c:v>2056.7881924026892</c:v>
                      </c:pt>
                      <c:pt idx="10589">
                        <c:v>2087.2409737739704</c:v>
                      </c:pt>
                      <c:pt idx="10590">
                        <c:v>2093.5269904739584</c:v>
                      </c:pt>
                      <c:pt idx="10591">
                        <c:v>2095.9790662119335</c:v>
                      </c:pt>
                      <c:pt idx="10592">
                        <c:v>2127.8172409737826</c:v>
                      </c:pt>
                      <c:pt idx="10593">
                        <c:v>2127.8172409737826</c:v>
                      </c:pt>
                      <c:pt idx="10594">
                        <c:v>2127.8172409737826</c:v>
                      </c:pt>
                      <c:pt idx="10595">
                        <c:v>2126.7928966247291</c:v>
                      </c:pt>
                      <c:pt idx="10596">
                        <c:v>2126.7928966247291</c:v>
                      </c:pt>
                      <c:pt idx="10597">
                        <c:v>2128.281782900161</c:v>
                      </c:pt>
                      <c:pt idx="10598">
                        <c:v>2113.8315888510019</c:v>
                      </c:pt>
                      <c:pt idx="10599">
                        <c:v>2107.2362695519309</c:v>
                      </c:pt>
                      <c:pt idx="10600">
                        <c:v>2107.2362695519309</c:v>
                      </c:pt>
                      <c:pt idx="10601">
                        <c:v>2107.2362695519309</c:v>
                      </c:pt>
                      <c:pt idx="10602">
                        <c:v>2105.8638127719705</c:v>
                      </c:pt>
                      <c:pt idx="10603">
                        <c:v>2117.8195930848015</c:v>
                      </c:pt>
                      <c:pt idx="10604">
                        <c:v>2140.7420910267047</c:v>
                      </c:pt>
                      <c:pt idx="10605">
                        <c:v>2170.1564153828144</c:v>
                      </c:pt>
                      <c:pt idx="10606">
                        <c:v>2172.3379983535306</c:v>
                      </c:pt>
                      <c:pt idx="10607">
                        <c:v>2172.3379983535306</c:v>
                      </c:pt>
                      <c:pt idx="10608">
                        <c:v>2172.3379983535306</c:v>
                      </c:pt>
                      <c:pt idx="10609">
                        <c:v>2188.8850993766991</c:v>
                      </c:pt>
                      <c:pt idx="10610">
                        <c:v>2205.94025638011</c:v>
                      </c:pt>
                      <c:pt idx="10611">
                        <c:v>2206.5541573562359</c:v>
                      </c:pt>
                      <c:pt idx="10612">
                        <c:v>2163.8362930730414</c:v>
                      </c:pt>
                      <c:pt idx="10613">
                        <c:v>2158.328825120554</c:v>
                      </c:pt>
                      <c:pt idx="10614">
                        <c:v>2158.328825120554</c:v>
                      </c:pt>
                      <c:pt idx="10615">
                        <c:v>2158.328825120554</c:v>
                      </c:pt>
                      <c:pt idx="10616">
                        <c:v>2163.8915676820025</c:v>
                      </c:pt>
                      <c:pt idx="10617">
                        <c:v>2177.1868752205182</c:v>
                      </c:pt>
                      <c:pt idx="10618">
                        <c:v>2175.9484887686776</c:v>
                      </c:pt>
                      <c:pt idx="10619">
                        <c:v>2159.1885216982323</c:v>
                      </c:pt>
                      <c:pt idx="10620">
                        <c:v>2193.303539927093</c:v>
                      </c:pt>
                      <c:pt idx="10621">
                        <c:v>2193.303539927093</c:v>
                      </c:pt>
                      <c:pt idx="10622">
                        <c:v>2193.303539927093</c:v>
                      </c:pt>
                      <c:pt idx="10623">
                        <c:v>2198.0489239092167</c:v>
                      </c:pt>
                      <c:pt idx="10624">
                        <c:v>2190.670351640606</c:v>
                      </c:pt>
                      <c:pt idx="10625">
                        <c:v>2146.4059743619982</c:v>
                      </c:pt>
                      <c:pt idx="10626">
                        <c:v>2143.5728566388416</c:v>
                      </c:pt>
                      <c:pt idx="10627">
                        <c:v>2131.896977537348</c:v>
                      </c:pt>
                      <c:pt idx="10628">
                        <c:v>2131.896977537348</c:v>
                      </c:pt>
                      <c:pt idx="10629">
                        <c:v>2131.896977537348</c:v>
                      </c:pt>
                      <c:pt idx="10630">
                        <c:v>2147.8701634717245</c:v>
                      </c:pt>
                      <c:pt idx="10631">
                        <c:v>2138.1524167940811</c:v>
                      </c:pt>
                      <c:pt idx="10632">
                        <c:v>2116.0237563213068</c:v>
                      </c:pt>
                      <c:pt idx="10633">
                        <c:v>2120.2493237680901</c:v>
                      </c:pt>
                      <c:pt idx="10634">
                        <c:v>2109.9212042808504</c:v>
                      </c:pt>
                      <c:pt idx="10635">
                        <c:v>2109.9212042808504</c:v>
                      </c:pt>
                      <c:pt idx="10636">
                        <c:v>2109.9212042808504</c:v>
                      </c:pt>
                      <c:pt idx="10637">
                        <c:v>2133.3799835352315</c:v>
                      </c:pt>
                      <c:pt idx="10638">
                        <c:v>2110.8796895213541</c:v>
                      </c:pt>
                      <c:pt idx="10639">
                        <c:v>2092.2556744678436</c:v>
                      </c:pt>
                      <c:pt idx="10640">
                        <c:v>2068.9862401505438</c:v>
                      </c:pt>
                      <c:pt idx="10641">
                        <c:v>2065.7121016112046</c:v>
                      </c:pt>
                      <c:pt idx="10642">
                        <c:v>2065.7121016112046</c:v>
                      </c:pt>
                      <c:pt idx="10643">
                        <c:v>2065.7121016112046</c:v>
                      </c:pt>
                      <c:pt idx="10644">
                        <c:v>2094.4619546042659</c:v>
                      </c:pt>
                      <c:pt idx="10645">
                        <c:v>2093.58579324945</c:v>
                      </c:pt>
                      <c:pt idx="10646">
                        <c:v>2125.3298835705136</c:v>
                      </c:pt>
                      <c:pt idx="10647">
                        <c:v>2084.4149123838733</c:v>
                      </c:pt>
                      <c:pt idx="10648">
                        <c:v>2102.0239915324091</c:v>
                      </c:pt>
                      <c:pt idx="10649">
                        <c:v>2102.0239915324091</c:v>
                      </c:pt>
                      <c:pt idx="10650">
                        <c:v>2102.0239915324091</c:v>
                      </c:pt>
                      <c:pt idx="10651">
                        <c:v>2117.1198400564599</c:v>
                      </c:pt>
                      <c:pt idx="10652">
                        <c:v>2159.7800776196732</c:v>
                      </c:pt>
                      <c:pt idx="10653">
                        <c:v>2173.8950958485339</c:v>
                      </c:pt>
                      <c:pt idx="10654">
                        <c:v>2176.2036928143102</c:v>
                      </c:pt>
                      <c:pt idx="10655">
                        <c:v>2179.0379865929772</c:v>
                      </c:pt>
                      <c:pt idx="10656">
                        <c:v>2179.0379865929772</c:v>
                      </c:pt>
                      <c:pt idx="10657">
                        <c:v>2179.0379865929772</c:v>
                      </c:pt>
                      <c:pt idx="10658">
                        <c:v>2179.0379865929772</c:v>
                      </c:pt>
                      <c:pt idx="10659">
                        <c:v>2180.7032811948825</c:v>
                      </c:pt>
                      <c:pt idx="10660">
                        <c:v>2158.7486769375614</c:v>
                      </c:pt>
                      <c:pt idx="10661">
                        <c:v>2147.0304598377143</c:v>
                      </c:pt>
                      <c:pt idx="10662">
                        <c:v>2148.8827472656808</c:v>
                      </c:pt>
                      <c:pt idx="10663">
                        <c:v>2148.8827472656808</c:v>
                      </c:pt>
                      <c:pt idx="10664">
                        <c:v>2148.8827472656808</c:v>
                      </c:pt>
                      <c:pt idx="10665">
                        <c:v>2172.2650829119234</c:v>
                      </c:pt>
                      <c:pt idx="10666">
                        <c:v>2148.6169587204613</c:v>
                      </c:pt>
                      <c:pt idx="10667">
                        <c:v>2154.1502998941651</c:v>
                      </c:pt>
                      <c:pt idx="10668">
                        <c:v>2167.1174879454411</c:v>
                      </c:pt>
                      <c:pt idx="10669">
                        <c:v>2133.6010819710787</c:v>
                      </c:pt>
                      <c:pt idx="10670">
                        <c:v>2133.6010819710787</c:v>
                      </c:pt>
                      <c:pt idx="10671">
                        <c:v>2133.6010819710787</c:v>
                      </c:pt>
                      <c:pt idx="10672">
                        <c:v>2135.6238974479693</c:v>
                      </c:pt>
                      <c:pt idx="10673">
                        <c:v>2131.8322944843094</c:v>
                      </c:pt>
                      <c:pt idx="10674">
                        <c:v>2101.1278372339266</c:v>
                      </c:pt>
                      <c:pt idx="10675">
                        <c:v>2059.4660707985504</c:v>
                      </c:pt>
                      <c:pt idx="10676">
                        <c:v>2056.8528754557301</c:v>
                      </c:pt>
                      <c:pt idx="10677">
                        <c:v>2056.8528754557301</c:v>
                      </c:pt>
                      <c:pt idx="10678">
                        <c:v>2056.8528754557301</c:v>
                      </c:pt>
                      <c:pt idx="10679">
                        <c:v>2067.5961425379364</c:v>
                      </c:pt>
                      <c:pt idx="10680">
                        <c:v>2034.0585675643974</c:v>
                      </c:pt>
                      <c:pt idx="10681">
                        <c:v>2037.9583676349607</c:v>
                      </c:pt>
                      <c:pt idx="10682">
                        <c:v>2053.6022580265872</c:v>
                      </c:pt>
                      <c:pt idx="10683">
                        <c:v>2053.7139833000201</c:v>
                      </c:pt>
                      <c:pt idx="10684">
                        <c:v>2053.7139833000201</c:v>
                      </c:pt>
                      <c:pt idx="10685">
                        <c:v>2053.7139833000201</c:v>
                      </c:pt>
                      <c:pt idx="10686">
                        <c:v>2070.4739503704659</c:v>
                      </c:pt>
                      <c:pt idx="10687">
                        <c:v>2033.8645184052771</c:v>
                      </c:pt>
                      <c:pt idx="10688">
                        <c:v>2061.5418087733824</c:v>
                      </c:pt>
                      <c:pt idx="10689">
                        <c:v>2062.4991179583758</c:v>
                      </c:pt>
                      <c:pt idx="10690">
                        <c:v>2097.1986357756168</c:v>
                      </c:pt>
                      <c:pt idx="10691">
                        <c:v>2097.1986357756168</c:v>
                      </c:pt>
                      <c:pt idx="10692">
                        <c:v>2097.1986357756168</c:v>
                      </c:pt>
                      <c:pt idx="10693">
                        <c:v>2107.4538398212476</c:v>
                      </c:pt>
                      <c:pt idx="10694">
                        <c:v>2117.8372339174489</c:v>
                      </c:pt>
                      <c:pt idx="10695">
                        <c:v>2134.3431729977733</c:v>
                      </c:pt>
                      <c:pt idx="10696">
                        <c:v>2122.6167235093576</c:v>
                      </c:pt>
                      <c:pt idx="10697">
                        <c:v>2099.8094790074169</c:v>
                      </c:pt>
                      <c:pt idx="10698">
                        <c:v>2099.8094790074169</c:v>
                      </c:pt>
                      <c:pt idx="10699">
                        <c:v>2099.8094790074169</c:v>
                      </c:pt>
                      <c:pt idx="10700">
                        <c:v>2124.4760672703828</c:v>
                      </c:pt>
                      <c:pt idx="10701">
                        <c:v>2118.9674232623861</c:v>
                      </c:pt>
                      <c:pt idx="10702">
                        <c:v>2084.8994472539184</c:v>
                      </c:pt>
                      <c:pt idx="10703">
                        <c:v>2069.1061978125449</c:v>
                      </c:pt>
                      <c:pt idx="10704">
                        <c:v>2037.0869105021836</c:v>
                      </c:pt>
                      <c:pt idx="10705">
                        <c:v>2037.0869105021836</c:v>
                      </c:pt>
                      <c:pt idx="10706">
                        <c:v>2037.0869105021836</c:v>
                      </c:pt>
                      <c:pt idx="10707">
                        <c:v>2043.8939197930222</c:v>
                      </c:pt>
                      <c:pt idx="10708">
                        <c:v>2059.33317652594</c:v>
                      </c:pt>
                      <c:pt idx="10709">
                        <c:v>2013.6328354698419</c:v>
                      </c:pt>
                      <c:pt idx="10710">
                        <c:v>1972.9448429965971</c:v>
                      </c:pt>
                      <c:pt idx="10711">
                        <c:v>1979.3261201928808</c:v>
                      </c:pt>
                      <c:pt idx="10712">
                        <c:v>1979.3261201928808</c:v>
                      </c:pt>
                      <c:pt idx="10713">
                        <c:v>1979.3261201928808</c:v>
                      </c:pt>
                      <c:pt idx="10714">
                        <c:v>2005.6874044454978</c:v>
                      </c:pt>
                      <c:pt idx="10715">
                        <c:v>2016.3471715865066</c:v>
                      </c:pt>
                      <c:pt idx="10716">
                        <c:v>2046.3848053628212</c:v>
                      </c:pt>
                      <c:pt idx="10717">
                        <c:v>2085.3863342349841</c:v>
                      </c:pt>
                      <c:pt idx="10718">
                        <c:v>2107.4514877102279</c:v>
                      </c:pt>
                      <c:pt idx="10719">
                        <c:v>2107.4514877102279</c:v>
                      </c:pt>
                      <c:pt idx="10720">
                        <c:v>2107.4514877102279</c:v>
                      </c:pt>
                      <c:pt idx="10721">
                        <c:v>2119.6448312360421</c:v>
                      </c:pt>
                      <c:pt idx="10722">
                        <c:v>2139.9059155592222</c:v>
                      </c:pt>
                      <c:pt idx="10723">
                        <c:v>2147.6537692579168</c:v>
                      </c:pt>
                      <c:pt idx="10724">
                        <c:v>2131.1454780665727</c:v>
                      </c:pt>
                      <c:pt idx="10725">
                        <c:v>2172.1604139715478</c:v>
                      </c:pt>
                      <c:pt idx="10726">
                        <c:v>2172.1604139715478</c:v>
                      </c:pt>
                      <c:pt idx="10727">
                        <c:v>2172.1604139715478</c:v>
                      </c:pt>
                      <c:pt idx="10728">
                        <c:v>2171.7652593202479</c:v>
                      </c:pt>
                      <c:pt idx="10729">
                        <c:v>2214.3172997765573</c:v>
                      </c:pt>
                      <c:pt idx="10730">
                        <c:v>2212.4109137951391</c:v>
                      </c:pt>
                      <c:pt idx="10731">
                        <c:v>2221.2548512289864</c:v>
                      </c:pt>
                      <c:pt idx="10732">
                        <c:v>2219.6648241797093</c:v>
                      </c:pt>
                      <c:pt idx="10733">
                        <c:v>2219.6648241797093</c:v>
                      </c:pt>
                      <c:pt idx="10734">
                        <c:v>2219.6648241797093</c:v>
                      </c:pt>
                      <c:pt idx="10735">
                        <c:v>2244.5419263789331</c:v>
                      </c:pt>
                      <c:pt idx="10736">
                        <c:v>2238.9697753734054</c:v>
                      </c:pt>
                      <c:pt idx="10737">
                        <c:v>2248.840409267325</c:v>
                      </c:pt>
                      <c:pt idx="10738">
                        <c:v>2248.840409267325</c:v>
                      </c:pt>
                      <c:pt idx="10739">
                        <c:v>2245.1123133011952</c:v>
                      </c:pt>
                      <c:pt idx="10740">
                        <c:v>2245.1123133011952</c:v>
                      </c:pt>
                      <c:pt idx="10741">
                        <c:v>2245.1123133011952</c:v>
                      </c:pt>
                      <c:pt idx="10742">
                        <c:v>2244.2114547806727</c:v>
                      </c:pt>
                      <c:pt idx="10743">
                        <c:v>2249.2814300835071</c:v>
                      </c:pt>
                      <c:pt idx="10744">
                        <c:v>2245.60272844879</c:v>
                      </c:pt>
                      <c:pt idx="10745">
                        <c:v>2245.4898271198472</c:v>
                      </c:pt>
                      <c:pt idx="10746">
                        <c:v>2253.862166294256</c:v>
                      </c:pt>
                      <c:pt idx="10747">
                        <c:v>2253.862166294256</c:v>
                      </c:pt>
                      <c:pt idx="10748">
                        <c:v>2253.862166294256</c:v>
                      </c:pt>
                      <c:pt idx="10749">
                        <c:v>2229.7083382335713</c:v>
                      </c:pt>
                      <c:pt idx="10750">
                        <c:v>2241.9487239797791</c:v>
                      </c:pt>
                      <c:pt idx="10751">
                        <c:v>2228.2829589556695</c:v>
                      </c:pt>
                      <c:pt idx="10752">
                        <c:v>2256.876396565925</c:v>
                      </c:pt>
                      <c:pt idx="10753">
                        <c:v>2269.5366341291374</c:v>
                      </c:pt>
                      <c:pt idx="10754">
                        <c:v>2269.5366341291374</c:v>
                      </c:pt>
                      <c:pt idx="10755">
                        <c:v>2269.5366341291374</c:v>
                      </c:pt>
                      <c:pt idx="10756">
                        <c:v>2266.2283899800141</c:v>
                      </c:pt>
                      <c:pt idx="10757">
                        <c:v>2283.913912736688</c:v>
                      </c:pt>
                      <c:pt idx="10758">
                        <c:v>2308.6557685522826</c:v>
                      </c:pt>
                      <c:pt idx="10759">
                        <c:v>2300.0446901093801</c:v>
                      </c:pt>
                      <c:pt idx="10760">
                        <c:v>2309.9964718334777</c:v>
                      </c:pt>
                      <c:pt idx="10761">
                        <c:v>2309.9964718334777</c:v>
                      </c:pt>
                      <c:pt idx="10762">
                        <c:v>2309.9964718334777</c:v>
                      </c:pt>
                      <c:pt idx="10763">
                        <c:v>2327.9371986357828</c:v>
                      </c:pt>
                      <c:pt idx="10764">
                        <c:v>2339.4990003528237</c:v>
                      </c:pt>
                      <c:pt idx="10765">
                        <c:v>2307.8678113607034</c:v>
                      </c:pt>
                      <c:pt idx="10766">
                        <c:v>2333.6469481359591</c:v>
                      </c:pt>
                      <c:pt idx="10767">
                        <c:v>2332.1709984711351</c:v>
                      </c:pt>
                      <c:pt idx="10768">
                        <c:v>2332.1709984711351</c:v>
                      </c:pt>
                      <c:pt idx="10769">
                        <c:v>2332.1709984711351</c:v>
                      </c:pt>
                      <c:pt idx="10770">
                        <c:v>2332.1709984711351</c:v>
                      </c:pt>
                      <c:pt idx="10771">
                        <c:v>2339.312007526762</c:v>
                      </c:pt>
                      <c:pt idx="10772">
                        <c:v>2343.0530401034998</c:v>
                      </c:pt>
                      <c:pt idx="10773">
                        <c:v>2343.1377161002069</c:v>
                      </c:pt>
                      <c:pt idx="10774">
                        <c:v>2333.4658355874467</c:v>
                      </c:pt>
                      <c:pt idx="10775">
                        <c:v>2333.4658355874467</c:v>
                      </c:pt>
                      <c:pt idx="10776">
                        <c:v>2333.4658355874467</c:v>
                      </c:pt>
                      <c:pt idx="10777">
                        <c:v>2333.4658355874467</c:v>
                      </c:pt>
                      <c:pt idx="10778">
                        <c:v>2291.9028578148959</c:v>
                      </c:pt>
                      <c:pt idx="10779">
                        <c:v>2271.1725273432976</c:v>
                      </c:pt>
                      <c:pt idx="10780">
                        <c:v>2259.2637892508596</c:v>
                      </c:pt>
                      <c:pt idx="10781">
                        <c:v>2262.5049982359237</c:v>
                      </c:pt>
                      <c:pt idx="10782">
                        <c:v>2262.5049982359237</c:v>
                      </c:pt>
                      <c:pt idx="10783">
                        <c:v>2262.5049982359237</c:v>
                      </c:pt>
                      <c:pt idx="10784">
                        <c:v>2312.4203222392161</c:v>
                      </c:pt>
                      <c:pt idx="10785">
                        <c:v>2317.9924732447435</c:v>
                      </c:pt>
                      <c:pt idx="10786">
                        <c:v>2342.9801246618904</c:v>
                      </c:pt>
                      <c:pt idx="10787">
                        <c:v>2346.992826061396</c:v>
                      </c:pt>
                      <c:pt idx="10788">
                        <c:v>2349.7153945666296</c:v>
                      </c:pt>
                      <c:pt idx="10789">
                        <c:v>2349.7153945666296</c:v>
                      </c:pt>
                      <c:pt idx="10790">
                        <c:v>2349.7153945666296</c:v>
                      </c:pt>
                      <c:pt idx="10791">
                        <c:v>2349.7153945666296</c:v>
                      </c:pt>
                      <c:pt idx="10792">
                        <c:v>2346.2377984240916</c:v>
                      </c:pt>
                      <c:pt idx="10793">
                        <c:v>2335.1499470775079</c:v>
                      </c:pt>
                      <c:pt idx="10794">
                        <c:v>2367.4797130424618</c:v>
                      </c:pt>
                      <c:pt idx="10795">
                        <c:v>2404.7689050923263</c:v>
                      </c:pt>
                      <c:pt idx="10796">
                        <c:v>2404.7689050923263</c:v>
                      </c:pt>
                      <c:pt idx="10797">
                        <c:v>2404.7689050923263</c:v>
                      </c:pt>
                      <c:pt idx="10798">
                        <c:v>2410.5703869222693</c:v>
                      </c:pt>
                      <c:pt idx="10799">
                        <c:v>2417.9501352463903</c:v>
                      </c:pt>
                      <c:pt idx="10800">
                        <c:v>2429.9329648359471</c:v>
                      </c:pt>
                      <c:pt idx="10801">
                        <c:v>2432.8542867223405</c:v>
                      </c:pt>
                      <c:pt idx="10802">
                        <c:v>2429.7306832882582</c:v>
                      </c:pt>
                      <c:pt idx="10803">
                        <c:v>2429.7306832882582</c:v>
                      </c:pt>
                      <c:pt idx="10804">
                        <c:v>2429.7306832882582</c:v>
                      </c:pt>
                      <c:pt idx="10805">
                        <c:v>2458.921557097502</c:v>
                      </c:pt>
                      <c:pt idx="10806">
                        <c:v>2446.8364106785912</c:v>
                      </c:pt>
                      <c:pt idx="10807">
                        <c:v>2392.901328942733</c:v>
                      </c:pt>
                      <c:pt idx="10808">
                        <c:v>2428.6922262730868</c:v>
                      </c:pt>
                      <c:pt idx="10809">
                        <c:v>2481.4406679995368</c:v>
                      </c:pt>
                      <c:pt idx="10810">
                        <c:v>2481.4406679995368</c:v>
                      </c:pt>
                      <c:pt idx="10811">
                        <c:v>2481.4406679995368</c:v>
                      </c:pt>
                      <c:pt idx="10812">
                        <c:v>2483.3317652593278</c:v>
                      </c:pt>
                      <c:pt idx="10813">
                        <c:v>2483.7798424085695</c:v>
                      </c:pt>
                      <c:pt idx="10814">
                        <c:v>2515.3757497353959</c:v>
                      </c:pt>
                      <c:pt idx="10815">
                        <c:v>2518.0430436316674</c:v>
                      </c:pt>
                      <c:pt idx="10816">
                        <c:v>2547.0633893919876</c:v>
                      </c:pt>
                      <c:pt idx="10817">
                        <c:v>2547.0633893919876</c:v>
                      </c:pt>
                      <c:pt idx="10818">
                        <c:v>2547.0633893919876</c:v>
                      </c:pt>
                      <c:pt idx="10819">
                        <c:v>2531.026696460081</c:v>
                      </c:pt>
                      <c:pt idx="10820">
                        <c:v>2496.103728095974</c:v>
                      </c:pt>
                      <c:pt idx="10821">
                        <c:v>2530.8561684111569</c:v>
                      </c:pt>
                      <c:pt idx="10822">
                        <c:v>2533.2376808185427</c:v>
                      </c:pt>
                      <c:pt idx="10823">
                        <c:v>2514.4854757144617</c:v>
                      </c:pt>
                      <c:pt idx="10824">
                        <c:v>2514.4854757144617</c:v>
                      </c:pt>
                      <c:pt idx="10825">
                        <c:v>2514.4854757144617</c:v>
                      </c:pt>
                      <c:pt idx="10826">
                        <c:v>2514.4854757144617</c:v>
                      </c:pt>
                      <c:pt idx="10827">
                        <c:v>2485.4580736210828</c:v>
                      </c:pt>
                      <c:pt idx="10828">
                        <c:v>2477.609079148544</c:v>
                      </c:pt>
                      <c:pt idx="10829">
                        <c:v>2560.9090909090992</c:v>
                      </c:pt>
                      <c:pt idx="10830">
                        <c:v>2555.0111725273514</c:v>
                      </c:pt>
                      <c:pt idx="10831">
                        <c:v>2555.0111725273514</c:v>
                      </c:pt>
                      <c:pt idx="10832">
                        <c:v>2555.0111725273514</c:v>
                      </c:pt>
                      <c:pt idx="10833">
                        <c:v>2548.1089027402177</c:v>
                      </c:pt>
                      <c:pt idx="10834">
                        <c:v>2552.5308714571406</c:v>
                      </c:pt>
                      <c:pt idx="10835">
                        <c:v>2543.8304127954921</c:v>
                      </c:pt>
                      <c:pt idx="10836">
                        <c:v>2564.6607079854252</c:v>
                      </c:pt>
                      <c:pt idx="10837">
                        <c:v>2589.3696342467447</c:v>
                      </c:pt>
                      <c:pt idx="10838">
                        <c:v>2589.3696342467447</c:v>
                      </c:pt>
                      <c:pt idx="10839">
                        <c:v>2589.3696342467447</c:v>
                      </c:pt>
                      <c:pt idx="10840">
                        <c:v>2578.6722333294215</c:v>
                      </c:pt>
                      <c:pt idx="10841">
                        <c:v>2535.9614253792861</c:v>
                      </c:pt>
                      <c:pt idx="10842">
                        <c:v>2549.2779019169784</c:v>
                      </c:pt>
                      <c:pt idx="10843">
                        <c:v>2586.7999529577878</c:v>
                      </c:pt>
                      <c:pt idx="10844">
                        <c:v>2560.477478536995</c:v>
                      </c:pt>
                      <c:pt idx="10845">
                        <c:v>2560.477478536995</c:v>
                      </c:pt>
                      <c:pt idx="10846">
                        <c:v>2560.477478536995</c:v>
                      </c:pt>
                      <c:pt idx="10847">
                        <c:v>2546.1049041514834</c:v>
                      </c:pt>
                      <c:pt idx="10848">
                        <c:v>2594.7277431494845</c:v>
                      </c:pt>
                      <c:pt idx="10849">
                        <c:v>2584.3960954957147</c:v>
                      </c:pt>
                      <c:pt idx="10850">
                        <c:v>2584.6313065976788</c:v>
                      </c:pt>
                      <c:pt idx="10851">
                        <c:v>2554.616017876051</c:v>
                      </c:pt>
                      <c:pt idx="10852">
                        <c:v>2554.616017876051</c:v>
                      </c:pt>
                      <c:pt idx="10853">
                        <c:v>2554.616017876051</c:v>
                      </c:pt>
                      <c:pt idx="10854">
                        <c:v>2580.5797953663482</c:v>
                      </c:pt>
                      <c:pt idx="10855">
                        <c:v>2595.4580736210823</c:v>
                      </c:pt>
                      <c:pt idx="10856">
                        <c:v>2622.8013642243991</c:v>
                      </c:pt>
                      <c:pt idx="10857">
                        <c:v>2621.5088792191063</c:v>
                      </c:pt>
                      <c:pt idx="10858">
                        <c:v>2625.9355521580692</c:v>
                      </c:pt>
                      <c:pt idx="10859">
                        <c:v>2625.9355521580692</c:v>
                      </c:pt>
                      <c:pt idx="10860">
                        <c:v>2625.9355521580692</c:v>
                      </c:pt>
                      <c:pt idx="10861">
                        <c:v>2616.1331294837187</c:v>
                      </c:pt>
                      <c:pt idx="10862">
                        <c:v>2605.598024226751</c:v>
                      </c:pt>
                      <c:pt idx="10863">
                        <c:v>2611.8605198165424</c:v>
                      </c:pt>
                      <c:pt idx="10864">
                        <c:v>2606.1601787604445</c:v>
                      </c:pt>
                      <c:pt idx="10865">
                        <c:v>2606.1601787604445</c:v>
                      </c:pt>
                      <c:pt idx="10866">
                        <c:v>2606.1601787604445</c:v>
                      </c:pt>
                      <c:pt idx="10867">
                        <c:v>2606.1601787604445</c:v>
                      </c:pt>
                      <c:pt idx="10868">
                        <c:v>2607.0869105021829</c:v>
                      </c:pt>
                      <c:pt idx="10869">
                        <c:v>2586.4965306362528</c:v>
                      </c:pt>
                      <c:pt idx="10870">
                        <c:v>2594.2361519463789</c:v>
                      </c:pt>
                      <c:pt idx="10871">
                        <c:v>2557.7831353639963</c:v>
                      </c:pt>
                      <c:pt idx="10872">
                        <c:v>2597.2409737739695</c:v>
                      </c:pt>
                      <c:pt idx="10873">
                        <c:v>2597.2409737739695</c:v>
                      </c:pt>
                      <c:pt idx="10874">
                        <c:v>2597.2409737739695</c:v>
                      </c:pt>
                      <c:pt idx="10875">
                        <c:v>2596.1613548159548</c:v>
                      </c:pt>
                      <c:pt idx="10876">
                        <c:v>2598.2123956250812</c:v>
                      </c:pt>
                      <c:pt idx="10877">
                        <c:v>2584.0056450664547</c:v>
                      </c:pt>
                      <c:pt idx="10878">
                        <c:v>2624.2267435023014</c:v>
                      </c:pt>
                      <c:pt idx="10879">
                        <c:v>2586.926966952848</c:v>
                      </c:pt>
                      <c:pt idx="10880">
                        <c:v>2586.926966952848</c:v>
                      </c:pt>
                      <c:pt idx="10881">
                        <c:v>2586.926966952848</c:v>
                      </c:pt>
                      <c:pt idx="10882">
                        <c:v>2538.2617899564939</c:v>
                      </c:pt>
                      <c:pt idx="10883">
                        <c:v>2537.6314242032304</c:v>
                      </c:pt>
                      <c:pt idx="10884">
                        <c:v>2513.2188639303854</c:v>
                      </c:pt>
                      <c:pt idx="10885">
                        <c:v>2500.9396683523541</c:v>
                      </c:pt>
                      <c:pt idx="10886">
                        <c:v>2442.5979066211999</c:v>
                      </c:pt>
                      <c:pt idx="10887">
                        <c:v>2442.5979066211999</c:v>
                      </c:pt>
                      <c:pt idx="10888">
                        <c:v>2442.5979066211999</c:v>
                      </c:pt>
                      <c:pt idx="10889">
                        <c:v>2466.8175937904343</c:v>
                      </c:pt>
                      <c:pt idx="10890">
                        <c:v>2509.2485005292324</c:v>
                      </c:pt>
                      <c:pt idx="10891">
                        <c:v>2507.5737974832487</c:v>
                      </c:pt>
                      <c:pt idx="10892">
                        <c:v>2491.1031400682182</c:v>
                      </c:pt>
                      <c:pt idx="10893">
                        <c:v>2541.695872045168</c:v>
                      </c:pt>
                      <c:pt idx="10894">
                        <c:v>2541.695872045168</c:v>
                      </c:pt>
                      <c:pt idx="10895">
                        <c:v>2541.695872045168</c:v>
                      </c:pt>
                      <c:pt idx="10896">
                        <c:v>2547.3185934376174</c:v>
                      </c:pt>
                      <c:pt idx="10897">
                        <c:v>2500.5574503116623</c:v>
                      </c:pt>
                      <c:pt idx="10898">
                        <c:v>2491.5676819945975</c:v>
                      </c:pt>
                      <c:pt idx="10899">
                        <c:v>2526.6811713512952</c:v>
                      </c:pt>
                      <c:pt idx="10900">
                        <c:v>2572.8201811125564</c:v>
                      </c:pt>
                      <c:pt idx="10901">
                        <c:v>2572.8201811125564</c:v>
                      </c:pt>
                      <c:pt idx="10902">
                        <c:v>2572.8201811125564</c:v>
                      </c:pt>
                      <c:pt idx="10903">
                        <c:v>2609.1944019757811</c:v>
                      </c:pt>
                      <c:pt idx="10904">
                        <c:v>2608.706338939206</c:v>
                      </c:pt>
                      <c:pt idx="10905">
                        <c:v>2603.8633423497668</c:v>
                      </c:pt>
                      <c:pt idx="10906">
                        <c:v>2611.0655062919045</c:v>
                      </c:pt>
                      <c:pt idx="10907">
                        <c:v>2610.5880277549177</c:v>
                      </c:pt>
                      <c:pt idx="10908">
                        <c:v>2610.5880277549177</c:v>
                      </c:pt>
                      <c:pt idx="10909">
                        <c:v>2610.5880277549177</c:v>
                      </c:pt>
                      <c:pt idx="10910">
                        <c:v>2610.9749500176481</c:v>
                      </c:pt>
                      <c:pt idx="10911">
                        <c:v>2626.6341291309027</c:v>
                      </c:pt>
                      <c:pt idx="10912">
                        <c:v>2667.1986357756164</c:v>
                      </c:pt>
                      <c:pt idx="10913">
                        <c:v>2659.0520992590928</c:v>
                      </c:pt>
                      <c:pt idx="10914">
                        <c:v>2659.765964953554</c:v>
                      </c:pt>
                      <c:pt idx="10915">
                        <c:v>2659.765964953554</c:v>
                      </c:pt>
                      <c:pt idx="10916">
                        <c:v>2659.765964953554</c:v>
                      </c:pt>
                      <c:pt idx="10917">
                        <c:v>2676.2742561448986</c:v>
                      </c:pt>
                      <c:pt idx="10918">
                        <c:v>2684.4560743267166</c:v>
                      </c:pt>
                      <c:pt idx="10919">
                        <c:v>2676.9728331177312</c:v>
                      </c:pt>
                      <c:pt idx="10920">
                        <c:v>2671.1513583441215</c:v>
                      </c:pt>
                      <c:pt idx="10921">
                        <c:v>2696.6176643537656</c:v>
                      </c:pt>
                      <c:pt idx="10922">
                        <c:v>2696.6176643537656</c:v>
                      </c:pt>
                      <c:pt idx="10923">
                        <c:v>2696.6176643537656</c:v>
                      </c:pt>
                      <c:pt idx="10924">
                        <c:v>2696.6176643537656</c:v>
                      </c:pt>
                      <c:pt idx="10925">
                        <c:v>2713.5834411384294</c:v>
                      </c:pt>
                      <c:pt idx="10926">
                        <c:v>2703.2129836528361</c:v>
                      </c:pt>
                      <c:pt idx="10927">
                        <c:v>2660.5774432553294</c:v>
                      </c:pt>
                      <c:pt idx="10928">
                        <c:v>2664.6195460425806</c:v>
                      </c:pt>
                      <c:pt idx="10929">
                        <c:v>2664.6195460425806</c:v>
                      </c:pt>
                      <c:pt idx="10930">
                        <c:v>2664.6195460425806</c:v>
                      </c:pt>
                      <c:pt idx="10931">
                        <c:v>2682.5261672351012</c:v>
                      </c:pt>
                      <c:pt idx="10932">
                        <c:v>2692.0263436434275</c:v>
                      </c:pt>
                      <c:pt idx="10933">
                        <c:v>2743.5069975302913</c:v>
                      </c:pt>
                      <c:pt idx="10934">
                        <c:v>2744.4525461601866</c:v>
                      </c:pt>
                      <c:pt idx="10935">
                        <c:v>2742.3603434082165</c:v>
                      </c:pt>
                      <c:pt idx="10936">
                        <c:v>2742.3603434082165</c:v>
                      </c:pt>
                      <c:pt idx="10937">
                        <c:v>2742.3603434082165</c:v>
                      </c:pt>
                      <c:pt idx="10938">
                        <c:v>2752.3015406327254</c:v>
                      </c:pt>
                      <c:pt idx="10939">
                        <c:v>2779.9012113371832</c:v>
                      </c:pt>
                      <c:pt idx="10940">
                        <c:v>2819.7389156768281</c:v>
                      </c:pt>
                      <c:pt idx="10941">
                        <c:v>2825.405151123141</c:v>
                      </c:pt>
                      <c:pt idx="10942">
                        <c:v>2832.0569210866838</c:v>
                      </c:pt>
                      <c:pt idx="10943">
                        <c:v>2832.0569210866838</c:v>
                      </c:pt>
                      <c:pt idx="10944">
                        <c:v>2832.0569210866838</c:v>
                      </c:pt>
                      <c:pt idx="10945">
                        <c:v>2856.3107138657028</c:v>
                      </c:pt>
                      <c:pt idx="10946">
                        <c:v>2862.5861460661031</c:v>
                      </c:pt>
                      <c:pt idx="10947">
                        <c:v>2862.5861460661031</c:v>
                      </c:pt>
                      <c:pt idx="10948">
                        <c:v>2844.7841938139568</c:v>
                      </c:pt>
                      <c:pt idx="10949">
                        <c:v>2839.6248382923764</c:v>
                      </c:pt>
                      <c:pt idx="10950">
                        <c:v>2839.6248382923764</c:v>
                      </c:pt>
                      <c:pt idx="10951">
                        <c:v>2839.6248382923764</c:v>
                      </c:pt>
                      <c:pt idx="10952">
                        <c:v>2808.5534517229298</c:v>
                      </c:pt>
                      <c:pt idx="10953">
                        <c:v>2850.8985064095114</c:v>
                      </c:pt>
                      <c:pt idx="10954">
                        <c:v>2866.8011290132986</c:v>
                      </c:pt>
                      <c:pt idx="10955">
                        <c:v>2875.7650241091469</c:v>
                      </c:pt>
                      <c:pt idx="10956">
                        <c:v>2849.3037751381953</c:v>
                      </c:pt>
                      <c:pt idx="10957">
                        <c:v>2849.3037751381953</c:v>
                      </c:pt>
                      <c:pt idx="10958">
                        <c:v>2849.3037751381953</c:v>
                      </c:pt>
                      <c:pt idx="10959">
                        <c:v>2875.3322356815333</c:v>
                      </c:pt>
                      <c:pt idx="10960">
                        <c:v>2900.1717041044426</c:v>
                      </c:pt>
                      <c:pt idx="10961">
                        <c:v>2924.8312360343498</c:v>
                      </c:pt>
                      <c:pt idx="10962">
                        <c:v>2924.8312360343498</c:v>
                      </c:pt>
                      <c:pt idx="10963">
                        <c:v>2958.5158179466157</c:v>
                      </c:pt>
                      <c:pt idx="10964">
                        <c:v>2958.5158179466157</c:v>
                      </c:pt>
                      <c:pt idx="10965">
                        <c:v>2958.5158179466157</c:v>
                      </c:pt>
                      <c:pt idx="10966">
                        <c:v>2961.2383864518492</c:v>
                      </c:pt>
                      <c:pt idx="10967">
                        <c:v>2966.3330589203892</c:v>
                      </c:pt>
                      <c:pt idx="10968">
                        <c:v>2997.4773609314443</c:v>
                      </c:pt>
                      <c:pt idx="10969">
                        <c:v>2929.1661766435459</c:v>
                      </c:pt>
                      <c:pt idx="10970">
                        <c:v>2944.5877925438162</c:v>
                      </c:pt>
                      <c:pt idx="10971">
                        <c:v>2944.5877925438162</c:v>
                      </c:pt>
                      <c:pt idx="10972">
                        <c:v>2944.5877925438162</c:v>
                      </c:pt>
                      <c:pt idx="10973">
                        <c:v>2954.0856168411228</c:v>
                      </c:pt>
                      <c:pt idx="10974">
                        <c:v>2950.8573444666667</c:v>
                      </c:pt>
                      <c:pt idx="10975">
                        <c:v>2865.3181230154141</c:v>
                      </c:pt>
                      <c:pt idx="10976">
                        <c:v>2841.6147242149905</c:v>
                      </c:pt>
                      <c:pt idx="10977">
                        <c:v>2824.5760319887172</c:v>
                      </c:pt>
                      <c:pt idx="10978">
                        <c:v>2824.5760319887172</c:v>
                      </c:pt>
                      <c:pt idx="10979">
                        <c:v>2824.5760319887172</c:v>
                      </c:pt>
                      <c:pt idx="10980">
                        <c:v>2870.5692108667608</c:v>
                      </c:pt>
                      <c:pt idx="10981">
                        <c:v>2873.6528284135088</c:v>
                      </c:pt>
                      <c:pt idx="10982">
                        <c:v>2762.219216747038</c:v>
                      </c:pt>
                      <c:pt idx="10983">
                        <c:v>2730.6280136422511</c:v>
                      </c:pt>
                      <c:pt idx="10984">
                        <c:v>2754.6924614841896</c:v>
                      </c:pt>
                      <c:pt idx="10985">
                        <c:v>2754.6924614841896</c:v>
                      </c:pt>
                      <c:pt idx="10986">
                        <c:v>2754.6924614841896</c:v>
                      </c:pt>
                      <c:pt idx="10987">
                        <c:v>2760.294013877462</c:v>
                      </c:pt>
                      <c:pt idx="10988">
                        <c:v>2725.2581441844127</c:v>
                      </c:pt>
                      <c:pt idx="10989">
                        <c:v>2796.0555098200707</c:v>
                      </c:pt>
                      <c:pt idx="10990">
                        <c:v>2747.5596848171303</c:v>
                      </c:pt>
                      <c:pt idx="10991">
                        <c:v>2683.8174761848827</c:v>
                      </c:pt>
                      <c:pt idx="10992">
                        <c:v>2683.8174761848827</c:v>
                      </c:pt>
                      <c:pt idx="10993">
                        <c:v>2683.8174761848827</c:v>
                      </c:pt>
                      <c:pt idx="10994">
                        <c:v>2588.415853228279</c:v>
                      </c:pt>
                      <c:pt idx="10995">
                        <c:v>2620.392802540287</c:v>
                      </c:pt>
                      <c:pt idx="10996">
                        <c:v>2596.5741502999008</c:v>
                      </c:pt>
                      <c:pt idx="10997">
                        <c:v>2671.2054568975723</c:v>
                      </c:pt>
                      <c:pt idx="10998">
                        <c:v>2693.0836175467557</c:v>
                      </c:pt>
                      <c:pt idx="10999">
                        <c:v>2693.0836175467557</c:v>
                      </c:pt>
                      <c:pt idx="11000">
                        <c:v>2693.0836175467557</c:v>
                      </c:pt>
                      <c:pt idx="11001">
                        <c:v>2702.7155121721821</c:v>
                      </c:pt>
                      <c:pt idx="11002">
                        <c:v>2764.4090321063236</c:v>
                      </c:pt>
                      <c:pt idx="11003">
                        <c:v>2771.9910619781335</c:v>
                      </c:pt>
                      <c:pt idx="11004">
                        <c:v>2831.3430553922226</c:v>
                      </c:pt>
                      <c:pt idx="11005">
                        <c:v>2834.9288486416644</c:v>
                      </c:pt>
                      <c:pt idx="11006">
                        <c:v>2834.9288486416644</c:v>
                      </c:pt>
                      <c:pt idx="11007">
                        <c:v>2834.9288486416644</c:v>
                      </c:pt>
                      <c:pt idx="11008">
                        <c:v>2871.2183935081821</c:v>
                      </c:pt>
                      <c:pt idx="11009">
                        <c:v>2868.3076561213775</c:v>
                      </c:pt>
                      <c:pt idx="11010">
                        <c:v>2881.1960484534952</c:v>
                      </c:pt>
                      <c:pt idx="11011">
                        <c:v>2835.692108667537</c:v>
                      </c:pt>
                      <c:pt idx="11012">
                        <c:v>2869.6483594025717</c:v>
                      </c:pt>
                      <c:pt idx="11013">
                        <c:v>2869.6483594025717</c:v>
                      </c:pt>
                      <c:pt idx="11014">
                        <c:v>2869.6483594025717</c:v>
                      </c:pt>
                      <c:pt idx="11015">
                        <c:v>2849.6213101258463</c:v>
                      </c:pt>
                      <c:pt idx="11016">
                        <c:v>2856.9010937316325</c:v>
                      </c:pt>
                      <c:pt idx="11017">
                        <c:v>2827.8819240268222</c:v>
                      </c:pt>
                      <c:pt idx="11018">
                        <c:v>2819.6942255674549</c:v>
                      </c:pt>
                      <c:pt idx="11019">
                        <c:v>2850.6139009761341</c:v>
                      </c:pt>
                      <c:pt idx="11020">
                        <c:v>2850.6139009761341</c:v>
                      </c:pt>
                      <c:pt idx="11021">
                        <c:v>2850.6139009761341</c:v>
                      </c:pt>
                      <c:pt idx="11022">
                        <c:v>2850.6139009761341</c:v>
                      </c:pt>
                      <c:pt idx="11023">
                        <c:v>2760.9820063507077</c:v>
                      </c:pt>
                      <c:pt idx="11024">
                        <c:v>2751.2689638951038</c:v>
                      </c:pt>
                      <c:pt idx="11025">
                        <c:v>2755.9437845466382</c:v>
                      </c:pt>
                      <c:pt idx="11026">
                        <c:v>2695.1852287428042</c:v>
                      </c:pt>
                      <c:pt idx="11027">
                        <c:v>2695.1852287428042</c:v>
                      </c:pt>
                      <c:pt idx="11028">
                        <c:v>2695.1852287428042</c:v>
                      </c:pt>
                      <c:pt idx="11029">
                        <c:v>2729.9188521698302</c:v>
                      </c:pt>
                      <c:pt idx="11030">
                        <c:v>2751.1054921792388</c:v>
                      </c:pt>
                      <c:pt idx="11031">
                        <c:v>2809.885922615555</c:v>
                      </c:pt>
                      <c:pt idx="11032">
                        <c:v>2839.2508526402526</c:v>
                      </c:pt>
                      <c:pt idx="11033">
                        <c:v>2850.3093025990902</c:v>
                      </c:pt>
                      <c:pt idx="11034">
                        <c:v>2850.3093025990902</c:v>
                      </c:pt>
                      <c:pt idx="11035">
                        <c:v>2850.3093025990902</c:v>
                      </c:pt>
                      <c:pt idx="11036">
                        <c:v>2838.8298247677367</c:v>
                      </c:pt>
                      <c:pt idx="11037">
                        <c:v>2841.2642596730643</c:v>
                      </c:pt>
                      <c:pt idx="11038">
                        <c:v>2832.8930965541649</c:v>
                      </c:pt>
                      <c:pt idx="11039">
                        <c:v>2901.9369634246809</c:v>
                      </c:pt>
                      <c:pt idx="11040">
                        <c:v>2894.5936728213646</c:v>
                      </c:pt>
                      <c:pt idx="11041">
                        <c:v>2894.5936728213646</c:v>
                      </c:pt>
                      <c:pt idx="11042">
                        <c:v>2894.5936728213646</c:v>
                      </c:pt>
                      <c:pt idx="11043">
                        <c:v>2900.0211689991847</c:v>
                      </c:pt>
                      <c:pt idx="11044">
                        <c:v>2912.5579207338665</c:v>
                      </c:pt>
                      <c:pt idx="11045">
                        <c:v>2917.6714100905638</c:v>
                      </c:pt>
                      <c:pt idx="11046">
                        <c:v>2923.6116664706651</c:v>
                      </c:pt>
                      <c:pt idx="11047">
                        <c:v>2907.8384099729578</c:v>
                      </c:pt>
                      <c:pt idx="11048">
                        <c:v>2907.8384099729578</c:v>
                      </c:pt>
                      <c:pt idx="11049">
                        <c:v>2907.8384099729578</c:v>
                      </c:pt>
                      <c:pt idx="11050">
                        <c:v>2922.8095966129672</c:v>
                      </c:pt>
                      <c:pt idx="11051">
                        <c:v>2880.9608373515298</c:v>
                      </c:pt>
                      <c:pt idx="11052">
                        <c:v>2882.5249911795904</c:v>
                      </c:pt>
                      <c:pt idx="11053">
                        <c:v>2884.4654827707936</c:v>
                      </c:pt>
                      <c:pt idx="11054">
                        <c:v>2917.1386569446149</c:v>
                      </c:pt>
                      <c:pt idx="11055">
                        <c:v>2917.1386569446149</c:v>
                      </c:pt>
                      <c:pt idx="11056">
                        <c:v>2917.1386569446149</c:v>
                      </c:pt>
                      <c:pt idx="11057">
                        <c:v>2884.1714688933389</c:v>
                      </c:pt>
                      <c:pt idx="11058">
                        <c:v>2932.5614489003956</c:v>
                      </c:pt>
                      <c:pt idx="11059">
                        <c:v>2950.3151828766395</c:v>
                      </c:pt>
                      <c:pt idx="11060">
                        <c:v>2950.4563095378176</c:v>
                      </c:pt>
                      <c:pt idx="11061">
                        <c:v>2959.757732564985</c:v>
                      </c:pt>
                      <c:pt idx="11062">
                        <c:v>2959.757732564985</c:v>
                      </c:pt>
                      <c:pt idx="11063">
                        <c:v>2959.757732564985</c:v>
                      </c:pt>
                      <c:pt idx="11064">
                        <c:v>2985.799129718931</c:v>
                      </c:pt>
                      <c:pt idx="11065">
                        <c:v>2956.9987063389476</c:v>
                      </c:pt>
                      <c:pt idx="11066">
                        <c:v>2962.3932729624921</c:v>
                      </c:pt>
                      <c:pt idx="11067">
                        <c:v>2962.7990121133803</c:v>
                      </c:pt>
                      <c:pt idx="11068">
                        <c:v>2982.7472656709479</c:v>
                      </c:pt>
                      <c:pt idx="11069">
                        <c:v>2982.7472656709479</c:v>
                      </c:pt>
                      <c:pt idx="11070">
                        <c:v>2982.7472656709479</c:v>
                      </c:pt>
                      <c:pt idx="11071">
                        <c:v>2997.5737974832496</c:v>
                      </c:pt>
                      <c:pt idx="11072">
                        <c:v>2997.2833117723244</c:v>
                      </c:pt>
                      <c:pt idx="11073">
                        <c:v>2951.7699635422878</c:v>
                      </c:pt>
                      <c:pt idx="11074">
                        <c:v>2972.4473715159443</c:v>
                      </c:pt>
                      <c:pt idx="11075">
                        <c:v>2987.9324944137447</c:v>
                      </c:pt>
                      <c:pt idx="11076">
                        <c:v>2987.9324944137447</c:v>
                      </c:pt>
                      <c:pt idx="11077">
                        <c:v>2987.9324944137447</c:v>
                      </c:pt>
                      <c:pt idx="11078">
                        <c:v>2990.57979536635</c:v>
                      </c:pt>
                      <c:pt idx="11079">
                        <c:v>3014.0150535105345</c:v>
                      </c:pt>
                      <c:pt idx="11080">
                        <c:v>2998.4558391156152</c:v>
                      </c:pt>
                      <c:pt idx="11081">
                        <c:v>2913.0977302128749</c:v>
                      </c:pt>
                      <c:pt idx="11082">
                        <c:v>2937.8807479713132</c:v>
                      </c:pt>
                      <c:pt idx="11083">
                        <c:v>2937.8807479713132</c:v>
                      </c:pt>
                      <c:pt idx="11084">
                        <c:v>2937.8807479713132</c:v>
                      </c:pt>
                      <c:pt idx="11085">
                        <c:v>2928.0383394096293</c:v>
                      </c:pt>
                      <c:pt idx="11086">
                        <c:v>2969.1826414206844</c:v>
                      </c:pt>
                      <c:pt idx="11087">
                        <c:v>3047.8701634717254</c:v>
                      </c:pt>
                      <c:pt idx="11088">
                        <c:v>3097.5196989297992</c:v>
                      </c:pt>
                      <c:pt idx="11089">
                        <c:v>3107.5020580971523</c:v>
                      </c:pt>
                      <c:pt idx="11090">
                        <c:v>3107.5020580971523</c:v>
                      </c:pt>
                      <c:pt idx="11091">
                        <c:v>3107.5020580971523</c:v>
                      </c:pt>
                      <c:pt idx="11092">
                        <c:v>3111.869928260624</c:v>
                      </c:pt>
                      <c:pt idx="11093">
                        <c:v>3118.1371280724552</c:v>
                      </c:pt>
                      <c:pt idx="11094">
                        <c:v>3114.897095142901</c:v>
                      </c:pt>
                      <c:pt idx="11095">
                        <c:v>3094.8571092555671</c:v>
                      </c:pt>
                      <c:pt idx="11096">
                        <c:v>3029.2779019169807</c:v>
                      </c:pt>
                      <c:pt idx="11097">
                        <c:v>3029.2779019169807</c:v>
                      </c:pt>
                      <c:pt idx="11098">
                        <c:v>3029.2779019169807</c:v>
                      </c:pt>
                      <c:pt idx="11099">
                        <c:v>3042.2791955780413</c:v>
                      </c:pt>
                      <c:pt idx="11100">
                        <c:v>3079.7330353992816</c:v>
                      </c:pt>
                      <c:pt idx="11101">
                        <c:v>3077.1374808891087</c:v>
                      </c:pt>
                      <c:pt idx="11102">
                        <c:v>3080.3928025402906</c:v>
                      </c:pt>
                      <c:pt idx="11103">
                        <c:v>3081.891097259801</c:v>
                      </c:pt>
                      <c:pt idx="11104">
                        <c:v>3081.891097259801</c:v>
                      </c:pt>
                      <c:pt idx="11105">
                        <c:v>3081.891097259801</c:v>
                      </c:pt>
                      <c:pt idx="11106">
                        <c:v>3081.9322592026442</c:v>
                      </c:pt>
                      <c:pt idx="11107">
                        <c:v>3113.9433141244367</c:v>
                      </c:pt>
                      <c:pt idx="11108">
                        <c:v>3090.3269434317399</c:v>
                      </c:pt>
                      <c:pt idx="11109">
                        <c:v>3090.3269434317399</c:v>
                      </c:pt>
                      <c:pt idx="11110">
                        <c:v>3117.7619663648229</c:v>
                      </c:pt>
                      <c:pt idx="11111">
                        <c:v>3117.7619663648229</c:v>
                      </c:pt>
                      <c:pt idx="11112">
                        <c:v>3117.7619663648229</c:v>
                      </c:pt>
                      <c:pt idx="11113">
                        <c:v>3148.9227331530151</c:v>
                      </c:pt>
                      <c:pt idx="11114">
                        <c:v>3169.5460425732194</c:v>
                      </c:pt>
                      <c:pt idx="11115">
                        <c:v>3219.5295777960823</c:v>
                      </c:pt>
                      <c:pt idx="11116">
                        <c:v>3216.1848759261543</c:v>
                      </c:pt>
                      <c:pt idx="11117">
                        <c:v>3244.1597083382444</c:v>
                      </c:pt>
                      <c:pt idx="11118">
                        <c:v>3244.1597083382444</c:v>
                      </c:pt>
                      <c:pt idx="11119">
                        <c:v>3244.1597083382444</c:v>
                      </c:pt>
                      <c:pt idx="11120">
                        <c:v>3219.5248735740433</c:v>
                      </c:pt>
                      <c:pt idx="11121">
                        <c:v>3213.3588145360563</c:v>
                      </c:pt>
                      <c:pt idx="11122">
                        <c:v>3274.3396448312465</c:v>
                      </c:pt>
                      <c:pt idx="11123">
                        <c:v>3252.8119487239901</c:v>
                      </c:pt>
                      <c:pt idx="11124">
                        <c:v>3259.6130777372796</c:v>
                      </c:pt>
                      <c:pt idx="11125">
                        <c:v>3259.6130777372796</c:v>
                      </c:pt>
                      <c:pt idx="11126">
                        <c:v>3259.6130777372796</c:v>
                      </c:pt>
                      <c:pt idx="11127">
                        <c:v>3303.5810890274124</c:v>
                      </c:pt>
                      <c:pt idx="11128">
                        <c:v>3293.6434199694327</c:v>
                      </c:pt>
                      <c:pt idx="11129">
                        <c:v>3178.8474656003864</c:v>
                      </c:pt>
                      <c:pt idx="11130">
                        <c:v>3183.7292720216492</c:v>
                      </c:pt>
                      <c:pt idx="11131">
                        <c:v>3217.4067976008569</c:v>
                      </c:pt>
                      <c:pt idx="11132">
                        <c:v>3217.4067976008569</c:v>
                      </c:pt>
                      <c:pt idx="11133">
                        <c:v>3217.4067976008569</c:v>
                      </c:pt>
                      <c:pt idx="11134">
                        <c:v>3252.1333646948233</c:v>
                      </c:pt>
                      <c:pt idx="11135">
                        <c:v>3296.6235446313162</c:v>
                      </c:pt>
                      <c:pt idx="11136">
                        <c:v>3296.6235446313162</c:v>
                      </c:pt>
                      <c:pt idx="11137">
                        <c:v>3290.6150770316453</c:v>
                      </c:pt>
                      <c:pt idx="11138">
                        <c:v>3239.160296365998</c:v>
                      </c:pt>
                      <c:pt idx="11139">
                        <c:v>3239.160296365998</c:v>
                      </c:pt>
                      <c:pt idx="11140">
                        <c:v>3239.160296365998</c:v>
                      </c:pt>
                      <c:pt idx="11141">
                        <c:v>3201.8993296483686</c:v>
                      </c:pt>
                      <c:pt idx="11142">
                        <c:v>3169.1685287545661</c:v>
                      </c:pt>
                      <c:pt idx="11143">
                        <c:v>3169.1685287545661</c:v>
                      </c:pt>
                      <c:pt idx="11144">
                        <c:v>3164.3467011643038</c:v>
                      </c:pt>
                      <c:pt idx="11145">
                        <c:v>3218.8933317652686</c:v>
                      </c:pt>
                      <c:pt idx="11146">
                        <c:v>3218.8933317652686</c:v>
                      </c:pt>
                      <c:pt idx="11147">
                        <c:v>3218.8933317652686</c:v>
                      </c:pt>
                      <c:pt idx="11148">
                        <c:v>3260.4621898153682</c:v>
                      </c:pt>
                      <c:pt idx="11149">
                        <c:v>3192.582617899574</c:v>
                      </c:pt>
                      <c:pt idx="11150">
                        <c:v>3197.4467834881893</c:v>
                      </c:pt>
                      <c:pt idx="11151">
                        <c:v>3197.4467834881893</c:v>
                      </c:pt>
                      <c:pt idx="11152">
                        <c:v>3148.9286134305626</c:v>
                      </c:pt>
                      <c:pt idx="11153">
                        <c:v>3148.9286134305626</c:v>
                      </c:pt>
                      <c:pt idx="11154">
                        <c:v>3148.9286134305626</c:v>
                      </c:pt>
                      <c:pt idx="11155">
                        <c:v>3132.8966247206954</c:v>
                      </c:pt>
                      <c:pt idx="11156">
                        <c:v>3118.5216982241645</c:v>
                      </c:pt>
                      <c:pt idx="11157">
                        <c:v>3198.2747265671028</c:v>
                      </c:pt>
                      <c:pt idx="11158">
                        <c:v>3169.3684581912353</c:v>
                      </c:pt>
                      <c:pt idx="11159">
                        <c:v>3212.6896389509675</c:v>
                      </c:pt>
                      <c:pt idx="11160">
                        <c:v>3212.6896389509675</c:v>
                      </c:pt>
                      <c:pt idx="11161">
                        <c:v>3212.6896389509675</c:v>
                      </c:pt>
                      <c:pt idx="11162">
                        <c:v>3212.6896389509675</c:v>
                      </c:pt>
                      <c:pt idx="11163">
                        <c:v>3235.2699047395126</c:v>
                      </c:pt>
                      <c:pt idx="11164">
                        <c:v>3287.5291073738772</c:v>
                      </c:pt>
                      <c:pt idx="11165">
                        <c:v>3301.2089850641046</c:v>
                      </c:pt>
                      <c:pt idx="11166">
                        <c:v>3286.1190168176031</c:v>
                      </c:pt>
                      <c:pt idx="11167">
                        <c:v>3286.1190168176031</c:v>
                      </c:pt>
                      <c:pt idx="11168">
                        <c:v>3286.1190168176031</c:v>
                      </c:pt>
                      <c:pt idx="11169">
                        <c:v>3169.8083029519084</c:v>
                      </c:pt>
                      <c:pt idx="11170">
                        <c:v>3250.7667881924117</c:v>
                      </c:pt>
                      <c:pt idx="11171">
                        <c:v>3226.8893331765353</c:v>
                      </c:pt>
                      <c:pt idx="11172">
                        <c:v>3236.9987063389485</c:v>
                      </c:pt>
                      <c:pt idx="11173">
                        <c:v>3226.2777843114291</c:v>
                      </c:pt>
                      <c:pt idx="11174">
                        <c:v>3226.2777843114291</c:v>
                      </c:pt>
                      <c:pt idx="11175">
                        <c:v>3226.2777843114291</c:v>
                      </c:pt>
                      <c:pt idx="11176">
                        <c:v>3189.6671762907304</c:v>
                      </c:pt>
                      <c:pt idx="11177">
                        <c:v>3231.2148653416534</c:v>
                      </c:pt>
                      <c:pt idx="11178">
                        <c:v>3235.7838409973042</c:v>
                      </c:pt>
                      <c:pt idx="11179">
                        <c:v>3260.803245913216</c:v>
                      </c:pt>
                      <c:pt idx="11180">
                        <c:v>3221.999294366703</c:v>
                      </c:pt>
                      <c:pt idx="11181">
                        <c:v>3221.999294366703</c:v>
                      </c:pt>
                      <c:pt idx="11182">
                        <c:v>3221.999294366703</c:v>
                      </c:pt>
                      <c:pt idx="11183">
                        <c:v>3255.2475596848258</c:v>
                      </c:pt>
                      <c:pt idx="11184">
                        <c:v>3243.4752440315269</c:v>
                      </c:pt>
                      <c:pt idx="11185">
                        <c:v>3242.2227449135685</c:v>
                      </c:pt>
                      <c:pt idx="11186">
                        <c:v>3283.4411384217419</c:v>
                      </c:pt>
                      <c:pt idx="11187">
                        <c:v>3292.4167940726884</c:v>
                      </c:pt>
                      <c:pt idx="11188">
                        <c:v>3292.4167940726884</c:v>
                      </c:pt>
                      <c:pt idx="11189">
                        <c:v>3292.4167940726884</c:v>
                      </c:pt>
                      <c:pt idx="11190">
                        <c:v>3292.4167940726884</c:v>
                      </c:pt>
                      <c:pt idx="11191">
                        <c:v>3290.3692814300916</c:v>
                      </c:pt>
                      <c:pt idx="11192">
                        <c:v>3290.8820416323733</c:v>
                      </c:pt>
                      <c:pt idx="11193">
                        <c:v>3269.6119016817674</c:v>
                      </c:pt>
                      <c:pt idx="11194">
                        <c:v>3192.6578854522013</c:v>
                      </c:pt>
                      <c:pt idx="11195">
                        <c:v>3192.6578854522013</c:v>
                      </c:pt>
                      <c:pt idx="11196">
                        <c:v>3192.6578854522013</c:v>
                      </c:pt>
                      <c:pt idx="11197">
                        <c:v>3155.4369046219063</c:v>
                      </c:pt>
                      <c:pt idx="11198">
                        <c:v>3115.8085381630094</c:v>
                      </c:pt>
                      <c:pt idx="11199">
                        <c:v>3132.3932729624921</c:v>
                      </c:pt>
                      <c:pt idx="11200">
                        <c:v>3044.3596377749104</c:v>
                      </c:pt>
                      <c:pt idx="11201">
                        <c:v>3102.0039985887411</c:v>
                      </c:pt>
                      <c:pt idx="11202">
                        <c:v>3102.0039985887411</c:v>
                      </c:pt>
                      <c:pt idx="11203">
                        <c:v>3102.0039985887411</c:v>
                      </c:pt>
                      <c:pt idx="11204">
                        <c:v>3017.2233329413225</c:v>
                      </c:pt>
                      <c:pt idx="11205">
                        <c:v>3000.8867458544119</c:v>
                      </c:pt>
                      <c:pt idx="11206">
                        <c:v>3045.9167352699119</c:v>
                      </c:pt>
                      <c:pt idx="11207">
                        <c:v>2954.1985181700643</c:v>
                      </c:pt>
                      <c:pt idx="11208">
                        <c:v>2963.5411031400749</c:v>
                      </c:pt>
                      <c:pt idx="11209">
                        <c:v>2963.5411031400749</c:v>
                      </c:pt>
                      <c:pt idx="11210">
                        <c:v>2963.5411031400749</c:v>
                      </c:pt>
                      <c:pt idx="11211">
                        <c:v>2835.3910384570218</c:v>
                      </c:pt>
                      <c:pt idx="11212">
                        <c:v>2834.5301658238332</c:v>
                      </c:pt>
                      <c:pt idx="11213">
                        <c:v>2878.6440079971844</c:v>
                      </c:pt>
                      <c:pt idx="11214">
                        <c:v>2814.7359755380521</c:v>
                      </c:pt>
                      <c:pt idx="11215">
                        <c:v>2890.8832176878818</c:v>
                      </c:pt>
                      <c:pt idx="11216">
                        <c:v>2890.8832176878818</c:v>
                      </c:pt>
                      <c:pt idx="11217">
                        <c:v>2890.8832176878818</c:v>
                      </c:pt>
                      <c:pt idx="11218">
                        <c:v>2895.5792073385933</c:v>
                      </c:pt>
                      <c:pt idx="11219">
                        <c:v>2841.8628719275616</c:v>
                      </c:pt>
                      <c:pt idx="11220">
                        <c:v>2890.4939433141308</c:v>
                      </c:pt>
                      <c:pt idx="11221">
                        <c:v>2884.3608138304194</c:v>
                      </c:pt>
                      <c:pt idx="11222">
                        <c:v>2904.2878983888104</c:v>
                      </c:pt>
                      <c:pt idx="11223">
                        <c:v>2904.2878983888104</c:v>
                      </c:pt>
                      <c:pt idx="11224">
                        <c:v>2904.2878983888104</c:v>
                      </c:pt>
                      <c:pt idx="11225">
                        <c:v>2975.8202987181062</c:v>
                      </c:pt>
                      <c:pt idx="11226">
                        <c:v>2993.145948488775</c:v>
                      </c:pt>
                      <c:pt idx="11227">
                        <c:v>2919.7106903445901</c:v>
                      </c:pt>
                      <c:pt idx="11228">
                        <c:v>2902.6390685640422</c:v>
                      </c:pt>
                      <c:pt idx="11229">
                        <c:v>2822.1662942490943</c:v>
                      </c:pt>
                      <c:pt idx="11230">
                        <c:v>2822.1662942490943</c:v>
                      </c:pt>
                      <c:pt idx="11231">
                        <c:v>2822.1662942490943</c:v>
                      </c:pt>
                      <c:pt idx="11232">
                        <c:v>2821.5324003293013</c:v>
                      </c:pt>
                      <c:pt idx="11233">
                        <c:v>2848.3394096201396</c:v>
                      </c:pt>
                      <c:pt idx="11234">
                        <c:v>2873.2811948724034</c:v>
                      </c:pt>
                      <c:pt idx="11235">
                        <c:v>2698.1618252381563</c:v>
                      </c:pt>
                      <c:pt idx="11236">
                        <c:v>2533.812771962841</c:v>
                      </c:pt>
                      <c:pt idx="11237">
                        <c:v>2533.812771962841</c:v>
                      </c:pt>
                      <c:pt idx="11238">
                        <c:v>2533.812771962841</c:v>
                      </c:pt>
                      <c:pt idx="11239">
                        <c:v>2542.1027872515629</c:v>
                      </c:pt>
                      <c:pt idx="11240">
                        <c:v>2496.4918264142111</c:v>
                      </c:pt>
                      <c:pt idx="11241">
                        <c:v>2811.1407738445305</c:v>
                      </c:pt>
                      <c:pt idx="11242">
                        <c:v>2690.849112078095</c:v>
                      </c:pt>
                      <c:pt idx="11243">
                        <c:v>2747.7419734211503</c:v>
                      </c:pt>
                      <c:pt idx="11244">
                        <c:v>2747.7419734211503</c:v>
                      </c:pt>
                      <c:pt idx="11245">
                        <c:v>2747.7419734211503</c:v>
                      </c:pt>
                      <c:pt idx="11246">
                        <c:v>2760.5115841467768</c:v>
                      </c:pt>
                      <c:pt idx="11247">
                        <c:v>2761.848759261442</c:v>
                      </c:pt>
                      <c:pt idx="11248">
                        <c:v>2673.7622015759193</c:v>
                      </c:pt>
                      <c:pt idx="11249">
                        <c:v>2674.0985534517276</c:v>
                      </c:pt>
                      <c:pt idx="11250">
                        <c:v>2674.0985534517276</c:v>
                      </c:pt>
                      <c:pt idx="11251">
                        <c:v>2674.0985534517276</c:v>
                      </c:pt>
                      <c:pt idx="11252">
                        <c:v>2674.0985534517276</c:v>
                      </c:pt>
                      <c:pt idx="11253">
                        <c:v>2598.8368811007927</c:v>
                      </c:pt>
                      <c:pt idx="11254">
                        <c:v>2672.8378219452006</c:v>
                      </c:pt>
                      <c:pt idx="11255">
                        <c:v>2744.1785252263958</c:v>
                      </c:pt>
                      <c:pt idx="11256">
                        <c:v>2827.9536634129181</c:v>
                      </c:pt>
                      <c:pt idx="11257">
                        <c:v>2876.0919675408732</c:v>
                      </c:pt>
                      <c:pt idx="11258">
                        <c:v>2876.0919675408732</c:v>
                      </c:pt>
                      <c:pt idx="11259">
                        <c:v>2876.0919675408732</c:v>
                      </c:pt>
                      <c:pt idx="11260">
                        <c:v>2871.5029989415552</c:v>
                      </c:pt>
                      <c:pt idx="11261">
                        <c:v>2890.1223097730262</c:v>
                      </c:pt>
                      <c:pt idx="11262">
                        <c:v>2891.8522874279715</c:v>
                      </c:pt>
                      <c:pt idx="11263">
                        <c:v>2936.3671645301711</c:v>
                      </c:pt>
                      <c:pt idx="11264">
                        <c:v>2977.564389039168</c:v>
                      </c:pt>
                      <c:pt idx="11265">
                        <c:v>2977.564389039168</c:v>
                      </c:pt>
                      <c:pt idx="11266">
                        <c:v>2977.564389039168</c:v>
                      </c:pt>
                      <c:pt idx="11267">
                        <c:v>2957.572621427737</c:v>
                      </c:pt>
                      <c:pt idx="11268">
                        <c:v>2931.0713865694515</c:v>
                      </c:pt>
                      <c:pt idx="11269">
                        <c:v>2938.2759026226086</c:v>
                      </c:pt>
                      <c:pt idx="11270">
                        <c:v>2963.4564271433655</c:v>
                      </c:pt>
                      <c:pt idx="11271">
                        <c:v>2962.7402093378851</c:v>
                      </c:pt>
                      <c:pt idx="11272">
                        <c:v>2962.7402093378851</c:v>
                      </c:pt>
                      <c:pt idx="11273">
                        <c:v>2962.7402093378851</c:v>
                      </c:pt>
                      <c:pt idx="11274">
                        <c:v>3092.5108785134698</c:v>
                      </c:pt>
                      <c:pt idx="11275">
                        <c:v>3148.4581912266299</c:v>
                      </c:pt>
                      <c:pt idx="11276">
                        <c:v>3175.6721157238662</c:v>
                      </c:pt>
                      <c:pt idx="11277">
                        <c:v>3168.2253322356851</c:v>
                      </c:pt>
                      <c:pt idx="11278">
                        <c:v>3186.0425732094591</c:v>
                      </c:pt>
                      <c:pt idx="11279">
                        <c:v>3186.0425732094591</c:v>
                      </c:pt>
                      <c:pt idx="11280">
                        <c:v>3186.0425732094591</c:v>
                      </c:pt>
                      <c:pt idx="11281">
                        <c:v>3187.5008820416365</c:v>
                      </c:pt>
                      <c:pt idx="11282">
                        <c:v>3170.2799012113414</c:v>
                      </c:pt>
                      <c:pt idx="11283">
                        <c:v>3124.5995530989107</c:v>
                      </c:pt>
                      <c:pt idx="11284">
                        <c:v>3135.7215100552794</c:v>
                      </c:pt>
                      <c:pt idx="11285">
                        <c:v>3102.6708220628057</c:v>
                      </c:pt>
                      <c:pt idx="11286">
                        <c:v>3102.6708220628057</c:v>
                      </c:pt>
                      <c:pt idx="11287">
                        <c:v>3102.6708220628057</c:v>
                      </c:pt>
                      <c:pt idx="11288">
                        <c:v>3102.6708220628057</c:v>
                      </c:pt>
                      <c:pt idx="11289">
                        <c:v>3181.2078090085897</c:v>
                      </c:pt>
                      <c:pt idx="11290">
                        <c:v>3170.9431965188801</c:v>
                      </c:pt>
                      <c:pt idx="11291">
                        <c:v>3183.0248147712614</c:v>
                      </c:pt>
                      <c:pt idx="11292">
                        <c:v>3180.9208514641932</c:v>
                      </c:pt>
                      <c:pt idx="11293">
                        <c:v>3180.9208514641932</c:v>
                      </c:pt>
                      <c:pt idx="11294">
                        <c:v>3180.9208514641932</c:v>
                      </c:pt>
                      <c:pt idx="11295">
                        <c:v>3199.1791132541498</c:v>
                      </c:pt>
                      <c:pt idx="11296">
                        <c:v>3221.5194637186919</c:v>
                      </c:pt>
                      <c:pt idx="11297">
                        <c:v>3227.9713042455642</c:v>
                      </c:pt>
                      <c:pt idx="11298">
                        <c:v>3201.7405621545377</c:v>
                      </c:pt>
                      <c:pt idx="11299">
                        <c:v>3233.6834058567601</c:v>
                      </c:pt>
                      <c:pt idx="11300">
                        <c:v>3233.6834058567601</c:v>
                      </c:pt>
                      <c:pt idx="11301">
                        <c:v>3233.6834058567601</c:v>
                      </c:pt>
                      <c:pt idx="11302">
                        <c:v>3236.1919322592071</c:v>
                      </c:pt>
                      <c:pt idx="11303">
                        <c:v>3249.9317887804345</c:v>
                      </c:pt>
                      <c:pt idx="11304">
                        <c:v>3240.0035281665341</c:v>
                      </c:pt>
                      <c:pt idx="11305">
                        <c:v>3248.1335999059206</c:v>
                      </c:pt>
                      <c:pt idx="11306">
                        <c:v>3206.2954251440719</c:v>
                      </c:pt>
                      <c:pt idx="11307">
                        <c:v>3206.2954251440719</c:v>
                      </c:pt>
                      <c:pt idx="11308">
                        <c:v>3206.2954251440719</c:v>
                      </c:pt>
                      <c:pt idx="11309">
                        <c:v>3245.3980947900786</c:v>
                      </c:pt>
                      <c:pt idx="11310">
                        <c:v>3219.9682465012393</c:v>
                      </c:pt>
                      <c:pt idx="11311">
                        <c:v>3215.6121368928657</c:v>
                      </c:pt>
                      <c:pt idx="11312">
                        <c:v>3215.6121368928657</c:v>
                      </c:pt>
                      <c:pt idx="11313">
                        <c:v>3201.3442314477288</c:v>
                      </c:pt>
                      <c:pt idx="11314">
                        <c:v>3201.3442314477288</c:v>
                      </c:pt>
                      <c:pt idx="11315">
                        <c:v>3201.3442314477288</c:v>
                      </c:pt>
                      <c:pt idx="11316">
                        <c:v>3234.9982359167398</c:v>
                      </c:pt>
                      <c:pt idx="11317">
                        <c:v>3278.0677407973703</c:v>
                      </c:pt>
                      <c:pt idx="11318">
                        <c:v>3294.6701164295</c:v>
                      </c:pt>
                      <c:pt idx="11319">
                        <c:v>3321.7099847112827</c:v>
                      </c:pt>
                      <c:pt idx="11320">
                        <c:v>3343.5587439727196</c:v>
                      </c:pt>
                      <c:pt idx="11321">
                        <c:v>3343.5587439727196</c:v>
                      </c:pt>
                      <c:pt idx="11322">
                        <c:v>3343.5587439727196</c:v>
                      </c:pt>
                      <c:pt idx="11323">
                        <c:v>3363.9444901799407</c:v>
                      </c:pt>
                      <c:pt idx="11324">
                        <c:v>3326.4306715277003</c:v>
                      </c:pt>
                      <c:pt idx="11325">
                        <c:v>3354.3290603316523</c:v>
                      </c:pt>
                      <c:pt idx="11326">
                        <c:v>3392.5402799012163</c:v>
                      </c:pt>
                      <c:pt idx="11327">
                        <c:v>3392.5402799012163</c:v>
                      </c:pt>
                      <c:pt idx="11328">
                        <c:v>3392.5402799012163</c:v>
                      </c:pt>
                      <c:pt idx="11329">
                        <c:v>3392.5402799012163</c:v>
                      </c:pt>
                      <c:pt idx="11330">
                        <c:v>3367.2127484417315</c:v>
                      </c:pt>
                      <c:pt idx="11331">
                        <c:v>3358.9180289309706</c:v>
                      </c:pt>
                      <c:pt idx="11332">
                        <c:v>3392.6814065623953</c:v>
                      </c:pt>
                      <c:pt idx="11333">
                        <c:v>3392.2062801364282</c:v>
                      </c:pt>
                      <c:pt idx="11334">
                        <c:v>3389.8541691167884</c:v>
                      </c:pt>
                      <c:pt idx="11335">
                        <c:v>3389.8541691167884</c:v>
                      </c:pt>
                      <c:pt idx="11336">
                        <c:v>3389.8541691167884</c:v>
                      </c:pt>
                      <c:pt idx="11337">
                        <c:v>3401.1689991767671</c:v>
                      </c:pt>
                      <c:pt idx="11338">
                        <c:v>3413.83276490651</c:v>
                      </c:pt>
                      <c:pt idx="11339">
                        <c:v>3424.1491238386516</c:v>
                      </c:pt>
                      <c:pt idx="11340">
                        <c:v>3443.3858638127781</c:v>
                      </c:pt>
                      <c:pt idx="11341">
                        <c:v>3449.1896977537403</c:v>
                      </c:pt>
                      <c:pt idx="11342">
                        <c:v>3449.1896977537403</c:v>
                      </c:pt>
                      <c:pt idx="11343">
                        <c:v>3449.1896977537403</c:v>
                      </c:pt>
                      <c:pt idx="11344">
                        <c:v>3458.9709514289138</c:v>
                      </c:pt>
                      <c:pt idx="11345">
                        <c:v>3439.0485710925618</c:v>
                      </c:pt>
                      <c:pt idx="11346">
                        <c:v>3464.2749617782024</c:v>
                      </c:pt>
                      <c:pt idx="11347">
                        <c:v>3478.6216629424976</c:v>
                      </c:pt>
                      <c:pt idx="11348">
                        <c:v>3497.0457485593388</c:v>
                      </c:pt>
                      <c:pt idx="11349">
                        <c:v>3497.0457485593388</c:v>
                      </c:pt>
                      <c:pt idx="11350">
                        <c:v>3497.0457485593388</c:v>
                      </c:pt>
                      <c:pt idx="11351">
                        <c:v>3511.2971892273385</c:v>
                      </c:pt>
                      <c:pt idx="11352">
                        <c:v>3496.9187345642781</c:v>
                      </c:pt>
                      <c:pt idx="11353">
                        <c:v>3507.4797130424622</c:v>
                      </c:pt>
                      <c:pt idx="11354">
                        <c:v>3494.6289544866586</c:v>
                      </c:pt>
                      <c:pt idx="11355">
                        <c:v>3419.9976478889871</c:v>
                      </c:pt>
                      <c:pt idx="11356">
                        <c:v>3419.9976478889871</c:v>
                      </c:pt>
                      <c:pt idx="11357">
                        <c:v>3419.9976478889871</c:v>
                      </c:pt>
                      <c:pt idx="11358">
                        <c:v>3483.5869693049576</c:v>
                      </c:pt>
                      <c:pt idx="11359">
                        <c:v>3456.8658120663358</c:v>
                      </c:pt>
                      <c:pt idx="11360">
                        <c:v>3505.6438903916332</c:v>
                      </c:pt>
                      <c:pt idx="11361">
                        <c:v>3505.028813359997</c:v>
                      </c:pt>
                      <c:pt idx="11362">
                        <c:v>3536.8528754557283</c:v>
                      </c:pt>
                      <c:pt idx="11363">
                        <c:v>3536.8528754557283</c:v>
                      </c:pt>
                      <c:pt idx="11364">
                        <c:v>3536.8528754557283</c:v>
                      </c:pt>
                      <c:pt idx="11365">
                        <c:v>3527.3750441020884</c:v>
                      </c:pt>
                      <c:pt idx="11366">
                        <c:v>3563.3329413148372</c:v>
                      </c:pt>
                      <c:pt idx="11367">
                        <c:v>3561.1290132894342</c:v>
                      </c:pt>
                      <c:pt idx="11368">
                        <c:v>3568.064212630843</c:v>
                      </c:pt>
                      <c:pt idx="11369">
                        <c:v>3556.7387980712756</c:v>
                      </c:pt>
                      <c:pt idx="11370">
                        <c:v>3556.7387980712756</c:v>
                      </c:pt>
                      <c:pt idx="11371">
                        <c:v>3556.7387980712756</c:v>
                      </c:pt>
                      <c:pt idx="11372">
                        <c:v>3561.8393508173654</c:v>
                      </c:pt>
                      <c:pt idx="11373">
                        <c:v>3510.3763377631494</c:v>
                      </c:pt>
                      <c:pt idx="11374">
                        <c:v>3488.8204163236574</c:v>
                      </c:pt>
                      <c:pt idx="11375">
                        <c:v>3475.8920381042053</c:v>
                      </c:pt>
                      <c:pt idx="11376">
                        <c:v>3530.2951899329719</c:v>
                      </c:pt>
                      <c:pt idx="11377">
                        <c:v>3530.2951899329719</c:v>
                      </c:pt>
                      <c:pt idx="11378">
                        <c:v>3530.2951899329719</c:v>
                      </c:pt>
                      <c:pt idx="11379">
                        <c:v>3524.4819475479312</c:v>
                      </c:pt>
                      <c:pt idx="11380">
                        <c:v>3547.6914030342305</c:v>
                      </c:pt>
                      <c:pt idx="11381">
                        <c:v>3555.4604257321025</c:v>
                      </c:pt>
                      <c:pt idx="11382">
                        <c:v>3579.367282135725</c:v>
                      </c:pt>
                      <c:pt idx="11383">
                        <c:v>3538.2864871222</c:v>
                      </c:pt>
                      <c:pt idx="11384">
                        <c:v>3538.2864871222</c:v>
                      </c:pt>
                      <c:pt idx="11385">
                        <c:v>3538.2864871222</c:v>
                      </c:pt>
                    </c:numCache>
                  </c:numRef>
                </c:val>
                <c:smooth val="0"/>
                <c:extLst xmlns:c15="http://schemas.microsoft.com/office/drawing/2012/chart">
                  <c:ext xmlns:c16="http://schemas.microsoft.com/office/drawing/2014/chart" uri="{C3380CC4-5D6E-409C-BE32-E72D297353CC}">
                    <c16:uniqueId val="{00000002-78BA-4B95-AECB-AC35AE06982D}"/>
                  </c:ext>
                </c:extLst>
              </c15:ser>
            </c15:filteredLineSeries>
            <c15:filteredLineSeries>
              <c15:ser>
                <c:idx val="5"/>
                <c:order val="3"/>
                <c:tx>
                  <c:strRef>
                    <c:extLst xmlns:c15="http://schemas.microsoft.com/office/drawing/2012/chart">
                      <c:ext xmlns:c15="http://schemas.microsoft.com/office/drawing/2012/chart" uri="{02D57815-91ED-43cb-92C2-25804820EDAC}">
                        <c15:formulaRef>
                          <c15:sqref>'MSCI Momentum vs MSCI USA vs ..'!$Q$2</c15:sqref>
                        </c15:formulaRef>
                      </c:ext>
                    </c:extLst>
                    <c:strCache>
                      <c:ptCount val="1"/>
                      <c:pt idx="0">
                        <c:v>MSCI USA Quality</c:v>
                      </c:pt>
                    </c:strCache>
                  </c:strRef>
                </c:tx>
                <c:spPr>
                  <a:ln w="19050" cap="rnd">
                    <a:solidFill>
                      <a:schemeClr val="accent6"/>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..'!$R$3:$R$11388</c15:sqref>
                        </c15:formulaRef>
                      </c:ext>
                    </c:extLst>
                    <c:numCache>
                      <c:formatCode>General</c:formatCode>
                      <c:ptCount val="11386"/>
                      <c:pt idx="0">
                        <c:v>100</c:v>
                      </c:pt>
                      <c:pt idx="1">
                        <c:v>100.5679415141079</c:v>
                      </c:pt>
                      <c:pt idx="2">
                        <c:v>100.5679415141079</c:v>
                      </c:pt>
                      <c:pt idx="3">
                        <c:v>100.5679415141079</c:v>
                      </c:pt>
                      <c:pt idx="4">
                        <c:v>100.5679415141079</c:v>
                      </c:pt>
                      <c:pt idx="5">
                        <c:v>100.36855779107003</c:v>
                      </c:pt>
                      <c:pt idx="6">
                        <c:v>100.12688055102412</c:v>
                      </c:pt>
                      <c:pt idx="7">
                        <c:v>100.96066702918253</c:v>
                      </c:pt>
                      <c:pt idx="8">
                        <c:v>101.07546371820435</c:v>
                      </c:pt>
                      <c:pt idx="9">
                        <c:v>101.07546371820435</c:v>
                      </c:pt>
                      <c:pt idx="10">
                        <c:v>101.07546371820435</c:v>
                      </c:pt>
                      <c:pt idx="11">
                        <c:v>100.58606730711136</c:v>
                      </c:pt>
                      <c:pt idx="12">
                        <c:v>100.70690592713433</c:v>
                      </c:pt>
                      <c:pt idx="13">
                        <c:v>100.97879282218597</c:v>
                      </c:pt>
                      <c:pt idx="14">
                        <c:v>101.6252794393088</c:v>
                      </c:pt>
                      <c:pt idx="15">
                        <c:v>101.67361488731798</c:v>
                      </c:pt>
                      <c:pt idx="16">
                        <c:v>101.67361488731798</c:v>
                      </c:pt>
                      <c:pt idx="17">
                        <c:v>101.67361488731798</c:v>
                      </c:pt>
                      <c:pt idx="18">
                        <c:v>102.08446619539605</c:v>
                      </c:pt>
                      <c:pt idx="19">
                        <c:v>101.49235695728355</c:v>
                      </c:pt>
                      <c:pt idx="20">
                        <c:v>100.65857047912513</c:v>
                      </c:pt>
                      <c:pt idx="21">
                        <c:v>101.03317020119631</c:v>
                      </c:pt>
                      <c:pt idx="22">
                        <c:v>100.9546250981814</c:v>
                      </c:pt>
                      <c:pt idx="23">
                        <c:v>100.9546250981814</c:v>
                      </c:pt>
                      <c:pt idx="24">
                        <c:v>100.9546250981814</c:v>
                      </c:pt>
                      <c:pt idx="25">
                        <c:v>101.30505709624796</c:v>
                      </c:pt>
                      <c:pt idx="26">
                        <c:v>101.08754758020665</c:v>
                      </c:pt>
                      <c:pt idx="27">
                        <c:v>100.92441544317565</c:v>
                      </c:pt>
                      <c:pt idx="28">
                        <c:v>101.2204700622319</c:v>
                      </c:pt>
                      <c:pt idx="29">
                        <c:v>102.37447888345116</c:v>
                      </c:pt>
                      <c:pt idx="30">
                        <c:v>102.37447888345116</c:v>
                      </c:pt>
                      <c:pt idx="31">
                        <c:v>102.37447888345116</c:v>
                      </c:pt>
                      <c:pt idx="32">
                        <c:v>102.87595915654646</c:v>
                      </c:pt>
                      <c:pt idx="33">
                        <c:v>103.16597184460156</c:v>
                      </c:pt>
                      <c:pt idx="34">
                        <c:v>103.10555253459007</c:v>
                      </c:pt>
                      <c:pt idx="35">
                        <c:v>102.49531750347411</c:v>
                      </c:pt>
                      <c:pt idx="36">
                        <c:v>102.36239502144885</c:v>
                      </c:pt>
                      <c:pt idx="37">
                        <c:v>102.36239502144885</c:v>
                      </c:pt>
                      <c:pt idx="38">
                        <c:v>102.36239502144885</c:v>
                      </c:pt>
                      <c:pt idx="39">
                        <c:v>102.694701226512</c:v>
                      </c:pt>
                      <c:pt idx="40">
                        <c:v>103.05117515557973</c:v>
                      </c:pt>
                      <c:pt idx="41">
                        <c:v>104.09038728777718</c:v>
                      </c:pt>
                      <c:pt idx="42">
                        <c:v>104.02996797776571</c:v>
                      </c:pt>
                      <c:pt idx="43">
                        <c:v>104.62207721587819</c:v>
                      </c:pt>
                      <c:pt idx="44">
                        <c:v>104.62207721587819</c:v>
                      </c:pt>
                      <c:pt idx="45">
                        <c:v>104.62207721587819</c:v>
                      </c:pt>
                      <c:pt idx="46">
                        <c:v>104.63416107788049</c:v>
                      </c:pt>
                      <c:pt idx="47">
                        <c:v>106.16276962117094</c:v>
                      </c:pt>
                      <c:pt idx="48">
                        <c:v>106.80925623829376</c:v>
                      </c:pt>
                      <c:pt idx="49">
                        <c:v>106.45278230922602</c:v>
                      </c:pt>
                      <c:pt idx="50">
                        <c:v>106.45278230922602</c:v>
                      </c:pt>
                      <c:pt idx="51">
                        <c:v>106.45278230922602</c:v>
                      </c:pt>
                      <c:pt idx="52">
                        <c:v>106.45278230922602</c:v>
                      </c:pt>
                      <c:pt idx="53">
                        <c:v>106.31381789619962</c:v>
                      </c:pt>
                      <c:pt idx="54">
                        <c:v>106.83342396229834</c:v>
                      </c:pt>
                      <c:pt idx="55">
                        <c:v>107.4436589934143</c:v>
                      </c:pt>
                      <c:pt idx="56">
                        <c:v>107.35907195939822</c:v>
                      </c:pt>
                      <c:pt idx="57">
                        <c:v>108.7064225726542</c:v>
                      </c:pt>
                      <c:pt idx="58">
                        <c:v>108.7064225726542</c:v>
                      </c:pt>
                      <c:pt idx="59">
                        <c:v>108.7064225726542</c:v>
                      </c:pt>
                      <c:pt idx="60">
                        <c:v>108.47682919461059</c:v>
                      </c:pt>
                      <c:pt idx="61">
                        <c:v>108.67017098664734</c:v>
                      </c:pt>
                      <c:pt idx="62">
                        <c:v>108.67017098664734</c:v>
                      </c:pt>
                      <c:pt idx="63">
                        <c:v>108.09014561053712</c:v>
                      </c:pt>
                      <c:pt idx="64">
                        <c:v>107.67325237145792</c:v>
                      </c:pt>
                      <c:pt idx="65">
                        <c:v>107.67325237145792</c:v>
                      </c:pt>
                      <c:pt idx="66">
                        <c:v>107.67325237145792</c:v>
                      </c:pt>
                      <c:pt idx="67">
                        <c:v>107.67325237145792</c:v>
                      </c:pt>
                      <c:pt idx="68">
                        <c:v>107.76992326747627</c:v>
                      </c:pt>
                      <c:pt idx="69">
                        <c:v>108.05389402453022</c:v>
                      </c:pt>
                      <c:pt idx="70">
                        <c:v>108.83330312367829</c:v>
                      </c:pt>
                      <c:pt idx="71">
                        <c:v>107.91492961150381</c:v>
                      </c:pt>
                      <c:pt idx="72">
                        <c:v>107.91492961150381</c:v>
                      </c:pt>
                      <c:pt idx="73">
                        <c:v>107.91492961150381</c:v>
                      </c:pt>
                      <c:pt idx="74">
                        <c:v>107.14156244335686</c:v>
                      </c:pt>
                      <c:pt idx="75">
                        <c:v>107.98139085251643</c:v>
                      </c:pt>
                      <c:pt idx="76">
                        <c:v>108.16264878255086</c:v>
                      </c:pt>
                      <c:pt idx="77">
                        <c:v>109.64292187783211</c:v>
                      </c:pt>
                      <c:pt idx="78">
                        <c:v>108.68225484864958</c:v>
                      </c:pt>
                      <c:pt idx="79">
                        <c:v>108.68225484864958</c:v>
                      </c:pt>
                      <c:pt idx="80">
                        <c:v>108.68225484864958</c:v>
                      </c:pt>
                      <c:pt idx="81">
                        <c:v>108.86351277868401</c:v>
                      </c:pt>
                      <c:pt idx="82">
                        <c:v>107.20198175336833</c:v>
                      </c:pt>
                      <c:pt idx="83">
                        <c:v>107.04489154733848</c:v>
                      </c:pt>
                      <c:pt idx="84">
                        <c:v>107.05093347833963</c:v>
                      </c:pt>
                      <c:pt idx="85">
                        <c:v>106.62799830825925</c:v>
                      </c:pt>
                      <c:pt idx="86">
                        <c:v>106.62799830825925</c:v>
                      </c:pt>
                      <c:pt idx="87">
                        <c:v>106.62799830825925</c:v>
                      </c:pt>
                      <c:pt idx="88">
                        <c:v>106.99655609932927</c:v>
                      </c:pt>
                      <c:pt idx="89">
                        <c:v>107.61887499244752</c:v>
                      </c:pt>
                      <c:pt idx="90">
                        <c:v>108.18681650655542</c:v>
                      </c:pt>
                      <c:pt idx="91">
                        <c:v>107.66116850945555</c:v>
                      </c:pt>
                      <c:pt idx="92">
                        <c:v>107.9330554045072</c:v>
                      </c:pt>
                      <c:pt idx="93">
                        <c:v>107.9330554045072</c:v>
                      </c:pt>
                      <c:pt idx="94">
                        <c:v>107.9330554045072</c:v>
                      </c:pt>
                      <c:pt idx="95">
                        <c:v>108.15660685154968</c:v>
                      </c:pt>
                      <c:pt idx="96">
                        <c:v>106.4225726542202</c:v>
                      </c:pt>
                      <c:pt idx="97">
                        <c:v>106.331943689203</c:v>
                      </c:pt>
                      <c:pt idx="98">
                        <c:v>105.93921817412838</c:v>
                      </c:pt>
                      <c:pt idx="99">
                        <c:v>106.60383058425467</c:v>
                      </c:pt>
                      <c:pt idx="100">
                        <c:v>106.60383058425467</c:v>
                      </c:pt>
                      <c:pt idx="101">
                        <c:v>106.60383058425467</c:v>
                      </c:pt>
                      <c:pt idx="102">
                        <c:v>107.53428795843143</c:v>
                      </c:pt>
                      <c:pt idx="103">
                        <c:v>109.39520270678501</c:v>
                      </c:pt>
                      <c:pt idx="104">
                        <c:v>109.17165125974253</c:v>
                      </c:pt>
                      <c:pt idx="105">
                        <c:v>109.75167663585273</c:v>
                      </c:pt>
                      <c:pt idx="106">
                        <c:v>109.71542504984583</c:v>
                      </c:pt>
                      <c:pt idx="107">
                        <c:v>109.71542504984583</c:v>
                      </c:pt>
                      <c:pt idx="108">
                        <c:v>109.71542504984583</c:v>
                      </c:pt>
                      <c:pt idx="109">
                        <c:v>109.6489638088332</c:v>
                      </c:pt>
                      <c:pt idx="110">
                        <c:v>109.48583167180222</c:v>
                      </c:pt>
                      <c:pt idx="111">
                        <c:v>110.27732463295261</c:v>
                      </c:pt>
                      <c:pt idx="112">
                        <c:v>109.93897649688833</c:v>
                      </c:pt>
                      <c:pt idx="113">
                        <c:v>109.66708960183666</c:v>
                      </c:pt>
                      <c:pt idx="114">
                        <c:v>109.66708960183666</c:v>
                      </c:pt>
                      <c:pt idx="115">
                        <c:v>109.66708960183666</c:v>
                      </c:pt>
                      <c:pt idx="116">
                        <c:v>108.78496767566908</c:v>
                      </c:pt>
                      <c:pt idx="117">
                        <c:v>108.95414174370123</c:v>
                      </c:pt>
                      <c:pt idx="118">
                        <c:v>109.54625098181373</c:v>
                      </c:pt>
                      <c:pt idx="119">
                        <c:v>110.27128270195148</c:v>
                      </c:pt>
                      <c:pt idx="120">
                        <c:v>111.79989124524191</c:v>
                      </c:pt>
                      <c:pt idx="121">
                        <c:v>111.79989124524191</c:v>
                      </c:pt>
                      <c:pt idx="122">
                        <c:v>111.79989124524191</c:v>
                      </c:pt>
                      <c:pt idx="123">
                        <c:v>111.63675910821092</c:v>
                      </c:pt>
                      <c:pt idx="124">
                        <c:v>111.48571083318222</c:v>
                      </c:pt>
                      <c:pt idx="125">
                        <c:v>111.24403359313629</c:v>
                      </c:pt>
                      <c:pt idx="126">
                        <c:v>111.32257869615121</c:v>
                      </c:pt>
                      <c:pt idx="127">
                        <c:v>110.24711497794688</c:v>
                      </c:pt>
                      <c:pt idx="128">
                        <c:v>110.24711497794688</c:v>
                      </c:pt>
                      <c:pt idx="129">
                        <c:v>110.24711497794688</c:v>
                      </c:pt>
                      <c:pt idx="130">
                        <c:v>110.42837290798134</c:v>
                      </c:pt>
                      <c:pt idx="131">
                        <c:v>111.39508186816501</c:v>
                      </c:pt>
                      <c:pt idx="132">
                        <c:v>111.84218476224997</c:v>
                      </c:pt>
                      <c:pt idx="133">
                        <c:v>111.89052021025914</c:v>
                      </c:pt>
                      <c:pt idx="134">
                        <c:v>111.53404628119141</c:v>
                      </c:pt>
                      <c:pt idx="135">
                        <c:v>111.53404628119141</c:v>
                      </c:pt>
                      <c:pt idx="136">
                        <c:v>111.53404628119141</c:v>
                      </c:pt>
                      <c:pt idx="137">
                        <c:v>113.06265482448184</c:v>
                      </c:pt>
                      <c:pt idx="138">
                        <c:v>112.93577427345772</c:v>
                      </c:pt>
                      <c:pt idx="139">
                        <c:v>113.1955773065071</c:v>
                      </c:pt>
                      <c:pt idx="140">
                        <c:v>112.75451634342332</c:v>
                      </c:pt>
                      <c:pt idx="141">
                        <c:v>112.74847441242218</c:v>
                      </c:pt>
                      <c:pt idx="142">
                        <c:v>112.74847441242218</c:v>
                      </c:pt>
                      <c:pt idx="143">
                        <c:v>112.74847441242218</c:v>
                      </c:pt>
                      <c:pt idx="144">
                        <c:v>112.07177814029362</c:v>
                      </c:pt>
                      <c:pt idx="145">
                        <c:v>109.81209594586427</c:v>
                      </c:pt>
                      <c:pt idx="146">
                        <c:v>109.50999939580687</c:v>
                      </c:pt>
                      <c:pt idx="147">
                        <c:v>109.50999939580687</c:v>
                      </c:pt>
                      <c:pt idx="148">
                        <c:v>110.19273759893659</c:v>
                      </c:pt>
                      <c:pt idx="149">
                        <c:v>110.19273759893659</c:v>
                      </c:pt>
                      <c:pt idx="150">
                        <c:v>110.19273759893659</c:v>
                      </c:pt>
                      <c:pt idx="151">
                        <c:v>111.05069180109962</c:v>
                      </c:pt>
                      <c:pt idx="152">
                        <c:v>111.46758504017883</c:v>
                      </c:pt>
                      <c:pt idx="153">
                        <c:v>110.59150504501237</c:v>
                      </c:pt>
                      <c:pt idx="154">
                        <c:v>109.54625098181378</c:v>
                      </c:pt>
                      <c:pt idx="155">
                        <c:v>110.42233097698023</c:v>
                      </c:pt>
                      <c:pt idx="156">
                        <c:v>110.42233097698023</c:v>
                      </c:pt>
                      <c:pt idx="157">
                        <c:v>110.42233097698023</c:v>
                      </c:pt>
                      <c:pt idx="158">
                        <c:v>110.54921152800435</c:v>
                      </c:pt>
                      <c:pt idx="159">
                        <c:v>110.4283729079814</c:v>
                      </c:pt>
                      <c:pt idx="160">
                        <c:v>109.7758443598574</c:v>
                      </c:pt>
                      <c:pt idx="161">
                        <c:v>108.23515195456467</c:v>
                      </c:pt>
                      <c:pt idx="162">
                        <c:v>108.56745815962782</c:v>
                      </c:pt>
                      <c:pt idx="163">
                        <c:v>108.56745815962782</c:v>
                      </c:pt>
                      <c:pt idx="164">
                        <c:v>108.56745815962782</c:v>
                      </c:pt>
                      <c:pt idx="165">
                        <c:v>109.13539967373573</c:v>
                      </c:pt>
                      <c:pt idx="166">
                        <c:v>109.36499305177936</c:v>
                      </c:pt>
                      <c:pt idx="167">
                        <c:v>110.57337925200896</c:v>
                      </c:pt>
                      <c:pt idx="168">
                        <c:v>110.83922421605946</c:v>
                      </c:pt>
                      <c:pt idx="169">
                        <c:v>111.39508186816508</c:v>
                      </c:pt>
                      <c:pt idx="170">
                        <c:v>111.39508186816508</c:v>
                      </c:pt>
                      <c:pt idx="171">
                        <c:v>111.39508186816508</c:v>
                      </c:pt>
                      <c:pt idx="172">
                        <c:v>111.05069180109965</c:v>
                      </c:pt>
                      <c:pt idx="173">
                        <c:v>110.93589511207784</c:v>
                      </c:pt>
                      <c:pt idx="174">
                        <c:v>112.04761041628906</c:v>
                      </c:pt>
                      <c:pt idx="175">
                        <c:v>111.95698145127186</c:v>
                      </c:pt>
                      <c:pt idx="176">
                        <c:v>112.24699413932696</c:v>
                      </c:pt>
                      <c:pt idx="177">
                        <c:v>112.24699413932696</c:v>
                      </c:pt>
                      <c:pt idx="178">
                        <c:v>112.24699413932696</c:v>
                      </c:pt>
                      <c:pt idx="179">
                        <c:v>112.24699413932696</c:v>
                      </c:pt>
                      <c:pt idx="180">
                        <c:v>112.67597124040847</c:v>
                      </c:pt>
                      <c:pt idx="181">
                        <c:v>112.24095220832582</c:v>
                      </c:pt>
                      <c:pt idx="182">
                        <c:v>112.44637786236486</c:v>
                      </c:pt>
                      <c:pt idx="183">
                        <c:v>111.63675910821102</c:v>
                      </c:pt>
                      <c:pt idx="184">
                        <c:v>111.63675910821102</c:v>
                      </c:pt>
                      <c:pt idx="185">
                        <c:v>111.63675910821102</c:v>
                      </c:pt>
                      <c:pt idx="186">
                        <c:v>111.63675910821102</c:v>
                      </c:pt>
                      <c:pt idx="187">
                        <c:v>111.17153042112263</c:v>
                      </c:pt>
                      <c:pt idx="188">
                        <c:v>111.50383662618577</c:v>
                      </c:pt>
                      <c:pt idx="189">
                        <c:v>111.15944655912033</c:v>
                      </c:pt>
                      <c:pt idx="190">
                        <c:v>111.16548849012148</c:v>
                      </c:pt>
                      <c:pt idx="191">
                        <c:v>111.16548849012148</c:v>
                      </c:pt>
                      <c:pt idx="192">
                        <c:v>111.16548849012148</c:v>
                      </c:pt>
                      <c:pt idx="193">
                        <c:v>111.11715304211229</c:v>
                      </c:pt>
                      <c:pt idx="194">
                        <c:v>111.46758504017888</c:v>
                      </c:pt>
                      <c:pt idx="195">
                        <c:v>111.60654945320526</c:v>
                      </c:pt>
                      <c:pt idx="196">
                        <c:v>111.52196241918919</c:v>
                      </c:pt>
                      <c:pt idx="197">
                        <c:v>112.59138420639238</c:v>
                      </c:pt>
                      <c:pt idx="198">
                        <c:v>112.59138420639238</c:v>
                      </c:pt>
                      <c:pt idx="199">
                        <c:v>112.59138420639238</c:v>
                      </c:pt>
                      <c:pt idx="200">
                        <c:v>113.44329647755424</c:v>
                      </c:pt>
                      <c:pt idx="201">
                        <c:v>113.63059633858984</c:v>
                      </c:pt>
                      <c:pt idx="202">
                        <c:v>113.45538033955656</c:v>
                      </c:pt>
                      <c:pt idx="203">
                        <c:v>113.06265482448194</c:v>
                      </c:pt>
                      <c:pt idx="204">
                        <c:v>112.44033593136369</c:v>
                      </c:pt>
                      <c:pt idx="205">
                        <c:v>112.44033593136369</c:v>
                      </c:pt>
                      <c:pt idx="206">
                        <c:v>112.44033593136369</c:v>
                      </c:pt>
                      <c:pt idx="207">
                        <c:v>112.97202585946472</c:v>
                      </c:pt>
                      <c:pt idx="208">
                        <c:v>113.08078061748537</c:v>
                      </c:pt>
                      <c:pt idx="209">
                        <c:v>113.23787082351522</c:v>
                      </c:pt>
                      <c:pt idx="210">
                        <c:v>113.44933840855541</c:v>
                      </c:pt>
                      <c:pt idx="211">
                        <c:v>114.59730529877351</c:v>
                      </c:pt>
                      <c:pt idx="212">
                        <c:v>114.59730529877351</c:v>
                      </c:pt>
                      <c:pt idx="213">
                        <c:v>114.59730529877351</c:v>
                      </c:pt>
                      <c:pt idx="214">
                        <c:v>114.45229895474597</c:v>
                      </c:pt>
                      <c:pt idx="215">
                        <c:v>115.0746178478642</c:v>
                      </c:pt>
                      <c:pt idx="216">
                        <c:v>115.10482750286992</c:v>
                      </c:pt>
                      <c:pt idx="217">
                        <c:v>115.65464322397438</c:v>
                      </c:pt>
                      <c:pt idx="218">
                        <c:v>116.88719714820856</c:v>
                      </c:pt>
                      <c:pt idx="219">
                        <c:v>116.88719714820856</c:v>
                      </c:pt>
                      <c:pt idx="220">
                        <c:v>116.88719714820856</c:v>
                      </c:pt>
                      <c:pt idx="221">
                        <c:v>117.95661893541174</c:v>
                      </c:pt>
                      <c:pt idx="222">
                        <c:v>117.94453507340945</c:v>
                      </c:pt>
                      <c:pt idx="223">
                        <c:v>118.01099631442207</c:v>
                      </c:pt>
                      <c:pt idx="224">
                        <c:v>117.92036734940484</c:v>
                      </c:pt>
                      <c:pt idx="225">
                        <c:v>118.35538638148751</c:v>
                      </c:pt>
                      <c:pt idx="226">
                        <c:v>118.35538638148751</c:v>
                      </c:pt>
                      <c:pt idx="227">
                        <c:v>118.35538638148751</c:v>
                      </c:pt>
                      <c:pt idx="228">
                        <c:v>118.20433810645881</c:v>
                      </c:pt>
                      <c:pt idx="229">
                        <c:v>118.29496707147602</c:v>
                      </c:pt>
                      <c:pt idx="230">
                        <c:v>118.60310555253457</c:v>
                      </c:pt>
                      <c:pt idx="231">
                        <c:v>118.94749561960001</c:v>
                      </c:pt>
                      <c:pt idx="232">
                        <c:v>117.98682859041747</c:v>
                      </c:pt>
                      <c:pt idx="233">
                        <c:v>117.98682859041747</c:v>
                      </c:pt>
                      <c:pt idx="234">
                        <c:v>117.98682859041747</c:v>
                      </c:pt>
                      <c:pt idx="235">
                        <c:v>117.98682859041747</c:v>
                      </c:pt>
                      <c:pt idx="236">
                        <c:v>117.79348679838075</c:v>
                      </c:pt>
                      <c:pt idx="237">
                        <c:v>118.50643465651621</c:v>
                      </c:pt>
                      <c:pt idx="238">
                        <c:v>119.05020844661952</c:v>
                      </c:pt>
                      <c:pt idx="239">
                        <c:v>119.3100114796689</c:v>
                      </c:pt>
                      <c:pt idx="240">
                        <c:v>119.3100114796689</c:v>
                      </c:pt>
                      <c:pt idx="241">
                        <c:v>119.3100114796689</c:v>
                      </c:pt>
                      <c:pt idx="242">
                        <c:v>118.42184762250015</c:v>
                      </c:pt>
                      <c:pt idx="243">
                        <c:v>119.40064044468612</c:v>
                      </c:pt>
                      <c:pt idx="244">
                        <c:v>119.34022113467464</c:v>
                      </c:pt>
                      <c:pt idx="245">
                        <c:v>119.59398223672282</c:v>
                      </c:pt>
                      <c:pt idx="246">
                        <c:v>120.08942057881697</c:v>
                      </c:pt>
                      <c:pt idx="247">
                        <c:v>120.08942057881697</c:v>
                      </c:pt>
                      <c:pt idx="248">
                        <c:v>120.08942057881697</c:v>
                      </c:pt>
                      <c:pt idx="249">
                        <c:v>120.53048154190077</c:v>
                      </c:pt>
                      <c:pt idx="250">
                        <c:v>119.66044347773547</c:v>
                      </c:pt>
                      <c:pt idx="251">
                        <c:v>119.8175336837653</c:v>
                      </c:pt>
                      <c:pt idx="252">
                        <c:v>119.76919823575611</c:v>
                      </c:pt>
                      <c:pt idx="253">
                        <c:v>121.3038487100477</c:v>
                      </c:pt>
                      <c:pt idx="254">
                        <c:v>121.3038487100477</c:v>
                      </c:pt>
                      <c:pt idx="255">
                        <c:v>121.3038487100477</c:v>
                      </c:pt>
                      <c:pt idx="256">
                        <c:v>121.5817775361005</c:v>
                      </c:pt>
                      <c:pt idx="257">
                        <c:v>122.75995408132435</c:v>
                      </c:pt>
                      <c:pt idx="258">
                        <c:v>122.51223491027729</c:v>
                      </c:pt>
                      <c:pt idx="259">
                        <c:v>123.20705697540929</c:v>
                      </c:pt>
                      <c:pt idx="260">
                        <c:v>123.40644069844718</c:v>
                      </c:pt>
                      <c:pt idx="261">
                        <c:v>123.40644069844718</c:v>
                      </c:pt>
                      <c:pt idx="262">
                        <c:v>123.40644069844718</c:v>
                      </c:pt>
                      <c:pt idx="263">
                        <c:v>124.08917890157689</c:v>
                      </c:pt>
                      <c:pt idx="264">
                        <c:v>123.87771131653672</c:v>
                      </c:pt>
                      <c:pt idx="265">
                        <c:v>123.76895655851605</c:v>
                      </c:pt>
                      <c:pt idx="266">
                        <c:v>123.54540511147358</c:v>
                      </c:pt>
                      <c:pt idx="267">
                        <c:v>124.45773669264693</c:v>
                      </c:pt>
                      <c:pt idx="268">
                        <c:v>124.45773669264693</c:v>
                      </c:pt>
                      <c:pt idx="269">
                        <c:v>124.45773669264693</c:v>
                      </c:pt>
                      <c:pt idx="270">
                        <c:v>124.76587517370548</c:v>
                      </c:pt>
                      <c:pt idx="271">
                        <c:v>125.17672648178355</c:v>
                      </c:pt>
                      <c:pt idx="272">
                        <c:v>124.54836565766415</c:v>
                      </c:pt>
                      <c:pt idx="273">
                        <c:v>123.62395021448853</c:v>
                      </c:pt>
                      <c:pt idx="274">
                        <c:v>123.04392483837832</c:v>
                      </c:pt>
                      <c:pt idx="275">
                        <c:v>123.04392483837832</c:v>
                      </c:pt>
                      <c:pt idx="276">
                        <c:v>123.04392483837832</c:v>
                      </c:pt>
                      <c:pt idx="277">
                        <c:v>124.00459186756085</c:v>
                      </c:pt>
                      <c:pt idx="278">
                        <c:v>124.55440758866533</c:v>
                      </c:pt>
                      <c:pt idx="279">
                        <c:v>124.39127545163433</c:v>
                      </c:pt>
                      <c:pt idx="280">
                        <c:v>124.29460455561596</c:v>
                      </c:pt>
                      <c:pt idx="281">
                        <c:v>124.40335931363663</c:v>
                      </c:pt>
                      <c:pt idx="282">
                        <c:v>124.40335931363663</c:v>
                      </c:pt>
                      <c:pt idx="283">
                        <c:v>124.40335931363663</c:v>
                      </c:pt>
                      <c:pt idx="284">
                        <c:v>124.89879765573076</c:v>
                      </c:pt>
                      <c:pt idx="285">
                        <c:v>124.89879765573076</c:v>
                      </c:pt>
                      <c:pt idx="286">
                        <c:v>125.63591323787081</c:v>
                      </c:pt>
                      <c:pt idx="287">
                        <c:v>126.46969971602921</c:v>
                      </c:pt>
                      <c:pt idx="288">
                        <c:v>126.46969971602921</c:v>
                      </c:pt>
                      <c:pt idx="289">
                        <c:v>126.46969971602921</c:v>
                      </c:pt>
                      <c:pt idx="290">
                        <c:v>126.46969971602921</c:v>
                      </c:pt>
                      <c:pt idx="291">
                        <c:v>125.87154854691558</c:v>
                      </c:pt>
                      <c:pt idx="292">
                        <c:v>125.46069723883751</c:v>
                      </c:pt>
                      <c:pt idx="293">
                        <c:v>124.56044951966646</c:v>
                      </c:pt>
                      <c:pt idx="294">
                        <c:v>124.22210138360217</c:v>
                      </c:pt>
                      <c:pt idx="295">
                        <c:v>124.90483958673188</c:v>
                      </c:pt>
                      <c:pt idx="296">
                        <c:v>124.90483958673188</c:v>
                      </c:pt>
                      <c:pt idx="297">
                        <c:v>124.90483958673188</c:v>
                      </c:pt>
                      <c:pt idx="298">
                        <c:v>126.36094495800853</c:v>
                      </c:pt>
                      <c:pt idx="299">
                        <c:v>126.2038547519787</c:v>
                      </c:pt>
                      <c:pt idx="300">
                        <c:v>126.38511268201314</c:v>
                      </c:pt>
                      <c:pt idx="301">
                        <c:v>126.55428675004529</c:v>
                      </c:pt>
                      <c:pt idx="302">
                        <c:v>127.09806054014859</c:v>
                      </c:pt>
                      <c:pt idx="303">
                        <c:v>127.09806054014859</c:v>
                      </c:pt>
                      <c:pt idx="304">
                        <c:v>127.09806054014859</c:v>
                      </c:pt>
                      <c:pt idx="305">
                        <c:v>126.71137695607511</c:v>
                      </c:pt>
                      <c:pt idx="306">
                        <c:v>127.02555736813481</c:v>
                      </c:pt>
                      <c:pt idx="307">
                        <c:v>129.24898797655726</c:v>
                      </c:pt>
                      <c:pt idx="308">
                        <c:v>129.30336535556759</c:v>
                      </c:pt>
                      <c:pt idx="309">
                        <c:v>128.99522687450906</c:v>
                      </c:pt>
                      <c:pt idx="310">
                        <c:v>128.99522687450906</c:v>
                      </c:pt>
                      <c:pt idx="311">
                        <c:v>128.99522687450906</c:v>
                      </c:pt>
                      <c:pt idx="312">
                        <c:v>129.92568424868585</c:v>
                      </c:pt>
                      <c:pt idx="313">
                        <c:v>129.72630052564799</c:v>
                      </c:pt>
                      <c:pt idx="314">
                        <c:v>129.75651018065372</c:v>
                      </c:pt>
                      <c:pt idx="315">
                        <c:v>130.49362576279376</c:v>
                      </c:pt>
                      <c:pt idx="316">
                        <c:v>129.90151652468126</c:v>
                      </c:pt>
                      <c:pt idx="317">
                        <c:v>129.90151652468126</c:v>
                      </c:pt>
                      <c:pt idx="318">
                        <c:v>129.90151652468126</c:v>
                      </c:pt>
                      <c:pt idx="319">
                        <c:v>130.16131955773062</c:v>
                      </c:pt>
                      <c:pt idx="320">
                        <c:v>130.40299679777655</c:v>
                      </c:pt>
                      <c:pt idx="321">
                        <c:v>130.33653555676392</c:v>
                      </c:pt>
                      <c:pt idx="322">
                        <c:v>128.07685336233459</c:v>
                      </c:pt>
                      <c:pt idx="323">
                        <c:v>128.42124342940002</c:v>
                      </c:pt>
                      <c:pt idx="324">
                        <c:v>128.42124342940002</c:v>
                      </c:pt>
                      <c:pt idx="325">
                        <c:v>128.42124342940002</c:v>
                      </c:pt>
                      <c:pt idx="326">
                        <c:v>129.70817473264455</c:v>
                      </c:pt>
                      <c:pt idx="327">
                        <c:v>131.30324451694761</c:v>
                      </c:pt>
                      <c:pt idx="328">
                        <c:v>131.46637665397864</c:v>
                      </c:pt>
                      <c:pt idx="329">
                        <c:v>131.89535375506017</c:v>
                      </c:pt>
                      <c:pt idx="330">
                        <c:v>130.35466134976744</c:v>
                      </c:pt>
                      <c:pt idx="331">
                        <c:v>130.35466134976744</c:v>
                      </c:pt>
                      <c:pt idx="332">
                        <c:v>130.35466134976744</c:v>
                      </c:pt>
                      <c:pt idx="333">
                        <c:v>130.35466134976744</c:v>
                      </c:pt>
                      <c:pt idx="334">
                        <c:v>129.56921031961821</c:v>
                      </c:pt>
                      <c:pt idx="335">
                        <c:v>132.2518276841279</c:v>
                      </c:pt>
                      <c:pt idx="336">
                        <c:v>132.61434354419677</c:v>
                      </c:pt>
                      <c:pt idx="337">
                        <c:v>132.57809195818987</c:v>
                      </c:pt>
                      <c:pt idx="338">
                        <c:v>132.57809195818987</c:v>
                      </c:pt>
                      <c:pt idx="339">
                        <c:v>132.57809195818987</c:v>
                      </c:pt>
                      <c:pt idx="340">
                        <c:v>133.20041085130811</c:v>
                      </c:pt>
                      <c:pt idx="341">
                        <c:v>133.20645278230924</c:v>
                      </c:pt>
                      <c:pt idx="342">
                        <c:v>133.02519485227481</c:v>
                      </c:pt>
                      <c:pt idx="343">
                        <c:v>133.09165609328744</c:v>
                      </c:pt>
                      <c:pt idx="344">
                        <c:v>132.26995347713131</c:v>
                      </c:pt>
                      <c:pt idx="345">
                        <c:v>132.26995347713131</c:v>
                      </c:pt>
                      <c:pt idx="346">
                        <c:v>132.26995347713131</c:v>
                      </c:pt>
                      <c:pt idx="347">
                        <c:v>132.9708174732645</c:v>
                      </c:pt>
                      <c:pt idx="348">
                        <c:v>134.1671198114918</c:v>
                      </c:pt>
                      <c:pt idx="349">
                        <c:v>134.43900670654344</c:v>
                      </c:pt>
                      <c:pt idx="350">
                        <c:v>135.0009062896502</c:v>
                      </c:pt>
                      <c:pt idx="351">
                        <c:v>136.00386683584077</c:v>
                      </c:pt>
                      <c:pt idx="352">
                        <c:v>136.00386683584077</c:v>
                      </c:pt>
                      <c:pt idx="353">
                        <c:v>136.00386683584077</c:v>
                      </c:pt>
                      <c:pt idx="354">
                        <c:v>137.73185910216907</c:v>
                      </c:pt>
                      <c:pt idx="355">
                        <c:v>138.10645882424024</c:v>
                      </c:pt>
                      <c:pt idx="356">
                        <c:v>138.4025134432965</c:v>
                      </c:pt>
                      <c:pt idx="357">
                        <c:v>140.6078182587155</c:v>
                      </c:pt>
                      <c:pt idx="358">
                        <c:v>140.24530239864663</c:v>
                      </c:pt>
                      <c:pt idx="359">
                        <c:v>140.24530239864663</c:v>
                      </c:pt>
                      <c:pt idx="360">
                        <c:v>140.24530239864663</c:v>
                      </c:pt>
                      <c:pt idx="361">
                        <c:v>138.48710047731257</c:v>
                      </c:pt>
                      <c:pt idx="362">
                        <c:v>137.23642076007491</c:v>
                      </c:pt>
                      <c:pt idx="363">
                        <c:v>137.76206875717477</c:v>
                      </c:pt>
                      <c:pt idx="364">
                        <c:v>138.03999758322757</c:v>
                      </c:pt>
                      <c:pt idx="365">
                        <c:v>138.39042958129417</c:v>
                      </c:pt>
                      <c:pt idx="366">
                        <c:v>138.39042958129417</c:v>
                      </c:pt>
                      <c:pt idx="367">
                        <c:v>138.39042958129417</c:v>
                      </c:pt>
                      <c:pt idx="368">
                        <c:v>138.94628723339977</c:v>
                      </c:pt>
                      <c:pt idx="369">
                        <c:v>138.94628723339977</c:v>
                      </c:pt>
                      <c:pt idx="370">
                        <c:v>138.83753247537911</c:v>
                      </c:pt>
                      <c:pt idx="371">
                        <c:v>140.44468612168444</c:v>
                      </c:pt>
                      <c:pt idx="372">
                        <c:v>140.55948281070624</c:v>
                      </c:pt>
                      <c:pt idx="373">
                        <c:v>140.55948281070624</c:v>
                      </c:pt>
                      <c:pt idx="374">
                        <c:v>140.55948281070624</c:v>
                      </c:pt>
                      <c:pt idx="375">
                        <c:v>141.26034680683944</c:v>
                      </c:pt>
                      <c:pt idx="376">
                        <c:v>140.64406984472234</c:v>
                      </c:pt>
                      <c:pt idx="377">
                        <c:v>142.72249410911724</c:v>
                      </c:pt>
                      <c:pt idx="378">
                        <c:v>143.18168086520447</c:v>
                      </c:pt>
                      <c:pt idx="379">
                        <c:v>143.4112742432481</c:v>
                      </c:pt>
                      <c:pt idx="380">
                        <c:v>143.4112742432481</c:v>
                      </c:pt>
                      <c:pt idx="381">
                        <c:v>143.4112742432481</c:v>
                      </c:pt>
                      <c:pt idx="382">
                        <c:v>144.5229895474593</c:v>
                      </c:pt>
                      <c:pt idx="383">
                        <c:v>142.7708295571264</c:v>
                      </c:pt>
                      <c:pt idx="384">
                        <c:v>139.97341550359488</c:v>
                      </c:pt>
                      <c:pt idx="385">
                        <c:v>139.94924777959031</c:v>
                      </c:pt>
                      <c:pt idx="386">
                        <c:v>140.09425412361784</c:v>
                      </c:pt>
                      <c:pt idx="387">
                        <c:v>140.09425412361784</c:v>
                      </c:pt>
                      <c:pt idx="388">
                        <c:v>140.09425412361784</c:v>
                      </c:pt>
                      <c:pt idx="389">
                        <c:v>141.11534046281187</c:v>
                      </c:pt>
                      <c:pt idx="390">
                        <c:v>142.70436831611377</c:v>
                      </c:pt>
                      <c:pt idx="391">
                        <c:v>143.10917769319067</c:v>
                      </c:pt>
                      <c:pt idx="392">
                        <c:v>144.14234789438697</c:v>
                      </c:pt>
                      <c:pt idx="393">
                        <c:v>143.0608422451815</c:v>
                      </c:pt>
                      <c:pt idx="394">
                        <c:v>143.0608422451815</c:v>
                      </c:pt>
                      <c:pt idx="395">
                        <c:v>143.0608422451815</c:v>
                      </c:pt>
                      <c:pt idx="396">
                        <c:v>142.76478762612524</c:v>
                      </c:pt>
                      <c:pt idx="397">
                        <c:v>142.17872031901391</c:v>
                      </c:pt>
                      <c:pt idx="398">
                        <c:v>141.11534046281187</c:v>
                      </c:pt>
                      <c:pt idx="399">
                        <c:v>140.95825025678204</c:v>
                      </c:pt>
                      <c:pt idx="400">
                        <c:v>141.610778804906</c:v>
                      </c:pt>
                      <c:pt idx="401">
                        <c:v>141.610778804906</c:v>
                      </c:pt>
                      <c:pt idx="402">
                        <c:v>141.610778804906</c:v>
                      </c:pt>
                      <c:pt idx="403">
                        <c:v>141.91287535496338</c:v>
                      </c:pt>
                      <c:pt idx="404">
                        <c:v>142.11225907800124</c:v>
                      </c:pt>
                      <c:pt idx="405">
                        <c:v>142.61373935109651</c:v>
                      </c:pt>
                      <c:pt idx="406">
                        <c:v>142.09413328499778</c:v>
                      </c:pt>
                      <c:pt idx="407">
                        <c:v>141.73765935593005</c:v>
                      </c:pt>
                      <c:pt idx="408">
                        <c:v>141.73765935593005</c:v>
                      </c:pt>
                      <c:pt idx="409">
                        <c:v>141.73765935593005</c:v>
                      </c:pt>
                      <c:pt idx="410">
                        <c:v>143.26626789922048</c:v>
                      </c:pt>
                      <c:pt idx="411">
                        <c:v>142.71041024711485</c:v>
                      </c:pt>
                      <c:pt idx="412">
                        <c:v>143.21189052021015</c:v>
                      </c:pt>
                      <c:pt idx="413">
                        <c:v>142.93396169415735</c:v>
                      </c:pt>
                      <c:pt idx="414">
                        <c:v>142.64999093710338</c:v>
                      </c:pt>
                      <c:pt idx="415">
                        <c:v>142.64999093710338</c:v>
                      </c:pt>
                      <c:pt idx="416">
                        <c:v>142.64999093710338</c:v>
                      </c:pt>
                      <c:pt idx="417">
                        <c:v>141.59869494290365</c:v>
                      </c:pt>
                      <c:pt idx="418">
                        <c:v>142.56540390308734</c:v>
                      </c:pt>
                      <c:pt idx="419">
                        <c:v>142.10017521599895</c:v>
                      </c:pt>
                      <c:pt idx="420">
                        <c:v>141.95516887197138</c:v>
                      </c:pt>
                      <c:pt idx="421">
                        <c:v>141.92495921696565</c:v>
                      </c:pt>
                      <c:pt idx="422">
                        <c:v>141.92495921696565</c:v>
                      </c:pt>
                      <c:pt idx="423">
                        <c:v>141.92495921696565</c:v>
                      </c:pt>
                      <c:pt idx="424">
                        <c:v>140.69240529273148</c:v>
                      </c:pt>
                      <c:pt idx="425">
                        <c:v>141.19992749682788</c:v>
                      </c:pt>
                      <c:pt idx="426">
                        <c:v>141.65911425291515</c:v>
                      </c:pt>
                      <c:pt idx="427">
                        <c:v>141.85245604495185</c:v>
                      </c:pt>
                      <c:pt idx="428">
                        <c:v>141.48994018488298</c:v>
                      </c:pt>
                      <c:pt idx="429">
                        <c:v>141.48994018488298</c:v>
                      </c:pt>
                      <c:pt idx="430">
                        <c:v>141.48994018488298</c:v>
                      </c:pt>
                      <c:pt idx="431">
                        <c:v>141.48994018488298</c:v>
                      </c:pt>
                      <c:pt idx="432">
                        <c:v>143.50794513926638</c:v>
                      </c:pt>
                      <c:pt idx="433">
                        <c:v>144.22089299740182</c:v>
                      </c:pt>
                      <c:pt idx="434">
                        <c:v>144.58340885747069</c:v>
                      </c:pt>
                      <c:pt idx="435">
                        <c:v>145.00634402755105</c:v>
                      </c:pt>
                      <c:pt idx="436">
                        <c:v>145.00634402755105</c:v>
                      </c:pt>
                      <c:pt idx="437">
                        <c:v>145.00634402755105</c:v>
                      </c:pt>
                      <c:pt idx="438">
                        <c:v>145.56824361065782</c:v>
                      </c:pt>
                      <c:pt idx="439">
                        <c:v>145.61657905866701</c:v>
                      </c:pt>
                      <c:pt idx="440">
                        <c:v>146.84913298290121</c:v>
                      </c:pt>
                      <c:pt idx="441">
                        <c:v>147.47749380702061</c:v>
                      </c:pt>
                      <c:pt idx="442">
                        <c:v>146.42619781282087</c:v>
                      </c:pt>
                      <c:pt idx="443">
                        <c:v>146.42619781282087</c:v>
                      </c:pt>
                      <c:pt idx="444">
                        <c:v>146.42619781282087</c:v>
                      </c:pt>
                      <c:pt idx="445">
                        <c:v>147.3989487040057</c:v>
                      </c:pt>
                      <c:pt idx="446">
                        <c:v>148.28107063017328</c:v>
                      </c:pt>
                      <c:pt idx="447">
                        <c:v>148.75234124826284</c:v>
                      </c:pt>
                      <c:pt idx="448">
                        <c:v>148.16627394115147</c:v>
                      </c:pt>
                      <c:pt idx="449">
                        <c:v>148.05147725212967</c:v>
                      </c:pt>
                      <c:pt idx="450">
                        <c:v>148.05147725212967</c:v>
                      </c:pt>
                      <c:pt idx="451">
                        <c:v>148.05147725212967</c:v>
                      </c:pt>
                      <c:pt idx="452">
                        <c:v>148.11793849314233</c:v>
                      </c:pt>
                      <c:pt idx="453">
                        <c:v>148.38982538819397</c:v>
                      </c:pt>
                      <c:pt idx="454">
                        <c:v>147.7252129780677</c:v>
                      </c:pt>
                      <c:pt idx="455">
                        <c:v>149.0000604193099</c:v>
                      </c:pt>
                      <c:pt idx="456">
                        <c:v>148.268986768171</c:v>
                      </c:pt>
                      <c:pt idx="457">
                        <c:v>148.268986768171</c:v>
                      </c:pt>
                      <c:pt idx="458">
                        <c:v>148.268986768171</c:v>
                      </c:pt>
                      <c:pt idx="459">
                        <c:v>147.61041628904587</c:v>
                      </c:pt>
                      <c:pt idx="460">
                        <c:v>148.43211890520197</c:v>
                      </c:pt>
                      <c:pt idx="461">
                        <c:v>148.05751918313081</c:v>
                      </c:pt>
                      <c:pt idx="462">
                        <c:v>148.34148994018477</c:v>
                      </c:pt>
                      <c:pt idx="463">
                        <c:v>148.31732221618017</c:v>
                      </c:pt>
                      <c:pt idx="464">
                        <c:v>148.31732221618017</c:v>
                      </c:pt>
                      <c:pt idx="465">
                        <c:v>148.31732221618017</c:v>
                      </c:pt>
                      <c:pt idx="466">
                        <c:v>146.83704912089894</c:v>
                      </c:pt>
                      <c:pt idx="467">
                        <c:v>146.35973657180824</c:v>
                      </c:pt>
                      <c:pt idx="468">
                        <c:v>147.14518760195745</c:v>
                      </c:pt>
                      <c:pt idx="469">
                        <c:v>148.22065132016178</c:v>
                      </c:pt>
                      <c:pt idx="470">
                        <c:v>148.49858014621458</c:v>
                      </c:pt>
                      <c:pt idx="471">
                        <c:v>148.49858014621458</c:v>
                      </c:pt>
                      <c:pt idx="472">
                        <c:v>148.49858014621458</c:v>
                      </c:pt>
                      <c:pt idx="473">
                        <c:v>148.53483173222148</c:v>
                      </c:pt>
                      <c:pt idx="474">
                        <c:v>149.61029545042581</c:v>
                      </c:pt>
                      <c:pt idx="475">
                        <c:v>150.81868165065541</c:v>
                      </c:pt>
                      <c:pt idx="476">
                        <c:v>152.38958371095387</c:v>
                      </c:pt>
                      <c:pt idx="477">
                        <c:v>151.59204881880234</c:v>
                      </c:pt>
                      <c:pt idx="478">
                        <c:v>151.59204881880234</c:v>
                      </c:pt>
                      <c:pt idx="479">
                        <c:v>151.59204881880234</c:v>
                      </c:pt>
                      <c:pt idx="480">
                        <c:v>151.35037157875641</c:v>
                      </c:pt>
                      <c:pt idx="481">
                        <c:v>152.31708053894008</c:v>
                      </c:pt>
                      <c:pt idx="482">
                        <c:v>151.09661047670821</c:v>
                      </c:pt>
                      <c:pt idx="483">
                        <c:v>150.11177572352108</c:v>
                      </c:pt>
                      <c:pt idx="484">
                        <c:v>150.85493323666228</c:v>
                      </c:pt>
                      <c:pt idx="485">
                        <c:v>150.85493323666228</c:v>
                      </c:pt>
                      <c:pt idx="486">
                        <c:v>150.85493323666228</c:v>
                      </c:pt>
                      <c:pt idx="487">
                        <c:v>152.06331943689187</c:v>
                      </c:pt>
                      <c:pt idx="488">
                        <c:v>151.39870702676561</c:v>
                      </c:pt>
                      <c:pt idx="489">
                        <c:v>152.02102591988387</c:v>
                      </c:pt>
                      <c:pt idx="490">
                        <c:v>153.6100537731858</c:v>
                      </c:pt>
                      <c:pt idx="491">
                        <c:v>153.97256963325466</c:v>
                      </c:pt>
                      <c:pt idx="492">
                        <c:v>153.97256963325466</c:v>
                      </c:pt>
                      <c:pt idx="493">
                        <c:v>153.97256963325466</c:v>
                      </c:pt>
                      <c:pt idx="494">
                        <c:v>153.13878315509626</c:v>
                      </c:pt>
                      <c:pt idx="495">
                        <c:v>152.33520633194357</c:v>
                      </c:pt>
                      <c:pt idx="496">
                        <c:v>153.8396471512294</c:v>
                      </c:pt>
                      <c:pt idx="497">
                        <c:v>155.27158479850146</c:v>
                      </c:pt>
                      <c:pt idx="498">
                        <c:v>155.18095583348423</c:v>
                      </c:pt>
                      <c:pt idx="499">
                        <c:v>155.18095583348423</c:v>
                      </c:pt>
                      <c:pt idx="500">
                        <c:v>155.18095583348423</c:v>
                      </c:pt>
                      <c:pt idx="501">
                        <c:v>154.77614645640733</c:v>
                      </c:pt>
                      <c:pt idx="502">
                        <c:v>153.6402634281915</c:v>
                      </c:pt>
                      <c:pt idx="503">
                        <c:v>155.24137514349573</c:v>
                      </c:pt>
                      <c:pt idx="504">
                        <c:v>155.42263307353019</c:v>
                      </c:pt>
                      <c:pt idx="505">
                        <c:v>155.33804603951413</c:v>
                      </c:pt>
                      <c:pt idx="506">
                        <c:v>155.33804603951413</c:v>
                      </c:pt>
                      <c:pt idx="507">
                        <c:v>155.33804603951413</c:v>
                      </c:pt>
                      <c:pt idx="508">
                        <c:v>154.60093045737406</c:v>
                      </c:pt>
                      <c:pt idx="509">
                        <c:v>155.44680079753476</c:v>
                      </c:pt>
                      <c:pt idx="510">
                        <c:v>154.44384025134423</c:v>
                      </c:pt>
                      <c:pt idx="511">
                        <c:v>154.44384025134423</c:v>
                      </c:pt>
                      <c:pt idx="512">
                        <c:v>155.21720741949116</c:v>
                      </c:pt>
                      <c:pt idx="513">
                        <c:v>155.21720741949116</c:v>
                      </c:pt>
                      <c:pt idx="514">
                        <c:v>155.21720741949116</c:v>
                      </c:pt>
                      <c:pt idx="515">
                        <c:v>154.96344631744299</c:v>
                      </c:pt>
                      <c:pt idx="516">
                        <c:v>157.03582865083675</c:v>
                      </c:pt>
                      <c:pt idx="517">
                        <c:v>157.22917044287348</c:v>
                      </c:pt>
                      <c:pt idx="518">
                        <c:v>156.61289348075636</c:v>
                      </c:pt>
                      <c:pt idx="519">
                        <c:v>156.31079693069896</c:v>
                      </c:pt>
                      <c:pt idx="520">
                        <c:v>156.31079693069896</c:v>
                      </c:pt>
                      <c:pt idx="521">
                        <c:v>156.31079693069896</c:v>
                      </c:pt>
                      <c:pt idx="522">
                        <c:v>157.99045374901809</c:v>
                      </c:pt>
                      <c:pt idx="523">
                        <c:v>159.21696574225109</c:v>
                      </c:pt>
                      <c:pt idx="524">
                        <c:v>159.92991360038656</c:v>
                      </c:pt>
                      <c:pt idx="525">
                        <c:v>159.04779167421896</c:v>
                      </c:pt>
                      <c:pt idx="526">
                        <c:v>159.83324270436819</c:v>
                      </c:pt>
                      <c:pt idx="527">
                        <c:v>159.83324270436819</c:v>
                      </c:pt>
                      <c:pt idx="528">
                        <c:v>159.83324270436819</c:v>
                      </c:pt>
                      <c:pt idx="529">
                        <c:v>160.02658449640492</c:v>
                      </c:pt>
                      <c:pt idx="530">
                        <c:v>159.60969125732572</c:v>
                      </c:pt>
                      <c:pt idx="531">
                        <c:v>160.43743580448302</c:v>
                      </c:pt>
                      <c:pt idx="532">
                        <c:v>159.07195939822356</c:v>
                      </c:pt>
                      <c:pt idx="533">
                        <c:v>158.28046643707322</c:v>
                      </c:pt>
                      <c:pt idx="534">
                        <c:v>158.28046643707322</c:v>
                      </c:pt>
                      <c:pt idx="535">
                        <c:v>158.28046643707322</c:v>
                      </c:pt>
                      <c:pt idx="536">
                        <c:v>155.41054921152795</c:v>
                      </c:pt>
                      <c:pt idx="537">
                        <c:v>156.86665458280461</c:v>
                      </c:pt>
                      <c:pt idx="538">
                        <c:v>154.37737901033165</c:v>
                      </c:pt>
                      <c:pt idx="539">
                        <c:v>155.78514893359912</c:v>
                      </c:pt>
                      <c:pt idx="540">
                        <c:v>156.21412603468065</c:v>
                      </c:pt>
                      <c:pt idx="541">
                        <c:v>156.21412603468065</c:v>
                      </c:pt>
                      <c:pt idx="542">
                        <c:v>156.21412603468065</c:v>
                      </c:pt>
                      <c:pt idx="543">
                        <c:v>156.21412603468065</c:v>
                      </c:pt>
                      <c:pt idx="544">
                        <c:v>156.95124161682071</c:v>
                      </c:pt>
                      <c:pt idx="545">
                        <c:v>156.54643223974381</c:v>
                      </c:pt>
                      <c:pt idx="546">
                        <c:v>156.14766479366804</c:v>
                      </c:pt>
                      <c:pt idx="547">
                        <c:v>156.41350975771854</c:v>
                      </c:pt>
                      <c:pt idx="548">
                        <c:v>156.41350975771854</c:v>
                      </c:pt>
                      <c:pt idx="549">
                        <c:v>156.41350975771854</c:v>
                      </c:pt>
                      <c:pt idx="550">
                        <c:v>156.41350975771854</c:v>
                      </c:pt>
                      <c:pt idx="551">
                        <c:v>158.13546009304571</c:v>
                      </c:pt>
                      <c:pt idx="552">
                        <c:v>157.92399250800551</c:v>
                      </c:pt>
                      <c:pt idx="553">
                        <c:v>157.15666727085974</c:v>
                      </c:pt>
                      <c:pt idx="554">
                        <c:v>156.20204217267835</c:v>
                      </c:pt>
                      <c:pt idx="555">
                        <c:v>156.20204217267835</c:v>
                      </c:pt>
                      <c:pt idx="556">
                        <c:v>156.20204217267835</c:v>
                      </c:pt>
                      <c:pt idx="557">
                        <c:v>156.87873844480691</c:v>
                      </c:pt>
                      <c:pt idx="558">
                        <c:v>153.67651501419849</c:v>
                      </c:pt>
                      <c:pt idx="559">
                        <c:v>151.61017461180589</c:v>
                      </c:pt>
                      <c:pt idx="560">
                        <c:v>153.08440577608602</c:v>
                      </c:pt>
                      <c:pt idx="561">
                        <c:v>153.12065736209289</c:v>
                      </c:pt>
                      <c:pt idx="562">
                        <c:v>153.12065736209289</c:v>
                      </c:pt>
                      <c:pt idx="563">
                        <c:v>153.12065736209289</c:v>
                      </c:pt>
                      <c:pt idx="564">
                        <c:v>152.13582260890576</c:v>
                      </c:pt>
                      <c:pt idx="565">
                        <c:v>154.49821763035462</c:v>
                      </c:pt>
                      <c:pt idx="566">
                        <c:v>153.41067005014798</c:v>
                      </c:pt>
                      <c:pt idx="567">
                        <c:v>154.08132439127542</c:v>
                      </c:pt>
                      <c:pt idx="568">
                        <c:v>155.18095583348435</c:v>
                      </c:pt>
                      <c:pt idx="569">
                        <c:v>155.18095583348435</c:v>
                      </c:pt>
                      <c:pt idx="570">
                        <c:v>155.18095583348435</c:v>
                      </c:pt>
                      <c:pt idx="571">
                        <c:v>156.06307775965197</c:v>
                      </c:pt>
                      <c:pt idx="572">
                        <c:v>156.31079693069901</c:v>
                      </c:pt>
                      <c:pt idx="573">
                        <c:v>158.70340160715364</c:v>
                      </c:pt>
                      <c:pt idx="574">
                        <c:v>157.50709926892634</c:v>
                      </c:pt>
                      <c:pt idx="575">
                        <c:v>158.96320464020303</c:v>
                      </c:pt>
                      <c:pt idx="576">
                        <c:v>158.96320464020303</c:v>
                      </c:pt>
                      <c:pt idx="577">
                        <c:v>158.96320464020303</c:v>
                      </c:pt>
                      <c:pt idx="578">
                        <c:v>159.47072684429943</c:v>
                      </c:pt>
                      <c:pt idx="579">
                        <c:v>161.50081566068516</c:v>
                      </c:pt>
                      <c:pt idx="580">
                        <c:v>162.53398586188146</c:v>
                      </c:pt>
                      <c:pt idx="581">
                        <c:v>163.700078545103</c:v>
                      </c:pt>
                      <c:pt idx="582">
                        <c:v>163.0233822729744</c:v>
                      </c:pt>
                      <c:pt idx="583">
                        <c:v>163.0233822729744</c:v>
                      </c:pt>
                      <c:pt idx="584">
                        <c:v>163.0233822729744</c:v>
                      </c:pt>
                      <c:pt idx="585">
                        <c:v>164.98096791734636</c:v>
                      </c:pt>
                      <c:pt idx="586">
                        <c:v>165.62141260346806</c:v>
                      </c:pt>
                      <c:pt idx="587">
                        <c:v>166.53978611564256</c:v>
                      </c:pt>
                      <c:pt idx="588">
                        <c:v>168.17110748595249</c:v>
                      </c:pt>
                      <c:pt idx="589">
                        <c:v>168.14693976194792</c:v>
                      </c:pt>
                      <c:pt idx="590">
                        <c:v>168.14693976194792</c:v>
                      </c:pt>
                      <c:pt idx="591">
                        <c:v>168.14693976194792</c:v>
                      </c:pt>
                      <c:pt idx="592">
                        <c:v>169.08343906712585</c:v>
                      </c:pt>
                      <c:pt idx="593">
                        <c:v>168.72092320705696</c:v>
                      </c:pt>
                      <c:pt idx="594">
                        <c:v>167.94755603891002</c:v>
                      </c:pt>
                      <c:pt idx="595">
                        <c:v>167.08355990574586</c:v>
                      </c:pt>
                      <c:pt idx="596">
                        <c:v>166.51561839163796</c:v>
                      </c:pt>
                      <c:pt idx="597">
                        <c:v>166.51561839163796</c:v>
                      </c:pt>
                      <c:pt idx="598">
                        <c:v>166.51561839163796</c:v>
                      </c:pt>
                      <c:pt idx="599">
                        <c:v>166.51561839163796</c:v>
                      </c:pt>
                      <c:pt idx="600">
                        <c:v>164.94471633133946</c:v>
                      </c:pt>
                      <c:pt idx="601">
                        <c:v>167.10772762975043</c:v>
                      </c:pt>
                      <c:pt idx="602">
                        <c:v>170.04410609630833</c:v>
                      </c:pt>
                      <c:pt idx="603">
                        <c:v>169.91722554528423</c:v>
                      </c:pt>
                      <c:pt idx="604">
                        <c:v>169.91722554528423</c:v>
                      </c:pt>
                      <c:pt idx="605">
                        <c:v>169.91722554528423</c:v>
                      </c:pt>
                      <c:pt idx="606">
                        <c:v>167.54274666183306</c:v>
                      </c:pt>
                      <c:pt idx="607">
                        <c:v>166.6183312186574</c:v>
                      </c:pt>
                      <c:pt idx="608">
                        <c:v>166.2860250135943</c:v>
                      </c:pt>
                      <c:pt idx="609">
                        <c:v>165.1682677783819</c:v>
                      </c:pt>
                      <c:pt idx="610">
                        <c:v>165.27702253640257</c:v>
                      </c:pt>
                      <c:pt idx="611">
                        <c:v>165.27702253640257</c:v>
                      </c:pt>
                      <c:pt idx="612">
                        <c:v>165.27702253640257</c:v>
                      </c:pt>
                      <c:pt idx="613">
                        <c:v>167.19231466376647</c:v>
                      </c:pt>
                      <c:pt idx="614">
                        <c:v>169.0411455501177</c:v>
                      </c:pt>
                      <c:pt idx="615">
                        <c:v>167.3494048697963</c:v>
                      </c:pt>
                      <c:pt idx="616">
                        <c:v>168.1831913479547</c:v>
                      </c:pt>
                      <c:pt idx="617">
                        <c:v>163.43423358105241</c:v>
                      </c:pt>
                      <c:pt idx="618">
                        <c:v>163.43423358105241</c:v>
                      </c:pt>
                      <c:pt idx="619">
                        <c:v>163.43423358105241</c:v>
                      </c:pt>
                      <c:pt idx="620">
                        <c:v>165.23472901939451</c:v>
                      </c:pt>
                      <c:pt idx="621">
                        <c:v>164.64866171228314</c:v>
                      </c:pt>
                      <c:pt idx="622">
                        <c:v>164.82387771131644</c:v>
                      </c:pt>
                      <c:pt idx="623">
                        <c:v>164.67887136728888</c:v>
                      </c:pt>
                      <c:pt idx="624">
                        <c:v>166.01413811854255</c:v>
                      </c:pt>
                      <c:pt idx="625">
                        <c:v>166.01413811854255</c:v>
                      </c:pt>
                      <c:pt idx="626">
                        <c:v>166.01413811854255</c:v>
                      </c:pt>
                      <c:pt idx="627">
                        <c:v>167.84484321189038</c:v>
                      </c:pt>
                      <c:pt idx="628">
                        <c:v>166.71500211467571</c:v>
                      </c:pt>
                      <c:pt idx="629">
                        <c:v>166.31623466859992</c:v>
                      </c:pt>
                      <c:pt idx="630">
                        <c:v>165.88121563651728</c:v>
                      </c:pt>
                      <c:pt idx="631">
                        <c:v>166.03226391154598</c:v>
                      </c:pt>
                      <c:pt idx="632">
                        <c:v>166.03226391154598</c:v>
                      </c:pt>
                      <c:pt idx="633">
                        <c:v>166.03226391154598</c:v>
                      </c:pt>
                      <c:pt idx="634">
                        <c:v>165.33139991541282</c:v>
                      </c:pt>
                      <c:pt idx="635">
                        <c:v>166.34040239260455</c:v>
                      </c:pt>
                      <c:pt idx="636">
                        <c:v>165.27702253640251</c:v>
                      </c:pt>
                      <c:pt idx="637">
                        <c:v>165.36160957041858</c:v>
                      </c:pt>
                      <c:pt idx="638">
                        <c:v>164.46136185124752</c:v>
                      </c:pt>
                      <c:pt idx="639">
                        <c:v>164.46136185124752</c:v>
                      </c:pt>
                      <c:pt idx="640">
                        <c:v>164.46136185124752</c:v>
                      </c:pt>
                      <c:pt idx="641">
                        <c:v>166.56999577064815</c:v>
                      </c:pt>
                      <c:pt idx="642">
                        <c:v>166.84188266569979</c:v>
                      </c:pt>
                      <c:pt idx="643">
                        <c:v>167.25273397377785</c:v>
                      </c:pt>
                      <c:pt idx="644">
                        <c:v>167.36148873179852</c:v>
                      </c:pt>
                      <c:pt idx="645">
                        <c:v>167.36148873179852</c:v>
                      </c:pt>
                      <c:pt idx="646">
                        <c:v>167.36148873179852</c:v>
                      </c:pt>
                      <c:pt idx="647">
                        <c:v>167.36148873179852</c:v>
                      </c:pt>
                      <c:pt idx="648">
                        <c:v>164.91450667633359</c:v>
                      </c:pt>
                      <c:pt idx="649">
                        <c:v>163.89342033713959</c:v>
                      </c:pt>
                      <c:pt idx="650">
                        <c:v>161.63978007371139</c:v>
                      </c:pt>
                      <c:pt idx="651">
                        <c:v>161.23497069663452</c:v>
                      </c:pt>
                      <c:pt idx="652">
                        <c:v>162.78170503292839</c:v>
                      </c:pt>
                      <c:pt idx="653">
                        <c:v>162.78170503292839</c:v>
                      </c:pt>
                      <c:pt idx="654">
                        <c:v>162.78170503292839</c:v>
                      </c:pt>
                      <c:pt idx="655">
                        <c:v>163.79674944112125</c:v>
                      </c:pt>
                      <c:pt idx="656">
                        <c:v>165.38577729442318</c:v>
                      </c:pt>
                      <c:pt idx="657">
                        <c:v>164.46740378224865</c:v>
                      </c:pt>
                      <c:pt idx="658">
                        <c:v>165.62141260346795</c:v>
                      </c:pt>
                      <c:pt idx="659">
                        <c:v>166.08664129055632</c:v>
                      </c:pt>
                      <c:pt idx="660">
                        <c:v>166.08664129055632</c:v>
                      </c:pt>
                      <c:pt idx="661">
                        <c:v>166.08664129055632</c:v>
                      </c:pt>
                      <c:pt idx="662">
                        <c:v>167.05939218174117</c:v>
                      </c:pt>
                      <c:pt idx="663">
                        <c:v>167.66962721285711</c:v>
                      </c:pt>
                      <c:pt idx="664">
                        <c:v>167.43399190381234</c:v>
                      </c:pt>
                      <c:pt idx="665">
                        <c:v>168.57591686302931</c:v>
                      </c:pt>
                      <c:pt idx="666">
                        <c:v>168.94447465409934</c:v>
                      </c:pt>
                      <c:pt idx="667">
                        <c:v>168.94447465409934</c:v>
                      </c:pt>
                      <c:pt idx="668">
                        <c:v>168.94447465409934</c:v>
                      </c:pt>
                      <c:pt idx="669">
                        <c:v>169.07135520512344</c:v>
                      </c:pt>
                      <c:pt idx="670">
                        <c:v>169.18615189414527</c:v>
                      </c:pt>
                      <c:pt idx="671">
                        <c:v>169.64533865023253</c:v>
                      </c:pt>
                      <c:pt idx="672">
                        <c:v>166.67270859766776</c:v>
                      </c:pt>
                      <c:pt idx="673">
                        <c:v>166.1228928765633</c:v>
                      </c:pt>
                      <c:pt idx="674">
                        <c:v>166.1228928765633</c:v>
                      </c:pt>
                      <c:pt idx="675">
                        <c:v>166.1228928765633</c:v>
                      </c:pt>
                      <c:pt idx="676">
                        <c:v>166.36457011660923</c:v>
                      </c:pt>
                      <c:pt idx="677">
                        <c:v>165.6334964654703</c:v>
                      </c:pt>
                      <c:pt idx="678">
                        <c:v>167.2587759047791</c:v>
                      </c:pt>
                      <c:pt idx="679">
                        <c:v>166.6908343906712</c:v>
                      </c:pt>
                      <c:pt idx="680">
                        <c:v>168.74509093106153</c:v>
                      </c:pt>
                      <c:pt idx="681">
                        <c:v>168.74509093106153</c:v>
                      </c:pt>
                      <c:pt idx="682">
                        <c:v>168.74509093106153</c:v>
                      </c:pt>
                      <c:pt idx="683">
                        <c:v>171.97752401667566</c:v>
                      </c:pt>
                      <c:pt idx="684">
                        <c:v>173.18591021690526</c:v>
                      </c:pt>
                      <c:pt idx="685">
                        <c:v>173.22216180291213</c:v>
                      </c:pt>
                      <c:pt idx="686">
                        <c:v>173.39133587094429</c:v>
                      </c:pt>
                      <c:pt idx="687">
                        <c:v>174.42450607214059</c:v>
                      </c:pt>
                      <c:pt idx="688">
                        <c:v>174.42450607214059</c:v>
                      </c:pt>
                      <c:pt idx="689">
                        <c:v>174.42450607214059</c:v>
                      </c:pt>
                      <c:pt idx="690">
                        <c:v>175.31871186031051</c:v>
                      </c:pt>
                      <c:pt idx="691">
                        <c:v>174.99848951724965</c:v>
                      </c:pt>
                      <c:pt idx="692">
                        <c:v>175.96519847743335</c:v>
                      </c:pt>
                      <c:pt idx="693">
                        <c:v>175.82623406440695</c:v>
                      </c:pt>
                      <c:pt idx="694">
                        <c:v>176.87753005860671</c:v>
                      </c:pt>
                      <c:pt idx="695">
                        <c:v>176.87753005860671</c:v>
                      </c:pt>
                      <c:pt idx="696">
                        <c:v>176.87753005860671</c:v>
                      </c:pt>
                      <c:pt idx="697">
                        <c:v>176.87753005860671</c:v>
                      </c:pt>
                      <c:pt idx="698">
                        <c:v>175.40934082532775</c:v>
                      </c:pt>
                      <c:pt idx="699">
                        <c:v>174.52117696815901</c:v>
                      </c:pt>
                      <c:pt idx="700">
                        <c:v>175.90477916742188</c:v>
                      </c:pt>
                      <c:pt idx="701">
                        <c:v>175.96519847743335</c:v>
                      </c:pt>
                      <c:pt idx="702">
                        <c:v>175.96519847743335</c:v>
                      </c:pt>
                      <c:pt idx="703">
                        <c:v>175.96519847743335</c:v>
                      </c:pt>
                      <c:pt idx="704">
                        <c:v>175.72352123738742</c:v>
                      </c:pt>
                      <c:pt idx="705">
                        <c:v>177.07087185064341</c:v>
                      </c:pt>
                      <c:pt idx="706">
                        <c:v>178.88345115098778</c:v>
                      </c:pt>
                      <c:pt idx="707">
                        <c:v>177.01649447163308</c:v>
                      </c:pt>
                      <c:pt idx="708">
                        <c:v>177.77173584677658</c:v>
                      </c:pt>
                      <c:pt idx="709">
                        <c:v>177.77173584677658</c:v>
                      </c:pt>
                      <c:pt idx="710">
                        <c:v>177.77173584677658</c:v>
                      </c:pt>
                      <c:pt idx="711">
                        <c:v>177.55422633073525</c:v>
                      </c:pt>
                      <c:pt idx="712">
                        <c:v>177.70527460576395</c:v>
                      </c:pt>
                      <c:pt idx="713">
                        <c:v>177.77173584677655</c:v>
                      </c:pt>
                      <c:pt idx="714">
                        <c:v>177.45755543471682</c:v>
                      </c:pt>
                      <c:pt idx="715">
                        <c:v>176.63585281856072</c:v>
                      </c:pt>
                      <c:pt idx="716">
                        <c:v>176.63585281856072</c:v>
                      </c:pt>
                      <c:pt idx="717">
                        <c:v>176.63585281856072</c:v>
                      </c:pt>
                      <c:pt idx="718">
                        <c:v>176.2854208204941</c:v>
                      </c:pt>
                      <c:pt idx="719">
                        <c:v>174.56347048516693</c:v>
                      </c:pt>
                      <c:pt idx="720">
                        <c:v>175.01057337925189</c:v>
                      </c:pt>
                      <c:pt idx="721">
                        <c:v>175.2703764123012</c:v>
                      </c:pt>
                      <c:pt idx="722">
                        <c:v>176.8835719896077</c:v>
                      </c:pt>
                      <c:pt idx="723">
                        <c:v>176.8835719896077</c:v>
                      </c:pt>
                      <c:pt idx="724">
                        <c:v>176.8835719896077</c:v>
                      </c:pt>
                      <c:pt idx="725">
                        <c:v>177.59651984774317</c:v>
                      </c:pt>
                      <c:pt idx="726">
                        <c:v>177.59047791674203</c:v>
                      </c:pt>
                      <c:pt idx="727">
                        <c:v>176.50897226753654</c:v>
                      </c:pt>
                      <c:pt idx="728">
                        <c:v>177.66298108875583</c:v>
                      </c:pt>
                      <c:pt idx="729">
                        <c:v>178.13425170684536</c:v>
                      </c:pt>
                      <c:pt idx="730">
                        <c:v>178.13425170684536</c:v>
                      </c:pt>
                      <c:pt idx="731">
                        <c:v>178.13425170684536</c:v>
                      </c:pt>
                      <c:pt idx="732">
                        <c:v>179.82599238716679</c:v>
                      </c:pt>
                      <c:pt idx="733">
                        <c:v>179.18554770104512</c:v>
                      </c:pt>
                      <c:pt idx="734">
                        <c:v>178.83511570297856</c:v>
                      </c:pt>
                      <c:pt idx="735">
                        <c:v>178.83511570297856</c:v>
                      </c:pt>
                      <c:pt idx="736">
                        <c:v>174.9259863452358</c:v>
                      </c:pt>
                      <c:pt idx="737">
                        <c:v>174.9259863452358</c:v>
                      </c:pt>
                      <c:pt idx="738">
                        <c:v>174.9259863452358</c:v>
                      </c:pt>
                      <c:pt idx="739">
                        <c:v>174.4970092441543</c:v>
                      </c:pt>
                      <c:pt idx="740">
                        <c:v>174.8232735182163</c:v>
                      </c:pt>
                      <c:pt idx="741">
                        <c:v>174.9259863452358</c:v>
                      </c:pt>
                      <c:pt idx="742">
                        <c:v>171.60896622560554</c:v>
                      </c:pt>
                      <c:pt idx="743">
                        <c:v>171.37937284756191</c:v>
                      </c:pt>
                      <c:pt idx="744">
                        <c:v>171.37937284756191</c:v>
                      </c:pt>
                      <c:pt idx="745">
                        <c:v>171.37937284756191</c:v>
                      </c:pt>
                      <c:pt idx="746">
                        <c:v>166.79958914869175</c:v>
                      </c:pt>
                      <c:pt idx="747">
                        <c:v>167.44607576581458</c:v>
                      </c:pt>
                      <c:pt idx="748">
                        <c:v>169.14385837713715</c:v>
                      </c:pt>
                      <c:pt idx="749">
                        <c:v>172.35816566974788</c:v>
                      </c:pt>
                      <c:pt idx="750">
                        <c:v>171.5002114675849</c:v>
                      </c:pt>
                      <c:pt idx="751">
                        <c:v>171.5002114675849</c:v>
                      </c:pt>
                      <c:pt idx="752">
                        <c:v>171.5002114675849</c:v>
                      </c:pt>
                      <c:pt idx="753">
                        <c:v>170.67246692042761</c:v>
                      </c:pt>
                      <c:pt idx="754">
                        <c:v>167.59712404084328</c:v>
                      </c:pt>
                      <c:pt idx="755">
                        <c:v>168.12277203794315</c:v>
                      </c:pt>
                      <c:pt idx="756">
                        <c:v>169.82659658026688</c:v>
                      </c:pt>
                      <c:pt idx="757">
                        <c:v>171.53042112259061</c:v>
                      </c:pt>
                      <c:pt idx="758">
                        <c:v>171.53042112259061</c:v>
                      </c:pt>
                      <c:pt idx="759">
                        <c:v>171.53042112259061</c:v>
                      </c:pt>
                      <c:pt idx="760">
                        <c:v>169.89909975228068</c:v>
                      </c:pt>
                      <c:pt idx="761">
                        <c:v>171.48208567458147</c:v>
                      </c:pt>
                      <c:pt idx="762">
                        <c:v>172.34608180774563</c:v>
                      </c:pt>
                      <c:pt idx="763">
                        <c:v>175.45163434233567</c:v>
                      </c:pt>
                      <c:pt idx="764">
                        <c:v>178.36384508488899</c:v>
                      </c:pt>
                      <c:pt idx="765">
                        <c:v>178.36384508488899</c:v>
                      </c:pt>
                      <c:pt idx="766">
                        <c:v>178.36384508488899</c:v>
                      </c:pt>
                      <c:pt idx="767">
                        <c:v>177.48776508972256</c:v>
                      </c:pt>
                      <c:pt idx="768">
                        <c:v>178.55114494592462</c:v>
                      </c:pt>
                      <c:pt idx="769">
                        <c:v>179.69306990514161</c:v>
                      </c:pt>
                      <c:pt idx="770">
                        <c:v>179.20971542504975</c:v>
                      </c:pt>
                      <c:pt idx="771">
                        <c:v>177.88049060479722</c:v>
                      </c:pt>
                      <c:pt idx="772">
                        <c:v>177.88049060479722</c:v>
                      </c:pt>
                      <c:pt idx="773">
                        <c:v>177.88049060479722</c:v>
                      </c:pt>
                      <c:pt idx="774">
                        <c:v>179.48764425110255</c:v>
                      </c:pt>
                      <c:pt idx="775">
                        <c:v>177.82007129478572</c:v>
                      </c:pt>
                      <c:pt idx="776">
                        <c:v>178.42426439490049</c:v>
                      </c:pt>
                      <c:pt idx="777">
                        <c:v>178.30946770587866</c:v>
                      </c:pt>
                      <c:pt idx="778">
                        <c:v>178.68406742794983</c:v>
                      </c:pt>
                      <c:pt idx="779">
                        <c:v>178.68406742794983</c:v>
                      </c:pt>
                      <c:pt idx="780">
                        <c:v>178.68406742794983</c:v>
                      </c:pt>
                      <c:pt idx="781">
                        <c:v>179.00428977101063</c:v>
                      </c:pt>
                      <c:pt idx="782">
                        <c:v>178.63573197994063</c:v>
                      </c:pt>
                      <c:pt idx="783">
                        <c:v>178.2309226028637</c:v>
                      </c:pt>
                      <c:pt idx="784">
                        <c:v>180.07371155821383</c:v>
                      </c:pt>
                      <c:pt idx="785">
                        <c:v>179.01033170201177</c:v>
                      </c:pt>
                      <c:pt idx="786">
                        <c:v>179.01033170201177</c:v>
                      </c:pt>
                      <c:pt idx="787">
                        <c:v>179.01033170201177</c:v>
                      </c:pt>
                      <c:pt idx="788">
                        <c:v>178.22488067186256</c:v>
                      </c:pt>
                      <c:pt idx="789">
                        <c:v>179.02845749501523</c:v>
                      </c:pt>
                      <c:pt idx="790">
                        <c:v>178.71427708295556</c:v>
                      </c:pt>
                      <c:pt idx="791">
                        <c:v>176.53918192254227</c:v>
                      </c:pt>
                      <c:pt idx="792">
                        <c:v>175.11328620627134</c:v>
                      </c:pt>
                      <c:pt idx="793">
                        <c:v>175.11328620627134</c:v>
                      </c:pt>
                      <c:pt idx="794">
                        <c:v>175.11328620627134</c:v>
                      </c:pt>
                      <c:pt idx="795">
                        <c:v>175.11932813727248</c:v>
                      </c:pt>
                      <c:pt idx="796">
                        <c:v>175.9772823394355</c:v>
                      </c:pt>
                      <c:pt idx="797">
                        <c:v>176.50897226753654</c:v>
                      </c:pt>
                      <c:pt idx="798">
                        <c:v>174.5634704851669</c:v>
                      </c:pt>
                      <c:pt idx="799">
                        <c:v>176.6660624735664</c:v>
                      </c:pt>
                      <c:pt idx="800">
                        <c:v>176.6660624735664</c:v>
                      </c:pt>
                      <c:pt idx="801">
                        <c:v>176.6660624735664</c:v>
                      </c:pt>
                      <c:pt idx="802">
                        <c:v>179.07679294302443</c:v>
                      </c:pt>
                      <c:pt idx="803">
                        <c:v>179.48160232010136</c:v>
                      </c:pt>
                      <c:pt idx="804">
                        <c:v>179.79578273216103</c:v>
                      </c:pt>
                      <c:pt idx="805">
                        <c:v>181.08271403540553</c:v>
                      </c:pt>
                      <c:pt idx="806">
                        <c:v>184.4843211890518</c:v>
                      </c:pt>
                      <c:pt idx="807">
                        <c:v>184.4843211890518</c:v>
                      </c:pt>
                      <c:pt idx="808">
                        <c:v>184.4843211890518</c:v>
                      </c:pt>
                      <c:pt idx="809">
                        <c:v>185.52353332124929</c:v>
                      </c:pt>
                      <c:pt idx="810">
                        <c:v>186.02501359434459</c:v>
                      </c:pt>
                      <c:pt idx="811">
                        <c:v>186.08543290435608</c:v>
                      </c:pt>
                      <c:pt idx="812">
                        <c:v>187.03401607153631</c:v>
                      </c:pt>
                      <c:pt idx="813">
                        <c:v>187.72279620566715</c:v>
                      </c:pt>
                      <c:pt idx="814">
                        <c:v>187.72279620566715</c:v>
                      </c:pt>
                      <c:pt idx="815">
                        <c:v>187.72279620566715</c:v>
                      </c:pt>
                      <c:pt idx="816">
                        <c:v>187.29381910458565</c:v>
                      </c:pt>
                      <c:pt idx="817">
                        <c:v>187.43882544861322</c:v>
                      </c:pt>
                      <c:pt idx="818">
                        <c:v>187.71071234366485</c:v>
                      </c:pt>
                      <c:pt idx="819">
                        <c:v>187.81342517068438</c:v>
                      </c:pt>
                      <c:pt idx="820">
                        <c:v>187.54758020663388</c:v>
                      </c:pt>
                      <c:pt idx="821">
                        <c:v>187.54758020663388</c:v>
                      </c:pt>
                      <c:pt idx="822">
                        <c:v>187.54758020663388</c:v>
                      </c:pt>
                      <c:pt idx="823">
                        <c:v>187.62008337864762</c:v>
                      </c:pt>
                      <c:pt idx="824">
                        <c:v>187.77113165367632</c:v>
                      </c:pt>
                      <c:pt idx="825">
                        <c:v>189.03389523291628</c:v>
                      </c:pt>
                      <c:pt idx="826">
                        <c:v>188.88284695788758</c:v>
                      </c:pt>
                      <c:pt idx="827">
                        <c:v>191.01564860129278</c:v>
                      </c:pt>
                      <c:pt idx="828">
                        <c:v>191.01564860129278</c:v>
                      </c:pt>
                      <c:pt idx="829">
                        <c:v>191.01564860129278</c:v>
                      </c:pt>
                      <c:pt idx="830">
                        <c:v>191.46275149537772</c:v>
                      </c:pt>
                      <c:pt idx="831">
                        <c:v>190.39937163917568</c:v>
                      </c:pt>
                      <c:pt idx="832">
                        <c:v>188.99160171590822</c:v>
                      </c:pt>
                      <c:pt idx="833">
                        <c:v>188.66533744184622</c:v>
                      </c:pt>
                      <c:pt idx="834">
                        <c:v>191.13648722131575</c:v>
                      </c:pt>
                      <c:pt idx="835">
                        <c:v>191.13648722131575</c:v>
                      </c:pt>
                      <c:pt idx="836">
                        <c:v>191.13648722131575</c:v>
                      </c:pt>
                      <c:pt idx="837">
                        <c:v>192.36904114554991</c:v>
                      </c:pt>
                      <c:pt idx="838">
                        <c:v>192.19986707751778</c:v>
                      </c:pt>
                      <c:pt idx="839">
                        <c:v>192.43550238656255</c:v>
                      </c:pt>
                      <c:pt idx="840">
                        <c:v>193.10011479668887</c:v>
                      </c:pt>
                      <c:pt idx="841">
                        <c:v>193.85535617183237</c:v>
                      </c:pt>
                      <c:pt idx="842">
                        <c:v>193.85535617183237</c:v>
                      </c:pt>
                      <c:pt idx="843">
                        <c:v>193.85535617183237</c:v>
                      </c:pt>
                      <c:pt idx="844">
                        <c:v>192.68322155760964</c:v>
                      </c:pt>
                      <c:pt idx="845">
                        <c:v>191.42045797836971</c:v>
                      </c:pt>
                      <c:pt idx="846">
                        <c:v>191.68630294242021</c:v>
                      </c:pt>
                      <c:pt idx="847">
                        <c:v>190.34499426016538</c:v>
                      </c:pt>
                      <c:pt idx="848">
                        <c:v>188.99764364690938</c:v>
                      </c:pt>
                      <c:pt idx="849">
                        <c:v>188.99764364690938</c:v>
                      </c:pt>
                      <c:pt idx="850">
                        <c:v>188.99764364690938</c:v>
                      </c:pt>
                      <c:pt idx="851">
                        <c:v>187.77113165367632</c:v>
                      </c:pt>
                      <c:pt idx="852">
                        <c:v>188.48407951181179</c:v>
                      </c:pt>
                      <c:pt idx="853">
                        <c:v>188.27865385777275</c:v>
                      </c:pt>
                      <c:pt idx="854">
                        <c:v>190.26644915715045</c:v>
                      </c:pt>
                      <c:pt idx="855">
                        <c:v>189.83143012506778</c:v>
                      </c:pt>
                      <c:pt idx="856">
                        <c:v>189.83143012506778</c:v>
                      </c:pt>
                      <c:pt idx="857">
                        <c:v>189.83143012506778</c:v>
                      </c:pt>
                      <c:pt idx="858">
                        <c:v>190.92501963627558</c:v>
                      </c:pt>
                      <c:pt idx="859">
                        <c:v>193.28137272672325</c:v>
                      </c:pt>
                      <c:pt idx="860">
                        <c:v>197.38988580750387</c:v>
                      </c:pt>
                      <c:pt idx="861">
                        <c:v>198.66473324874607</c:v>
                      </c:pt>
                      <c:pt idx="862">
                        <c:v>199.93353875898717</c:v>
                      </c:pt>
                      <c:pt idx="863">
                        <c:v>199.93353875898717</c:v>
                      </c:pt>
                      <c:pt idx="864">
                        <c:v>199.93353875898717</c:v>
                      </c:pt>
                      <c:pt idx="865">
                        <c:v>200.38668358407324</c:v>
                      </c:pt>
                      <c:pt idx="866">
                        <c:v>198.50764304271621</c:v>
                      </c:pt>
                      <c:pt idx="867">
                        <c:v>199.32330372787118</c:v>
                      </c:pt>
                      <c:pt idx="868">
                        <c:v>201.14192495921674</c:v>
                      </c:pt>
                      <c:pt idx="869">
                        <c:v>201.32318288925114</c:v>
                      </c:pt>
                      <c:pt idx="870">
                        <c:v>201.32318288925114</c:v>
                      </c:pt>
                      <c:pt idx="871">
                        <c:v>201.32318288925114</c:v>
                      </c:pt>
                      <c:pt idx="872">
                        <c:v>200.75524137514324</c:v>
                      </c:pt>
                      <c:pt idx="873">
                        <c:v>202.77928826052781</c:v>
                      </c:pt>
                      <c:pt idx="874">
                        <c:v>203.26868467162078</c:v>
                      </c:pt>
                      <c:pt idx="875">
                        <c:v>203.09951060358861</c:v>
                      </c:pt>
                      <c:pt idx="876">
                        <c:v>204.93625762793761</c:v>
                      </c:pt>
                      <c:pt idx="877">
                        <c:v>204.93625762793761</c:v>
                      </c:pt>
                      <c:pt idx="878">
                        <c:v>204.93625762793761</c:v>
                      </c:pt>
                      <c:pt idx="879">
                        <c:v>206.7850885142889</c:v>
                      </c:pt>
                      <c:pt idx="880">
                        <c:v>206.92405292731533</c:v>
                      </c:pt>
                      <c:pt idx="881">
                        <c:v>207.2261494773727</c:v>
                      </c:pt>
                      <c:pt idx="882">
                        <c:v>207.2261494773727</c:v>
                      </c:pt>
                      <c:pt idx="883">
                        <c:v>207.48595251042207</c:v>
                      </c:pt>
                      <c:pt idx="884">
                        <c:v>207.48595251042207</c:v>
                      </c:pt>
                      <c:pt idx="885">
                        <c:v>207.48595251042207</c:v>
                      </c:pt>
                      <c:pt idx="886">
                        <c:v>207.65512657845417</c:v>
                      </c:pt>
                      <c:pt idx="887">
                        <c:v>205.42565403903058</c:v>
                      </c:pt>
                      <c:pt idx="888">
                        <c:v>204.53749018186181</c:v>
                      </c:pt>
                      <c:pt idx="889">
                        <c:v>204.24143556280561</c:v>
                      </c:pt>
                      <c:pt idx="890">
                        <c:v>202.63428191650021</c:v>
                      </c:pt>
                      <c:pt idx="891">
                        <c:v>202.63428191650021</c:v>
                      </c:pt>
                      <c:pt idx="892">
                        <c:v>202.63428191650021</c:v>
                      </c:pt>
                      <c:pt idx="893">
                        <c:v>207.23823333937494</c:v>
                      </c:pt>
                      <c:pt idx="894">
                        <c:v>206.38632106821308</c:v>
                      </c:pt>
                      <c:pt idx="895">
                        <c:v>205.64920548607304</c:v>
                      </c:pt>
                      <c:pt idx="896">
                        <c:v>202.01196302338198</c:v>
                      </c:pt>
                      <c:pt idx="897">
                        <c:v>201.30505709624768</c:v>
                      </c:pt>
                      <c:pt idx="898">
                        <c:v>201.30505709624768</c:v>
                      </c:pt>
                      <c:pt idx="899">
                        <c:v>201.30505709624768</c:v>
                      </c:pt>
                      <c:pt idx="900">
                        <c:v>197.96991118361402</c:v>
                      </c:pt>
                      <c:pt idx="901">
                        <c:v>199.21454896985048</c:v>
                      </c:pt>
                      <c:pt idx="902">
                        <c:v>201.67361488731771</c:v>
                      </c:pt>
                      <c:pt idx="903">
                        <c:v>205.84858920911094</c:v>
                      </c:pt>
                      <c:pt idx="904">
                        <c:v>206.42861458522117</c:v>
                      </c:pt>
                      <c:pt idx="905">
                        <c:v>206.42861458522117</c:v>
                      </c:pt>
                      <c:pt idx="906">
                        <c:v>206.42861458522117</c:v>
                      </c:pt>
                      <c:pt idx="907">
                        <c:v>206.06005679415114</c:v>
                      </c:pt>
                      <c:pt idx="908">
                        <c:v>207.54032988943237</c:v>
                      </c:pt>
                      <c:pt idx="909">
                        <c:v>207.54032988943237</c:v>
                      </c:pt>
                      <c:pt idx="910">
                        <c:v>208.82121926167574</c:v>
                      </c:pt>
                      <c:pt idx="911">
                        <c:v>208.5130807806172</c:v>
                      </c:pt>
                      <c:pt idx="912">
                        <c:v>208.5130807806172</c:v>
                      </c:pt>
                      <c:pt idx="913">
                        <c:v>208.5130807806172</c:v>
                      </c:pt>
                      <c:pt idx="914">
                        <c:v>207.49803637242434</c:v>
                      </c:pt>
                      <c:pt idx="915">
                        <c:v>204.19310011479638</c:v>
                      </c:pt>
                      <c:pt idx="916">
                        <c:v>204.19914204579757</c:v>
                      </c:pt>
                      <c:pt idx="917">
                        <c:v>203.47411032565978</c:v>
                      </c:pt>
                      <c:pt idx="918">
                        <c:v>207.46178478641747</c:v>
                      </c:pt>
                      <c:pt idx="919">
                        <c:v>207.46178478641747</c:v>
                      </c:pt>
                      <c:pt idx="920">
                        <c:v>207.46178478641747</c:v>
                      </c:pt>
                      <c:pt idx="921">
                        <c:v>207.72762975046797</c:v>
                      </c:pt>
                      <c:pt idx="922">
                        <c:v>209.54020905081234</c:v>
                      </c:pt>
                      <c:pt idx="923">
                        <c:v>208.0236843695242</c:v>
                      </c:pt>
                      <c:pt idx="924">
                        <c:v>209.29248987976524</c:v>
                      </c:pt>
                      <c:pt idx="925">
                        <c:v>211.201740076128</c:v>
                      </c:pt>
                      <c:pt idx="926">
                        <c:v>211.201740076128</c:v>
                      </c:pt>
                      <c:pt idx="927">
                        <c:v>211.201740076128</c:v>
                      </c:pt>
                      <c:pt idx="928">
                        <c:v>210.89964352607061</c:v>
                      </c:pt>
                      <c:pt idx="929">
                        <c:v>213.66080599359523</c:v>
                      </c:pt>
                      <c:pt idx="930">
                        <c:v>212.81493565343453</c:v>
                      </c:pt>
                      <c:pt idx="931">
                        <c:v>214.16832819769166</c:v>
                      </c:pt>
                      <c:pt idx="932">
                        <c:v>216.2044589450785</c:v>
                      </c:pt>
                      <c:pt idx="933">
                        <c:v>216.2044589450785</c:v>
                      </c:pt>
                      <c:pt idx="934">
                        <c:v>216.2044589450785</c:v>
                      </c:pt>
                      <c:pt idx="935">
                        <c:v>216.98990997522773</c:v>
                      </c:pt>
                      <c:pt idx="936">
                        <c:v>219.00187299861005</c:v>
                      </c:pt>
                      <c:pt idx="937">
                        <c:v>220.47610416289015</c:v>
                      </c:pt>
                      <c:pt idx="938">
                        <c:v>217.12283245725303</c:v>
                      </c:pt>
                      <c:pt idx="939">
                        <c:v>214.97190502084436</c:v>
                      </c:pt>
                      <c:pt idx="940">
                        <c:v>214.97190502084436</c:v>
                      </c:pt>
                      <c:pt idx="941">
                        <c:v>214.97190502084436</c:v>
                      </c:pt>
                      <c:pt idx="942">
                        <c:v>213.57017702857806</c:v>
                      </c:pt>
                      <c:pt idx="943">
                        <c:v>213.86018971663316</c:v>
                      </c:pt>
                      <c:pt idx="944">
                        <c:v>216.19237508307626</c:v>
                      </c:pt>
                      <c:pt idx="945">
                        <c:v>220.34318168086492</c:v>
                      </c:pt>
                      <c:pt idx="946">
                        <c:v>221.81137091414385</c:v>
                      </c:pt>
                      <c:pt idx="947">
                        <c:v>221.81137091414385</c:v>
                      </c:pt>
                      <c:pt idx="948">
                        <c:v>221.81137091414385</c:v>
                      </c:pt>
                      <c:pt idx="949">
                        <c:v>221.58781946710138</c:v>
                      </c:pt>
                      <c:pt idx="950">
                        <c:v>222.57265422028851</c:v>
                      </c:pt>
                      <c:pt idx="951">
                        <c:v>217.94453507340918</c:v>
                      </c:pt>
                      <c:pt idx="952">
                        <c:v>218.60310555253432</c:v>
                      </c:pt>
                      <c:pt idx="953">
                        <c:v>221.44281312307385</c:v>
                      </c:pt>
                      <c:pt idx="954">
                        <c:v>221.44281312307385</c:v>
                      </c:pt>
                      <c:pt idx="955">
                        <c:v>221.44281312307385</c:v>
                      </c:pt>
                      <c:pt idx="956">
                        <c:v>219.34626306567552</c:v>
                      </c:pt>
                      <c:pt idx="957">
                        <c:v>220.74194912694071</c:v>
                      </c:pt>
                      <c:pt idx="958">
                        <c:v>224.89275572472937</c:v>
                      </c:pt>
                      <c:pt idx="959">
                        <c:v>227.0859766781461</c:v>
                      </c:pt>
                      <c:pt idx="960">
                        <c:v>225.85946468491304</c:v>
                      </c:pt>
                      <c:pt idx="961">
                        <c:v>225.85946468491304</c:v>
                      </c:pt>
                      <c:pt idx="962">
                        <c:v>225.85946468491304</c:v>
                      </c:pt>
                      <c:pt idx="963">
                        <c:v>225.85946468491304</c:v>
                      </c:pt>
                      <c:pt idx="964">
                        <c:v>228.23998549936533</c:v>
                      </c:pt>
                      <c:pt idx="965">
                        <c:v>227.76267295027466</c:v>
                      </c:pt>
                      <c:pt idx="966">
                        <c:v>224.59065917467197</c:v>
                      </c:pt>
                      <c:pt idx="967">
                        <c:v>223.40039876744581</c:v>
                      </c:pt>
                      <c:pt idx="968">
                        <c:v>223.40039876744581</c:v>
                      </c:pt>
                      <c:pt idx="969">
                        <c:v>223.40039876744581</c:v>
                      </c:pt>
                      <c:pt idx="970">
                        <c:v>227.2007733671679</c:v>
                      </c:pt>
                      <c:pt idx="971">
                        <c:v>227.70225364026317</c:v>
                      </c:pt>
                      <c:pt idx="972">
                        <c:v>226.46969971602897</c:v>
                      </c:pt>
                      <c:pt idx="973">
                        <c:v>222.71766056431611</c:v>
                      </c:pt>
                      <c:pt idx="974">
                        <c:v>221.80532898314277</c:v>
                      </c:pt>
                      <c:pt idx="975">
                        <c:v>221.80532898314277</c:v>
                      </c:pt>
                      <c:pt idx="976">
                        <c:v>221.80532898314277</c:v>
                      </c:pt>
                      <c:pt idx="977">
                        <c:v>223.31581173342974</c:v>
                      </c:pt>
                      <c:pt idx="978">
                        <c:v>221.44281312307388</c:v>
                      </c:pt>
                      <c:pt idx="979">
                        <c:v>225.08005558576491</c:v>
                      </c:pt>
                      <c:pt idx="980">
                        <c:v>223.09830221738841</c:v>
                      </c:pt>
                      <c:pt idx="981">
                        <c:v>223.88375324753764</c:v>
                      </c:pt>
                      <c:pt idx="982">
                        <c:v>223.88375324753764</c:v>
                      </c:pt>
                      <c:pt idx="983">
                        <c:v>223.88375324753764</c:v>
                      </c:pt>
                      <c:pt idx="984">
                        <c:v>226.70533502507377</c:v>
                      </c:pt>
                      <c:pt idx="985">
                        <c:v>225.98634523593711</c:v>
                      </c:pt>
                      <c:pt idx="986">
                        <c:v>223.98042414355598</c:v>
                      </c:pt>
                      <c:pt idx="987">
                        <c:v>220.53048154190051</c:v>
                      </c:pt>
                      <c:pt idx="988">
                        <c:v>220.64527823092234</c:v>
                      </c:pt>
                      <c:pt idx="989">
                        <c:v>220.64527823092234</c:v>
                      </c:pt>
                      <c:pt idx="990">
                        <c:v>220.64527823092234</c:v>
                      </c:pt>
                      <c:pt idx="991">
                        <c:v>221.74490967313127</c:v>
                      </c:pt>
                      <c:pt idx="992">
                        <c:v>220.61506857591661</c:v>
                      </c:pt>
                      <c:pt idx="993">
                        <c:v>218.91124403359288</c:v>
                      </c:pt>
                      <c:pt idx="994">
                        <c:v>217.54576762733345</c:v>
                      </c:pt>
                      <c:pt idx="995">
                        <c:v>216.75427466618305</c:v>
                      </c:pt>
                      <c:pt idx="996">
                        <c:v>216.75427466618305</c:v>
                      </c:pt>
                      <c:pt idx="997">
                        <c:v>216.75427466618305</c:v>
                      </c:pt>
                      <c:pt idx="998">
                        <c:v>217.58806114434145</c:v>
                      </c:pt>
                      <c:pt idx="999">
                        <c:v>217.92036734940459</c:v>
                      </c:pt>
                      <c:pt idx="1000">
                        <c:v>219.83565947676848</c:v>
                      </c:pt>
                      <c:pt idx="1001">
                        <c:v>215.64860129297293</c:v>
                      </c:pt>
                      <c:pt idx="1002">
                        <c:v>215.64860129297293</c:v>
                      </c:pt>
                      <c:pt idx="1003">
                        <c:v>215.64860129297293</c:v>
                      </c:pt>
                      <c:pt idx="1004">
                        <c:v>215.64860129297293</c:v>
                      </c:pt>
                      <c:pt idx="1005">
                        <c:v>210.26524077095007</c:v>
                      </c:pt>
                      <c:pt idx="1006">
                        <c:v>211.50987855718657</c:v>
                      </c:pt>
                      <c:pt idx="1007">
                        <c:v>209.21998670775147</c:v>
                      </c:pt>
                      <c:pt idx="1008">
                        <c:v>209.5462509818135</c:v>
                      </c:pt>
                      <c:pt idx="1009">
                        <c:v>212.4584617243668</c:v>
                      </c:pt>
                      <c:pt idx="1010">
                        <c:v>212.4584617243668</c:v>
                      </c:pt>
                      <c:pt idx="1011">
                        <c:v>212.4584617243668</c:v>
                      </c:pt>
                      <c:pt idx="1012">
                        <c:v>213.76351882061479</c:v>
                      </c:pt>
                      <c:pt idx="1013">
                        <c:v>214.65772460878466</c:v>
                      </c:pt>
                      <c:pt idx="1014">
                        <c:v>212.343665035345</c:v>
                      </c:pt>
                      <c:pt idx="1015">
                        <c:v>211.57029786719806</c:v>
                      </c:pt>
                      <c:pt idx="1016">
                        <c:v>206.28965017219474</c:v>
                      </c:pt>
                      <c:pt idx="1017">
                        <c:v>206.28965017219474</c:v>
                      </c:pt>
                      <c:pt idx="1018">
                        <c:v>206.28965017219474</c:v>
                      </c:pt>
                      <c:pt idx="1019">
                        <c:v>208.6641290556459</c:v>
                      </c:pt>
                      <c:pt idx="1020">
                        <c:v>211.51592048818773</c:v>
                      </c:pt>
                      <c:pt idx="1021">
                        <c:v>215.22566612289259</c:v>
                      </c:pt>
                      <c:pt idx="1022">
                        <c:v>214.47646667875023</c:v>
                      </c:pt>
                      <c:pt idx="1023">
                        <c:v>216.91136487221283</c:v>
                      </c:pt>
                      <c:pt idx="1024">
                        <c:v>216.91136487221283</c:v>
                      </c:pt>
                      <c:pt idx="1025">
                        <c:v>216.91136487221283</c:v>
                      </c:pt>
                      <c:pt idx="1026">
                        <c:v>215.61234970696603</c:v>
                      </c:pt>
                      <c:pt idx="1027">
                        <c:v>220.25255271584766</c:v>
                      </c:pt>
                      <c:pt idx="1028">
                        <c:v>220.39151712887403</c:v>
                      </c:pt>
                      <c:pt idx="1029">
                        <c:v>220.29484623285569</c:v>
                      </c:pt>
                      <c:pt idx="1030">
                        <c:v>217.4370128693127</c:v>
                      </c:pt>
                      <c:pt idx="1031">
                        <c:v>217.4370128693127</c:v>
                      </c:pt>
                      <c:pt idx="1032">
                        <c:v>217.4370128693127</c:v>
                      </c:pt>
                      <c:pt idx="1033">
                        <c:v>220.16192375083043</c:v>
                      </c:pt>
                      <c:pt idx="1034">
                        <c:v>226.27031599299102</c:v>
                      </c:pt>
                      <c:pt idx="1035">
                        <c:v>228.66292066944558</c:v>
                      </c:pt>
                      <c:pt idx="1036">
                        <c:v>227.59349888224241</c:v>
                      </c:pt>
                      <c:pt idx="1037">
                        <c:v>231.59325720500235</c:v>
                      </c:pt>
                      <c:pt idx="1038">
                        <c:v>231.59325720500235</c:v>
                      </c:pt>
                      <c:pt idx="1039">
                        <c:v>231.59325720500235</c:v>
                      </c:pt>
                      <c:pt idx="1040">
                        <c:v>236.45701166092644</c:v>
                      </c:pt>
                      <c:pt idx="1041">
                        <c:v>235.52051235574851</c:v>
                      </c:pt>
                      <c:pt idx="1042">
                        <c:v>232.31224699413895</c:v>
                      </c:pt>
                      <c:pt idx="1043">
                        <c:v>233.55084284937428</c:v>
                      </c:pt>
                      <c:pt idx="1044">
                        <c:v>235.17008035768194</c:v>
                      </c:pt>
                      <c:pt idx="1045">
                        <c:v>235.17008035768194</c:v>
                      </c:pt>
                      <c:pt idx="1046">
                        <c:v>235.17008035768194</c:v>
                      </c:pt>
                      <c:pt idx="1047">
                        <c:v>238.77711316536724</c:v>
                      </c:pt>
                      <c:pt idx="1048">
                        <c:v>237.81040420518357</c:v>
                      </c:pt>
                      <c:pt idx="1049">
                        <c:v>238.3783457192915</c:v>
                      </c:pt>
                      <c:pt idx="1050">
                        <c:v>240.71053108573457</c:v>
                      </c:pt>
                      <c:pt idx="1051">
                        <c:v>236.95245000302054</c:v>
                      </c:pt>
                      <c:pt idx="1052">
                        <c:v>236.95245000302054</c:v>
                      </c:pt>
                      <c:pt idx="1053">
                        <c:v>236.95245000302054</c:v>
                      </c:pt>
                      <c:pt idx="1054">
                        <c:v>238.16083620325014</c:v>
                      </c:pt>
                      <c:pt idx="1055">
                        <c:v>240.2815539846531</c:v>
                      </c:pt>
                      <c:pt idx="1056">
                        <c:v>240.32988943266227</c:v>
                      </c:pt>
                      <c:pt idx="1057">
                        <c:v>239.0610839224212</c:v>
                      </c:pt>
                      <c:pt idx="1058">
                        <c:v>242.6499909371031</c:v>
                      </c:pt>
                      <c:pt idx="1059">
                        <c:v>242.6499909371031</c:v>
                      </c:pt>
                      <c:pt idx="1060">
                        <c:v>242.6499909371031</c:v>
                      </c:pt>
                      <c:pt idx="1061">
                        <c:v>242.6499909371031</c:v>
                      </c:pt>
                      <c:pt idx="1062">
                        <c:v>244.76466678750489</c:v>
                      </c:pt>
                      <c:pt idx="1063">
                        <c:v>243.38710651924313</c:v>
                      </c:pt>
                      <c:pt idx="1064">
                        <c:v>241.7980786659412</c:v>
                      </c:pt>
                      <c:pt idx="1065">
                        <c:v>241.61682073590677</c:v>
                      </c:pt>
                      <c:pt idx="1066">
                        <c:v>241.61682073590677</c:v>
                      </c:pt>
                      <c:pt idx="1067">
                        <c:v>241.61682073590677</c:v>
                      </c:pt>
                      <c:pt idx="1068">
                        <c:v>241.03075342879544</c:v>
                      </c:pt>
                      <c:pt idx="1069">
                        <c:v>239.42964171349121</c:v>
                      </c:pt>
                      <c:pt idx="1070">
                        <c:v>237.56872696513764</c:v>
                      </c:pt>
                      <c:pt idx="1071">
                        <c:v>238.69856806235231</c:v>
                      </c:pt>
                      <c:pt idx="1072">
                        <c:v>243.5079451392661</c:v>
                      </c:pt>
                      <c:pt idx="1073">
                        <c:v>243.5079451392661</c:v>
                      </c:pt>
                      <c:pt idx="1074">
                        <c:v>243.5079451392661</c:v>
                      </c:pt>
                      <c:pt idx="1075">
                        <c:v>245.47761464564033</c:v>
                      </c:pt>
                      <c:pt idx="1076">
                        <c:v>244.71633133949567</c:v>
                      </c:pt>
                      <c:pt idx="1077">
                        <c:v>246.42619781282059</c:v>
                      </c:pt>
                      <c:pt idx="1078">
                        <c:v>250.45012385958512</c:v>
                      </c:pt>
                      <c:pt idx="1079">
                        <c:v>253.91819225424405</c:v>
                      </c:pt>
                      <c:pt idx="1080">
                        <c:v>253.91819225424405</c:v>
                      </c:pt>
                      <c:pt idx="1081">
                        <c:v>253.91819225424405</c:v>
                      </c:pt>
                      <c:pt idx="1082">
                        <c:v>254.18403721829455</c:v>
                      </c:pt>
                      <c:pt idx="1083">
                        <c:v>254.83656576641852</c:v>
                      </c:pt>
                      <c:pt idx="1084">
                        <c:v>251.56183916379635</c:v>
                      </c:pt>
                      <c:pt idx="1085">
                        <c:v>254.89698507642998</c:v>
                      </c:pt>
                      <c:pt idx="1086">
                        <c:v>255.15678810947935</c:v>
                      </c:pt>
                      <c:pt idx="1087">
                        <c:v>255.15678810947935</c:v>
                      </c:pt>
                      <c:pt idx="1088">
                        <c:v>255.15678810947935</c:v>
                      </c:pt>
                      <c:pt idx="1089">
                        <c:v>249.52570841640946</c:v>
                      </c:pt>
                      <c:pt idx="1090">
                        <c:v>256.44371941272385</c:v>
                      </c:pt>
                      <c:pt idx="1091">
                        <c:v>253.77922784121759</c:v>
                      </c:pt>
                      <c:pt idx="1092">
                        <c:v>252.34124826294439</c:v>
                      </c:pt>
                      <c:pt idx="1093">
                        <c:v>253.19316053410628</c:v>
                      </c:pt>
                      <c:pt idx="1094">
                        <c:v>253.19316053410628</c:v>
                      </c:pt>
                      <c:pt idx="1095">
                        <c:v>253.19316053410628</c:v>
                      </c:pt>
                      <c:pt idx="1096">
                        <c:v>252.68563833000985</c:v>
                      </c:pt>
                      <c:pt idx="1097">
                        <c:v>253.34420880913495</c:v>
                      </c:pt>
                      <c:pt idx="1098">
                        <c:v>257.38626064890292</c:v>
                      </c:pt>
                      <c:pt idx="1099">
                        <c:v>261.28934807564445</c:v>
                      </c:pt>
                      <c:pt idx="1100">
                        <c:v>261.28934807564445</c:v>
                      </c:pt>
                      <c:pt idx="1101">
                        <c:v>261.28934807564445</c:v>
                      </c:pt>
                      <c:pt idx="1102">
                        <c:v>261.28934807564445</c:v>
                      </c:pt>
                      <c:pt idx="1103">
                        <c:v>259.67011056733679</c:v>
                      </c:pt>
                      <c:pt idx="1104">
                        <c:v>261.76061869373399</c:v>
                      </c:pt>
                      <c:pt idx="1105">
                        <c:v>258.72756933115772</c:v>
                      </c:pt>
                      <c:pt idx="1106">
                        <c:v>259.80303304936206</c:v>
                      </c:pt>
                      <c:pt idx="1107">
                        <c:v>261.10809014561005</c:v>
                      </c:pt>
                      <c:pt idx="1108">
                        <c:v>261.10809014561005</c:v>
                      </c:pt>
                      <c:pt idx="1109">
                        <c:v>261.10809014561005</c:v>
                      </c:pt>
                      <c:pt idx="1110">
                        <c:v>262.51586006887749</c:v>
                      </c:pt>
                      <c:pt idx="1111">
                        <c:v>265.18035164038372</c:v>
                      </c:pt>
                      <c:pt idx="1112">
                        <c:v>268.44903631200481</c:v>
                      </c:pt>
                      <c:pt idx="1113">
                        <c:v>267.73004652286818</c:v>
                      </c:pt>
                      <c:pt idx="1114">
                        <c:v>263.33756268503362</c:v>
                      </c:pt>
                      <c:pt idx="1115">
                        <c:v>263.33756268503362</c:v>
                      </c:pt>
                      <c:pt idx="1116">
                        <c:v>263.33756268503362</c:v>
                      </c:pt>
                      <c:pt idx="1117">
                        <c:v>262.21980544982125</c:v>
                      </c:pt>
                      <c:pt idx="1118">
                        <c:v>268.6725877590473</c:v>
                      </c:pt>
                      <c:pt idx="1119">
                        <c:v>268.73300706905871</c:v>
                      </c:pt>
                      <c:pt idx="1120">
                        <c:v>268.92634886109551</c:v>
                      </c:pt>
                      <c:pt idx="1121">
                        <c:v>268.50945562201628</c:v>
                      </c:pt>
                      <c:pt idx="1122">
                        <c:v>268.50945562201628</c:v>
                      </c:pt>
                      <c:pt idx="1123">
                        <c:v>268.50945562201628</c:v>
                      </c:pt>
                      <c:pt idx="1124">
                        <c:v>266.70291825267304</c:v>
                      </c:pt>
                      <c:pt idx="1125">
                        <c:v>267.62129176484757</c:v>
                      </c:pt>
                      <c:pt idx="1126">
                        <c:v>270.52141864539857</c:v>
                      </c:pt>
                      <c:pt idx="1127">
                        <c:v>270.97456347048467</c:v>
                      </c:pt>
                      <c:pt idx="1128">
                        <c:v>269.02301975711384</c:v>
                      </c:pt>
                      <c:pt idx="1129">
                        <c:v>269.02301975711384</c:v>
                      </c:pt>
                      <c:pt idx="1130">
                        <c:v>269.02301975711384</c:v>
                      </c:pt>
                      <c:pt idx="1131">
                        <c:v>270.49120899039281</c:v>
                      </c:pt>
                      <c:pt idx="1132">
                        <c:v>271.8264757416465</c:v>
                      </c:pt>
                      <c:pt idx="1133">
                        <c:v>272.84756208084048</c:v>
                      </c:pt>
                      <c:pt idx="1134">
                        <c:v>270.32203492236067</c:v>
                      </c:pt>
                      <c:pt idx="1135">
                        <c:v>264.66678750528615</c:v>
                      </c:pt>
                      <c:pt idx="1136">
                        <c:v>264.66678750528615</c:v>
                      </c:pt>
                      <c:pt idx="1137">
                        <c:v>264.66678750528615</c:v>
                      </c:pt>
                      <c:pt idx="1138">
                        <c:v>263.48256902906115</c:v>
                      </c:pt>
                      <c:pt idx="1139">
                        <c:v>260.50389704549525</c:v>
                      </c:pt>
                      <c:pt idx="1140">
                        <c:v>259.48885263730239</c:v>
                      </c:pt>
                      <c:pt idx="1141">
                        <c:v>261.45852214367659</c:v>
                      </c:pt>
                      <c:pt idx="1142">
                        <c:v>254.0873663222761</c:v>
                      </c:pt>
                      <c:pt idx="1143">
                        <c:v>254.0873663222761</c:v>
                      </c:pt>
                      <c:pt idx="1144">
                        <c:v>254.0873663222761</c:v>
                      </c:pt>
                      <c:pt idx="1145">
                        <c:v>257.5796024409396</c:v>
                      </c:pt>
                      <c:pt idx="1146">
                        <c:v>261.55519303969493</c:v>
                      </c:pt>
                      <c:pt idx="1147">
                        <c:v>265.83892211950888</c:v>
                      </c:pt>
                      <c:pt idx="1148">
                        <c:v>261.91166696876275</c:v>
                      </c:pt>
                      <c:pt idx="1149">
                        <c:v>260.98725152558711</c:v>
                      </c:pt>
                      <c:pt idx="1150">
                        <c:v>260.98725152558711</c:v>
                      </c:pt>
                      <c:pt idx="1151">
                        <c:v>260.98725152558711</c:v>
                      </c:pt>
                      <c:pt idx="1152">
                        <c:v>259.38613981028294</c:v>
                      </c:pt>
                      <c:pt idx="1153">
                        <c:v>256.80623527279278</c:v>
                      </c:pt>
                      <c:pt idx="1154">
                        <c:v>257.58564437194082</c:v>
                      </c:pt>
                      <c:pt idx="1155">
                        <c:v>254.02694701226469</c:v>
                      </c:pt>
                      <c:pt idx="1156">
                        <c:v>253.44087970515335</c:v>
                      </c:pt>
                      <c:pt idx="1157">
                        <c:v>253.44087970515335</c:v>
                      </c:pt>
                      <c:pt idx="1158">
                        <c:v>253.44087970515335</c:v>
                      </c:pt>
                      <c:pt idx="1159">
                        <c:v>253.44087970515335</c:v>
                      </c:pt>
                      <c:pt idx="1160">
                        <c:v>261.16850945562157</c:v>
                      </c:pt>
                      <c:pt idx="1161">
                        <c:v>261.4585221436767</c:v>
                      </c:pt>
                      <c:pt idx="1162">
                        <c:v>262.5158600688776</c:v>
                      </c:pt>
                      <c:pt idx="1163">
                        <c:v>262.22584738082247</c:v>
                      </c:pt>
                      <c:pt idx="1164">
                        <c:v>262.22584738082247</c:v>
                      </c:pt>
                      <c:pt idx="1165">
                        <c:v>262.22584738082247</c:v>
                      </c:pt>
                      <c:pt idx="1166">
                        <c:v>262.00833786478114</c:v>
                      </c:pt>
                      <c:pt idx="1167">
                        <c:v>262.55211165488447</c:v>
                      </c:pt>
                      <c:pt idx="1168">
                        <c:v>257.12645761585361</c:v>
                      </c:pt>
                      <c:pt idx="1169">
                        <c:v>256.11745513866191</c:v>
                      </c:pt>
                      <c:pt idx="1170">
                        <c:v>259.5673977403174</c:v>
                      </c:pt>
                      <c:pt idx="1171">
                        <c:v>259.5673977403174</c:v>
                      </c:pt>
                      <c:pt idx="1172">
                        <c:v>259.5673977403174</c:v>
                      </c:pt>
                      <c:pt idx="1173">
                        <c:v>256.20808410367914</c:v>
                      </c:pt>
                      <c:pt idx="1174">
                        <c:v>263.65778502809451</c:v>
                      </c:pt>
                      <c:pt idx="1175">
                        <c:v>261.82103800374551</c:v>
                      </c:pt>
                      <c:pt idx="1176">
                        <c:v>262.21376351882014</c:v>
                      </c:pt>
                      <c:pt idx="1177">
                        <c:v>263.70007854510254</c:v>
                      </c:pt>
                      <c:pt idx="1178">
                        <c:v>263.70007854510254</c:v>
                      </c:pt>
                      <c:pt idx="1179">
                        <c:v>263.70007854510254</c:v>
                      </c:pt>
                      <c:pt idx="1180">
                        <c:v>266.0503897045491</c:v>
                      </c:pt>
                      <c:pt idx="1181">
                        <c:v>266.15914446256977</c:v>
                      </c:pt>
                      <c:pt idx="1182">
                        <c:v>263.00525647997057</c:v>
                      </c:pt>
                      <c:pt idx="1183">
                        <c:v>260.95704187058141</c:v>
                      </c:pt>
                      <c:pt idx="1184">
                        <c:v>262.98108875596591</c:v>
                      </c:pt>
                      <c:pt idx="1185">
                        <c:v>262.98108875596591</c:v>
                      </c:pt>
                      <c:pt idx="1186">
                        <c:v>262.98108875596591</c:v>
                      </c:pt>
                      <c:pt idx="1187">
                        <c:v>265.66974805147674</c:v>
                      </c:pt>
                      <c:pt idx="1188">
                        <c:v>263.51277868406692</c:v>
                      </c:pt>
                      <c:pt idx="1189">
                        <c:v>264.92659053833552</c:v>
                      </c:pt>
                      <c:pt idx="1190">
                        <c:v>266.74521176968102</c:v>
                      </c:pt>
                      <c:pt idx="1191">
                        <c:v>268.29194610597489</c:v>
                      </c:pt>
                      <c:pt idx="1192">
                        <c:v>268.29194610597489</c:v>
                      </c:pt>
                      <c:pt idx="1193">
                        <c:v>268.29194610597489</c:v>
                      </c:pt>
                      <c:pt idx="1194">
                        <c:v>270.02598030330432</c:v>
                      </c:pt>
                      <c:pt idx="1195">
                        <c:v>273.25841338891848</c:v>
                      </c:pt>
                      <c:pt idx="1196">
                        <c:v>271.05310857349951</c:v>
                      </c:pt>
                      <c:pt idx="1197">
                        <c:v>269.74805147725152</c:v>
                      </c:pt>
                      <c:pt idx="1198">
                        <c:v>269.00489396411035</c:v>
                      </c:pt>
                      <c:pt idx="1199">
                        <c:v>269.00489396411035</c:v>
                      </c:pt>
                      <c:pt idx="1200">
                        <c:v>269.00489396411035</c:v>
                      </c:pt>
                      <c:pt idx="1201">
                        <c:v>269.43387106519179</c:v>
                      </c:pt>
                      <c:pt idx="1202">
                        <c:v>269.74805147725147</c:v>
                      </c:pt>
                      <c:pt idx="1203">
                        <c:v>268.40674279499666</c:v>
                      </c:pt>
                      <c:pt idx="1204">
                        <c:v>265.1018065373687</c:v>
                      </c:pt>
                      <c:pt idx="1205">
                        <c:v>261.48268986768107</c:v>
                      </c:pt>
                      <c:pt idx="1206">
                        <c:v>261.48268986768107</c:v>
                      </c:pt>
                      <c:pt idx="1207">
                        <c:v>261.48268986768107</c:v>
                      </c:pt>
                      <c:pt idx="1208">
                        <c:v>264.48552957525163</c:v>
                      </c:pt>
                      <c:pt idx="1209">
                        <c:v>270.20723823333873</c:v>
                      </c:pt>
                      <c:pt idx="1210">
                        <c:v>270.46704126638809</c:v>
                      </c:pt>
                      <c:pt idx="1211">
                        <c:v>265.21660322639053</c:v>
                      </c:pt>
                      <c:pt idx="1212">
                        <c:v>262.33460213884297</c:v>
                      </c:pt>
                      <c:pt idx="1213">
                        <c:v>262.33460213884297</c:v>
                      </c:pt>
                      <c:pt idx="1214">
                        <c:v>262.33460213884297</c:v>
                      </c:pt>
                      <c:pt idx="1215">
                        <c:v>245.06072140656099</c:v>
                      </c:pt>
                      <c:pt idx="1216">
                        <c:v>258.87257567518515</c:v>
                      </c:pt>
                      <c:pt idx="1217">
                        <c:v>257.39230257990391</c:v>
                      </c:pt>
                      <c:pt idx="1218">
                        <c:v>254.14174370128632</c:v>
                      </c:pt>
                      <c:pt idx="1219">
                        <c:v>257.05999637484081</c:v>
                      </c:pt>
                      <c:pt idx="1220">
                        <c:v>257.05999637484081</c:v>
                      </c:pt>
                      <c:pt idx="1221">
                        <c:v>257.05999637484081</c:v>
                      </c:pt>
                      <c:pt idx="1222">
                        <c:v>263.48861096006226</c:v>
                      </c:pt>
                      <c:pt idx="1223">
                        <c:v>263.74237206211046</c:v>
                      </c:pt>
                      <c:pt idx="1224">
                        <c:v>264.33448130022299</c:v>
                      </c:pt>
                      <c:pt idx="1225">
                        <c:v>262.68503413690956</c:v>
                      </c:pt>
                      <c:pt idx="1226">
                        <c:v>260.44951966648483</c:v>
                      </c:pt>
                      <c:pt idx="1227">
                        <c:v>260.44951966648483</c:v>
                      </c:pt>
                      <c:pt idx="1228">
                        <c:v>260.44951966648483</c:v>
                      </c:pt>
                      <c:pt idx="1229">
                        <c:v>258.40734698809683</c:v>
                      </c:pt>
                      <c:pt idx="1230">
                        <c:v>259.63990091233103</c:v>
                      </c:pt>
                      <c:pt idx="1231">
                        <c:v>254.98157211044594</c:v>
                      </c:pt>
                      <c:pt idx="1232">
                        <c:v>259.06591746722194</c:v>
                      </c:pt>
                      <c:pt idx="1233">
                        <c:v>262.60648903389466</c:v>
                      </c:pt>
                      <c:pt idx="1234">
                        <c:v>262.60648903389466</c:v>
                      </c:pt>
                      <c:pt idx="1235">
                        <c:v>262.60648903389466</c:v>
                      </c:pt>
                      <c:pt idx="1236">
                        <c:v>266.48540873663165</c:v>
                      </c:pt>
                      <c:pt idx="1237">
                        <c:v>263.92362999214492</c:v>
                      </c:pt>
                      <c:pt idx="1238">
                        <c:v>266.09872515255819</c:v>
                      </c:pt>
                      <c:pt idx="1239">
                        <c:v>270.06827382031236</c:v>
                      </c:pt>
                      <c:pt idx="1240">
                        <c:v>272.07419491269349</c:v>
                      </c:pt>
                      <c:pt idx="1241">
                        <c:v>272.07419491269349</c:v>
                      </c:pt>
                      <c:pt idx="1242">
                        <c:v>272.07419491269349</c:v>
                      </c:pt>
                      <c:pt idx="1243">
                        <c:v>267.37961452480153</c:v>
                      </c:pt>
                      <c:pt idx="1244">
                        <c:v>269.13781644613556</c:v>
                      </c:pt>
                      <c:pt idx="1245">
                        <c:v>269.08948099812642</c:v>
                      </c:pt>
                      <c:pt idx="1246">
                        <c:v>269.08948099812642</c:v>
                      </c:pt>
                      <c:pt idx="1247">
                        <c:v>270.06223188931125</c:v>
                      </c:pt>
                      <c:pt idx="1248">
                        <c:v>270.06223188931125</c:v>
                      </c:pt>
                      <c:pt idx="1249">
                        <c:v>270.06223188931125</c:v>
                      </c:pt>
                      <c:pt idx="1250">
                        <c:v>275.27641834330194</c:v>
                      </c:pt>
                      <c:pt idx="1251">
                        <c:v>273.89885807504021</c:v>
                      </c:pt>
                      <c:pt idx="1252">
                        <c:v>275.84435985740987</c:v>
                      </c:pt>
                      <c:pt idx="1253">
                        <c:v>275.63289227236965</c:v>
                      </c:pt>
                      <c:pt idx="1254">
                        <c:v>278.69615128995167</c:v>
                      </c:pt>
                      <c:pt idx="1255">
                        <c:v>278.69615128995167</c:v>
                      </c:pt>
                      <c:pt idx="1256">
                        <c:v>278.69615128995167</c:v>
                      </c:pt>
                      <c:pt idx="1257">
                        <c:v>278.01945501782313</c:v>
                      </c:pt>
                      <c:pt idx="1258">
                        <c:v>274.87160896622504</c:v>
                      </c:pt>
                      <c:pt idx="1259">
                        <c:v>273.57259380097827</c:v>
                      </c:pt>
                      <c:pt idx="1260">
                        <c:v>269.03510361911611</c:v>
                      </c:pt>
                      <c:pt idx="1261">
                        <c:v>267.85692707389228</c:v>
                      </c:pt>
                      <c:pt idx="1262">
                        <c:v>267.85692707389228</c:v>
                      </c:pt>
                      <c:pt idx="1263">
                        <c:v>267.85692707389228</c:v>
                      </c:pt>
                      <c:pt idx="1264">
                        <c:v>270.00785451030094</c:v>
                      </c:pt>
                      <c:pt idx="1265">
                        <c:v>272.24336898072568</c:v>
                      </c:pt>
                      <c:pt idx="1266">
                        <c:v>270.58183795540998</c:v>
                      </c:pt>
                      <c:pt idx="1267">
                        <c:v>267.00501480273044</c:v>
                      </c:pt>
                      <c:pt idx="1268">
                        <c:v>265.35556763941702</c:v>
                      </c:pt>
                      <c:pt idx="1269">
                        <c:v>265.35556763941702</c:v>
                      </c:pt>
                      <c:pt idx="1270">
                        <c:v>265.35556763941702</c:v>
                      </c:pt>
                      <c:pt idx="1271">
                        <c:v>267.83880128088884</c:v>
                      </c:pt>
                      <c:pt idx="1272">
                        <c:v>263.27714337502215</c:v>
                      </c:pt>
                      <c:pt idx="1273">
                        <c:v>261.13225786961465</c:v>
                      </c:pt>
                      <c:pt idx="1274">
                        <c:v>261.13225786961465</c:v>
                      </c:pt>
                      <c:pt idx="1275">
                        <c:v>262.81795661893494</c:v>
                      </c:pt>
                      <c:pt idx="1276">
                        <c:v>262.81795661893494</c:v>
                      </c:pt>
                      <c:pt idx="1277">
                        <c:v>262.81795661893494</c:v>
                      </c:pt>
                      <c:pt idx="1278">
                        <c:v>267.74213038487051</c:v>
                      </c:pt>
                      <c:pt idx="1279">
                        <c:v>272.66026221980491</c:v>
                      </c:pt>
                      <c:pt idx="1280">
                        <c:v>271.88689505165797</c:v>
                      </c:pt>
                      <c:pt idx="1281">
                        <c:v>271.88689505165797</c:v>
                      </c:pt>
                      <c:pt idx="1282">
                        <c:v>273.73572593800924</c:v>
                      </c:pt>
                      <c:pt idx="1283">
                        <c:v>273.73572593800924</c:v>
                      </c:pt>
                      <c:pt idx="1284">
                        <c:v>273.73572593800924</c:v>
                      </c:pt>
                      <c:pt idx="1285">
                        <c:v>274.55742855416537</c:v>
                      </c:pt>
                      <c:pt idx="1286">
                        <c:v>272.62401063379804</c:v>
                      </c:pt>
                      <c:pt idx="1287">
                        <c:v>272.0258594646844</c:v>
                      </c:pt>
                      <c:pt idx="1288">
                        <c:v>271.59084043260174</c:v>
                      </c:pt>
                      <c:pt idx="1289">
                        <c:v>263.07171772098314</c:v>
                      </c:pt>
                      <c:pt idx="1290">
                        <c:v>263.07171772098314</c:v>
                      </c:pt>
                      <c:pt idx="1291">
                        <c:v>263.07171772098314</c:v>
                      </c:pt>
                      <c:pt idx="1292">
                        <c:v>268.71488127605534</c:v>
                      </c:pt>
                      <c:pt idx="1293">
                        <c:v>272.34608180774524</c:v>
                      </c:pt>
                      <c:pt idx="1294">
                        <c:v>273.14965863089793</c:v>
                      </c:pt>
                      <c:pt idx="1295">
                        <c:v>270.9926892634881</c:v>
                      </c:pt>
                      <c:pt idx="1296">
                        <c:v>273.99552897105866</c:v>
                      </c:pt>
                      <c:pt idx="1297">
                        <c:v>273.99552897105866</c:v>
                      </c:pt>
                      <c:pt idx="1298">
                        <c:v>273.99552897105866</c:v>
                      </c:pt>
                      <c:pt idx="1299">
                        <c:v>273.99552897105866</c:v>
                      </c:pt>
                      <c:pt idx="1300">
                        <c:v>280.58123376230992</c:v>
                      </c:pt>
                      <c:pt idx="1301">
                        <c:v>277.87444867379565</c:v>
                      </c:pt>
                      <c:pt idx="1302">
                        <c:v>276.16458220047076</c:v>
                      </c:pt>
                      <c:pt idx="1303">
                        <c:v>275.29454413630543</c:v>
                      </c:pt>
                      <c:pt idx="1304">
                        <c:v>275.29454413630543</c:v>
                      </c:pt>
                      <c:pt idx="1305">
                        <c:v>275.29454413630543</c:v>
                      </c:pt>
                      <c:pt idx="1306">
                        <c:v>274.54534469216304</c:v>
                      </c:pt>
                      <c:pt idx="1307">
                        <c:v>277.4213038487095</c:v>
                      </c:pt>
                      <c:pt idx="1308">
                        <c:v>280.50873059029607</c:v>
                      </c:pt>
                      <c:pt idx="1309">
                        <c:v>283.42698326385056</c:v>
                      </c:pt>
                      <c:pt idx="1310">
                        <c:v>281.48752341248206</c:v>
                      </c:pt>
                      <c:pt idx="1311">
                        <c:v>281.48752341248206</c:v>
                      </c:pt>
                      <c:pt idx="1312">
                        <c:v>281.48752341248206</c:v>
                      </c:pt>
                      <c:pt idx="1313">
                        <c:v>287.49320282762312</c:v>
                      </c:pt>
                      <c:pt idx="1314">
                        <c:v>288.74992447586192</c:v>
                      </c:pt>
                      <c:pt idx="1315">
                        <c:v>289.29369826596519</c:v>
                      </c:pt>
                      <c:pt idx="1316">
                        <c:v>288.34511509878496</c:v>
                      </c:pt>
                      <c:pt idx="1317">
                        <c:v>290.62292308621772</c:v>
                      </c:pt>
                      <c:pt idx="1318">
                        <c:v>290.62292308621772</c:v>
                      </c:pt>
                      <c:pt idx="1319">
                        <c:v>290.62292308621772</c:v>
                      </c:pt>
                      <c:pt idx="1320">
                        <c:v>289.68642378103982</c:v>
                      </c:pt>
                      <c:pt idx="1321">
                        <c:v>292.57446679958855</c:v>
                      </c:pt>
                      <c:pt idx="1322">
                        <c:v>292.05486073348982</c:v>
                      </c:pt>
                      <c:pt idx="1323">
                        <c:v>293.52304996676878</c:v>
                      </c:pt>
                      <c:pt idx="1324">
                        <c:v>292.06090266449098</c:v>
                      </c:pt>
                      <c:pt idx="1325">
                        <c:v>292.06090266449098</c:v>
                      </c:pt>
                      <c:pt idx="1326">
                        <c:v>292.06090266449098</c:v>
                      </c:pt>
                      <c:pt idx="1327">
                        <c:v>292.06090266449098</c:v>
                      </c:pt>
                      <c:pt idx="1328">
                        <c:v>292.53821521358168</c:v>
                      </c:pt>
                      <c:pt idx="1329">
                        <c:v>296.29025436529457</c:v>
                      </c:pt>
                      <c:pt idx="1330">
                        <c:v>296.11503836626133</c:v>
                      </c:pt>
                      <c:pt idx="1331">
                        <c:v>298.00012083861952</c:v>
                      </c:pt>
                      <c:pt idx="1332">
                        <c:v>298.00012083861952</c:v>
                      </c:pt>
                      <c:pt idx="1333">
                        <c:v>298.00012083861952</c:v>
                      </c:pt>
                      <c:pt idx="1334">
                        <c:v>300.97879282218543</c:v>
                      </c:pt>
                      <c:pt idx="1335">
                        <c:v>298.32034318168036</c:v>
                      </c:pt>
                      <c:pt idx="1336">
                        <c:v>301.51048275028643</c:v>
                      </c:pt>
                      <c:pt idx="1337">
                        <c:v>302.91221074255276</c:v>
                      </c:pt>
                      <c:pt idx="1338">
                        <c:v>302.10863391940006</c:v>
                      </c:pt>
                      <c:pt idx="1339">
                        <c:v>302.10863391940006</c:v>
                      </c:pt>
                      <c:pt idx="1340">
                        <c:v>302.10863391940006</c:v>
                      </c:pt>
                      <c:pt idx="1341">
                        <c:v>301.25672164823823</c:v>
                      </c:pt>
                      <c:pt idx="1342">
                        <c:v>301.92133405836449</c:v>
                      </c:pt>
                      <c:pt idx="1343">
                        <c:v>299.87916137997649</c:v>
                      </c:pt>
                      <c:pt idx="1344">
                        <c:v>295.43834209413274</c:v>
                      </c:pt>
                      <c:pt idx="1345">
                        <c:v>302.21134674641957</c:v>
                      </c:pt>
                      <c:pt idx="1346">
                        <c:v>302.21134674641957</c:v>
                      </c:pt>
                      <c:pt idx="1347">
                        <c:v>302.21134674641957</c:v>
                      </c:pt>
                      <c:pt idx="1348">
                        <c:v>301.77028578333574</c:v>
                      </c:pt>
                      <c:pt idx="1349">
                        <c:v>305.08126397196486</c:v>
                      </c:pt>
                      <c:pt idx="1350">
                        <c:v>306.50715968823573</c:v>
                      </c:pt>
                      <c:pt idx="1351">
                        <c:v>307.23219140837347</c:v>
                      </c:pt>
                      <c:pt idx="1352">
                        <c:v>306.6219563772575</c:v>
                      </c:pt>
                      <c:pt idx="1353">
                        <c:v>306.6219563772575</c:v>
                      </c:pt>
                      <c:pt idx="1354">
                        <c:v>306.6219563772575</c:v>
                      </c:pt>
                      <c:pt idx="1355">
                        <c:v>308.71850643465581</c:v>
                      </c:pt>
                      <c:pt idx="1356">
                        <c:v>308.85142891668107</c:v>
                      </c:pt>
                      <c:pt idx="1357">
                        <c:v>310.45254063198524</c:v>
                      </c:pt>
                      <c:pt idx="1358">
                        <c:v>310.89360159506901</c:v>
                      </c:pt>
                      <c:pt idx="1359">
                        <c:v>313.48558999456156</c:v>
                      </c:pt>
                      <c:pt idx="1360">
                        <c:v>313.48558999456156</c:v>
                      </c:pt>
                      <c:pt idx="1361">
                        <c:v>313.48558999456156</c:v>
                      </c:pt>
                      <c:pt idx="1362">
                        <c:v>313.13515799649497</c:v>
                      </c:pt>
                      <c:pt idx="1363">
                        <c:v>316.10778804905982</c:v>
                      </c:pt>
                      <c:pt idx="1364">
                        <c:v>315.85402694701156</c:v>
                      </c:pt>
                      <c:pt idx="1365">
                        <c:v>315.5700561899576</c:v>
                      </c:pt>
                      <c:pt idx="1366">
                        <c:v>313.8360219926281</c:v>
                      </c:pt>
                      <c:pt idx="1367">
                        <c:v>313.8360219926281</c:v>
                      </c:pt>
                      <c:pt idx="1368">
                        <c:v>313.8360219926281</c:v>
                      </c:pt>
                      <c:pt idx="1369">
                        <c:v>314.19249592169587</c:v>
                      </c:pt>
                      <c:pt idx="1370">
                        <c:v>316.39780073711484</c:v>
                      </c:pt>
                      <c:pt idx="1371">
                        <c:v>318.79644734457059</c:v>
                      </c:pt>
                      <c:pt idx="1372">
                        <c:v>322.03492236118586</c:v>
                      </c:pt>
                      <c:pt idx="1373">
                        <c:v>323.13455380339479</c:v>
                      </c:pt>
                      <c:pt idx="1374">
                        <c:v>323.13455380339479</c:v>
                      </c:pt>
                      <c:pt idx="1375">
                        <c:v>323.13455380339479</c:v>
                      </c:pt>
                      <c:pt idx="1376">
                        <c:v>319.24959216965664</c:v>
                      </c:pt>
                      <c:pt idx="1377">
                        <c:v>315.69089480998048</c:v>
                      </c:pt>
                      <c:pt idx="1378">
                        <c:v>313.18953537550522</c:v>
                      </c:pt>
                      <c:pt idx="1379">
                        <c:v>315.15920488187948</c:v>
                      </c:pt>
                      <c:pt idx="1380">
                        <c:v>315.15920488187948</c:v>
                      </c:pt>
                      <c:pt idx="1381">
                        <c:v>315.15920488187948</c:v>
                      </c:pt>
                      <c:pt idx="1382">
                        <c:v>315.15920488187948</c:v>
                      </c:pt>
                      <c:pt idx="1383">
                        <c:v>314.35562805872678</c:v>
                      </c:pt>
                      <c:pt idx="1384">
                        <c:v>315.53984653495178</c:v>
                      </c:pt>
                      <c:pt idx="1385">
                        <c:v>316.63343604615955</c:v>
                      </c:pt>
                      <c:pt idx="1386">
                        <c:v>312.49471331037324</c:v>
                      </c:pt>
                      <c:pt idx="1387">
                        <c:v>317.74515135037075</c:v>
                      </c:pt>
                      <c:pt idx="1388">
                        <c:v>317.74515135037075</c:v>
                      </c:pt>
                      <c:pt idx="1389">
                        <c:v>317.74515135037075</c:v>
                      </c:pt>
                      <c:pt idx="1390">
                        <c:v>319.87191106277481</c:v>
                      </c:pt>
                      <c:pt idx="1391">
                        <c:v>321.44885505407444</c:v>
                      </c:pt>
                      <c:pt idx="1392">
                        <c:v>323.13455380339474</c:v>
                      </c:pt>
                      <c:pt idx="1393">
                        <c:v>319.29792761766578</c:v>
                      </c:pt>
                      <c:pt idx="1394">
                        <c:v>316.92344873421456</c:v>
                      </c:pt>
                      <c:pt idx="1395">
                        <c:v>316.92344873421456</c:v>
                      </c:pt>
                      <c:pt idx="1396">
                        <c:v>316.92344873421456</c:v>
                      </c:pt>
                      <c:pt idx="1397">
                        <c:v>310.96006283608153</c:v>
                      </c:pt>
                      <c:pt idx="1398">
                        <c:v>311.29236904114475</c:v>
                      </c:pt>
                      <c:pt idx="1399">
                        <c:v>313.97498640565442</c:v>
                      </c:pt>
                      <c:pt idx="1400">
                        <c:v>319.26167603165891</c:v>
                      </c:pt>
                      <c:pt idx="1401">
                        <c:v>319.77524016675648</c:v>
                      </c:pt>
                      <c:pt idx="1402">
                        <c:v>319.77524016675648</c:v>
                      </c:pt>
                      <c:pt idx="1403">
                        <c:v>319.77524016675648</c:v>
                      </c:pt>
                      <c:pt idx="1404">
                        <c:v>321.11050691801023</c:v>
                      </c:pt>
                      <c:pt idx="1405">
                        <c:v>319.9081626487818</c:v>
                      </c:pt>
                      <c:pt idx="1406">
                        <c:v>316.97178418222387</c:v>
                      </c:pt>
                      <c:pt idx="1407">
                        <c:v>314.44021509274285</c:v>
                      </c:pt>
                      <c:pt idx="1408">
                        <c:v>319.36438885867852</c:v>
                      </c:pt>
                      <c:pt idx="1409">
                        <c:v>319.36438885867852</c:v>
                      </c:pt>
                      <c:pt idx="1410">
                        <c:v>319.36438885867852</c:v>
                      </c:pt>
                      <c:pt idx="1411">
                        <c:v>318.2707993474707</c:v>
                      </c:pt>
                      <c:pt idx="1412">
                        <c:v>321.42468733006996</c:v>
                      </c:pt>
                      <c:pt idx="1413">
                        <c:v>322.19201256721573</c:v>
                      </c:pt>
                      <c:pt idx="1414">
                        <c:v>322.04096429218703</c:v>
                      </c:pt>
                      <c:pt idx="1415">
                        <c:v>318.68165065554882</c:v>
                      </c:pt>
                      <c:pt idx="1416">
                        <c:v>318.68165065554882</c:v>
                      </c:pt>
                      <c:pt idx="1417">
                        <c:v>318.68165065554882</c:v>
                      </c:pt>
                      <c:pt idx="1418">
                        <c:v>318.40372182949602</c:v>
                      </c:pt>
                      <c:pt idx="1419">
                        <c:v>320.74799105794142</c:v>
                      </c:pt>
                      <c:pt idx="1420">
                        <c:v>321.92616760316525</c:v>
                      </c:pt>
                      <c:pt idx="1421">
                        <c:v>320.02295933780363</c:v>
                      </c:pt>
                      <c:pt idx="1422">
                        <c:v>318.51851851851779</c:v>
                      </c:pt>
                      <c:pt idx="1423">
                        <c:v>318.51851851851779</c:v>
                      </c:pt>
                      <c:pt idx="1424">
                        <c:v>318.51851851851779</c:v>
                      </c:pt>
                      <c:pt idx="1425">
                        <c:v>318.51851851851779</c:v>
                      </c:pt>
                      <c:pt idx="1426">
                        <c:v>314.1079088876798</c:v>
                      </c:pt>
                      <c:pt idx="1427">
                        <c:v>315.6727690169771</c:v>
                      </c:pt>
                      <c:pt idx="1428">
                        <c:v>316.6334360461596</c:v>
                      </c:pt>
                      <c:pt idx="1429">
                        <c:v>313.34058365053397</c:v>
                      </c:pt>
                      <c:pt idx="1430">
                        <c:v>313.34058365053397</c:v>
                      </c:pt>
                      <c:pt idx="1431">
                        <c:v>313.34058365053397</c:v>
                      </c:pt>
                      <c:pt idx="1432">
                        <c:v>311.8905202102585</c:v>
                      </c:pt>
                      <c:pt idx="1433">
                        <c:v>313.06869675548234</c:v>
                      </c:pt>
                      <c:pt idx="1434">
                        <c:v>309.34686725877521</c:v>
                      </c:pt>
                      <c:pt idx="1435">
                        <c:v>315.08065977886463</c:v>
                      </c:pt>
                      <c:pt idx="1436">
                        <c:v>321.12863271101372</c:v>
                      </c:pt>
                      <c:pt idx="1437">
                        <c:v>321.12863271101372</c:v>
                      </c:pt>
                      <c:pt idx="1438">
                        <c:v>321.12863271101372</c:v>
                      </c:pt>
                      <c:pt idx="1439">
                        <c:v>321.88991601715838</c:v>
                      </c:pt>
                      <c:pt idx="1440">
                        <c:v>324.1133466255809</c:v>
                      </c:pt>
                      <c:pt idx="1441">
                        <c:v>321.98054498217562</c:v>
                      </c:pt>
                      <c:pt idx="1442">
                        <c:v>317.58806114434105</c:v>
                      </c:pt>
                      <c:pt idx="1443">
                        <c:v>319.39459851368429</c:v>
                      </c:pt>
                      <c:pt idx="1444">
                        <c:v>319.39459851368429</c:v>
                      </c:pt>
                      <c:pt idx="1445">
                        <c:v>319.39459851368429</c:v>
                      </c:pt>
                      <c:pt idx="1446">
                        <c:v>313.17745151350306</c:v>
                      </c:pt>
                      <c:pt idx="1447">
                        <c:v>317.44305480031352</c:v>
                      </c:pt>
                      <c:pt idx="1448">
                        <c:v>322.17388677421241</c:v>
                      </c:pt>
                      <c:pt idx="1449">
                        <c:v>322.93517008035701</c:v>
                      </c:pt>
                      <c:pt idx="1450">
                        <c:v>321.35218415805622</c:v>
                      </c:pt>
                      <c:pt idx="1451">
                        <c:v>321.35218415805622</c:v>
                      </c:pt>
                      <c:pt idx="1452">
                        <c:v>321.35218415805622</c:v>
                      </c:pt>
                      <c:pt idx="1453">
                        <c:v>324.15564014258882</c:v>
                      </c:pt>
                      <c:pt idx="1454">
                        <c:v>330.23986466074484</c:v>
                      </c:pt>
                      <c:pt idx="1455">
                        <c:v>333.50854933236587</c:v>
                      </c:pt>
                      <c:pt idx="1456">
                        <c:v>331.29720258594574</c:v>
                      </c:pt>
                      <c:pt idx="1457">
                        <c:v>333.68376533139917</c:v>
                      </c:pt>
                      <c:pt idx="1458">
                        <c:v>333.68376533139917</c:v>
                      </c:pt>
                      <c:pt idx="1459">
                        <c:v>333.68376533139917</c:v>
                      </c:pt>
                      <c:pt idx="1460">
                        <c:v>335.87698628481587</c:v>
                      </c:pt>
                      <c:pt idx="1461">
                        <c:v>334.38462932753237</c:v>
                      </c:pt>
                      <c:pt idx="1462">
                        <c:v>337.71373330916487</c:v>
                      </c:pt>
                      <c:pt idx="1463">
                        <c:v>335.73197994078828</c:v>
                      </c:pt>
                      <c:pt idx="1464">
                        <c:v>335.73197994078828</c:v>
                      </c:pt>
                      <c:pt idx="1465">
                        <c:v>335.73197994078828</c:v>
                      </c:pt>
                      <c:pt idx="1466">
                        <c:v>335.73197994078828</c:v>
                      </c:pt>
                      <c:pt idx="1467">
                        <c:v>339.74986405655176</c:v>
                      </c:pt>
                      <c:pt idx="1468">
                        <c:v>339.85257688357126</c:v>
                      </c:pt>
                      <c:pt idx="1469">
                        <c:v>343.33272914023246</c:v>
                      </c:pt>
                      <c:pt idx="1470">
                        <c:v>342.19080418101549</c:v>
                      </c:pt>
                      <c:pt idx="1471">
                        <c:v>344.35985741042759</c:v>
                      </c:pt>
                      <c:pt idx="1472">
                        <c:v>344.35985741042759</c:v>
                      </c:pt>
                      <c:pt idx="1473">
                        <c:v>344.35985741042759</c:v>
                      </c:pt>
                      <c:pt idx="1474">
                        <c:v>346.18452057277426</c:v>
                      </c:pt>
                      <c:pt idx="1475">
                        <c:v>349.19340221134593</c:v>
                      </c:pt>
                      <c:pt idx="1476">
                        <c:v>349.06047972932066</c:v>
                      </c:pt>
                      <c:pt idx="1477">
                        <c:v>352.1056129538992</c:v>
                      </c:pt>
                      <c:pt idx="1478">
                        <c:v>353.28378949912309</c:v>
                      </c:pt>
                      <c:pt idx="1479">
                        <c:v>353.28378949912309</c:v>
                      </c:pt>
                      <c:pt idx="1480">
                        <c:v>353.28378949912309</c:v>
                      </c:pt>
                      <c:pt idx="1481">
                        <c:v>354.70364328439285</c:v>
                      </c:pt>
                      <c:pt idx="1482">
                        <c:v>347.66479366805544</c:v>
                      </c:pt>
                      <c:pt idx="1483">
                        <c:v>348.06356111413123</c:v>
                      </c:pt>
                      <c:pt idx="1484">
                        <c:v>340.33593136366295</c:v>
                      </c:pt>
                      <c:pt idx="1485">
                        <c:v>341.17575977282252</c:v>
                      </c:pt>
                      <c:pt idx="1486">
                        <c:v>341.17575977282252</c:v>
                      </c:pt>
                      <c:pt idx="1487">
                        <c:v>341.17575977282252</c:v>
                      </c:pt>
                      <c:pt idx="1488">
                        <c:v>343.62274182828747</c:v>
                      </c:pt>
                      <c:pt idx="1489">
                        <c:v>338.40855537429678</c:v>
                      </c:pt>
                      <c:pt idx="1490">
                        <c:v>335.34529635671475</c:v>
                      </c:pt>
                      <c:pt idx="1491">
                        <c:v>342.90375203915079</c:v>
                      </c:pt>
                      <c:pt idx="1492">
                        <c:v>335.97365718083415</c:v>
                      </c:pt>
                      <c:pt idx="1493">
                        <c:v>335.97365718083415</c:v>
                      </c:pt>
                      <c:pt idx="1494">
                        <c:v>335.97365718083415</c:v>
                      </c:pt>
                      <c:pt idx="1495">
                        <c:v>333.62938795238875</c:v>
                      </c:pt>
                      <c:pt idx="1496">
                        <c:v>321.97450305117428</c:v>
                      </c:pt>
                      <c:pt idx="1497">
                        <c:v>325.92592592592513</c:v>
                      </c:pt>
                      <c:pt idx="1498">
                        <c:v>329.31544921756904</c:v>
                      </c:pt>
                      <c:pt idx="1499">
                        <c:v>329.81692949066434</c:v>
                      </c:pt>
                      <c:pt idx="1500">
                        <c:v>329.81692949066434</c:v>
                      </c:pt>
                      <c:pt idx="1501">
                        <c:v>329.81692949066434</c:v>
                      </c:pt>
                      <c:pt idx="1502">
                        <c:v>329.47253942359885</c:v>
                      </c:pt>
                      <c:pt idx="1503">
                        <c:v>325.93800978792734</c:v>
                      </c:pt>
                      <c:pt idx="1504">
                        <c:v>329.78067790465747</c:v>
                      </c:pt>
                      <c:pt idx="1505">
                        <c:v>327.40015709020514</c:v>
                      </c:pt>
                      <c:pt idx="1506">
                        <c:v>324.90483958673104</c:v>
                      </c:pt>
                      <c:pt idx="1507">
                        <c:v>324.90483958673104</c:v>
                      </c:pt>
                      <c:pt idx="1508">
                        <c:v>324.90483958673104</c:v>
                      </c:pt>
                      <c:pt idx="1509">
                        <c:v>331.7926409280397</c:v>
                      </c:pt>
                      <c:pt idx="1510">
                        <c:v>336.60201800495349</c:v>
                      </c:pt>
                      <c:pt idx="1511">
                        <c:v>335.60509938976412</c:v>
                      </c:pt>
                      <c:pt idx="1512">
                        <c:v>334.87402573862516</c:v>
                      </c:pt>
                      <c:pt idx="1513">
                        <c:v>333.47833967736</c:v>
                      </c:pt>
                      <c:pt idx="1514">
                        <c:v>333.47833967736</c:v>
                      </c:pt>
                      <c:pt idx="1515">
                        <c:v>333.47833967736</c:v>
                      </c:pt>
                      <c:pt idx="1516">
                        <c:v>335.60509938976406</c:v>
                      </c:pt>
                      <c:pt idx="1517">
                        <c:v>337.34517551809472</c:v>
                      </c:pt>
                      <c:pt idx="1518">
                        <c:v>336.39055041991332</c:v>
                      </c:pt>
                      <c:pt idx="1519">
                        <c:v>324.62086882967708</c:v>
                      </c:pt>
                      <c:pt idx="1520">
                        <c:v>317.66660624735579</c:v>
                      </c:pt>
                      <c:pt idx="1521">
                        <c:v>317.66660624735579</c:v>
                      </c:pt>
                      <c:pt idx="1522">
                        <c:v>317.66660624735579</c:v>
                      </c:pt>
                      <c:pt idx="1523">
                        <c:v>292.00048335447934</c:v>
                      </c:pt>
                      <c:pt idx="1524">
                        <c:v>306.18089541417356</c:v>
                      </c:pt>
                      <c:pt idx="1525">
                        <c:v>303.5284877046696</c:v>
                      </c:pt>
                      <c:pt idx="1526">
                        <c:v>303.84871004773038</c:v>
                      </c:pt>
                      <c:pt idx="1527">
                        <c:v>301.51048275028614</c:v>
                      </c:pt>
                      <c:pt idx="1528">
                        <c:v>301.51048275028614</c:v>
                      </c:pt>
                      <c:pt idx="1529">
                        <c:v>301.51048275028614</c:v>
                      </c:pt>
                      <c:pt idx="1530">
                        <c:v>301.51048275028614</c:v>
                      </c:pt>
                      <c:pt idx="1531">
                        <c:v>316.80865204519279</c:v>
                      </c:pt>
                      <c:pt idx="1532">
                        <c:v>312.6820131714087</c:v>
                      </c:pt>
                      <c:pt idx="1533">
                        <c:v>306.02984713914481</c:v>
                      </c:pt>
                      <c:pt idx="1534">
                        <c:v>314.79064709080933</c:v>
                      </c:pt>
                      <c:pt idx="1535">
                        <c:v>314.79064709080933</c:v>
                      </c:pt>
                      <c:pt idx="1536">
                        <c:v>314.79064709080933</c:v>
                      </c:pt>
                      <c:pt idx="1537">
                        <c:v>320.65736209292396</c:v>
                      </c:pt>
                      <c:pt idx="1538">
                        <c:v>323.32185366443019</c:v>
                      </c:pt>
                      <c:pt idx="1539">
                        <c:v>324.06501117757136</c:v>
                      </c:pt>
                      <c:pt idx="1540">
                        <c:v>316.02320101504341</c:v>
                      </c:pt>
                      <c:pt idx="1541">
                        <c:v>316.494471633133</c:v>
                      </c:pt>
                      <c:pt idx="1542">
                        <c:v>316.494471633133</c:v>
                      </c:pt>
                      <c:pt idx="1543">
                        <c:v>316.494471633133</c:v>
                      </c:pt>
                      <c:pt idx="1544">
                        <c:v>318.86290858558294</c:v>
                      </c:pt>
                      <c:pt idx="1545">
                        <c:v>321.33405836505244</c:v>
                      </c:pt>
                      <c:pt idx="1546">
                        <c:v>331.0978188629075</c:v>
                      </c:pt>
                      <c:pt idx="1547">
                        <c:v>325.21297806778938</c:v>
                      </c:pt>
                      <c:pt idx="1548">
                        <c:v>325.67820675487775</c:v>
                      </c:pt>
                      <c:pt idx="1549">
                        <c:v>325.67820675487775</c:v>
                      </c:pt>
                      <c:pt idx="1550">
                        <c:v>325.67820675487775</c:v>
                      </c:pt>
                      <c:pt idx="1551">
                        <c:v>325.99842909793858</c:v>
                      </c:pt>
                      <c:pt idx="1552">
                        <c:v>327.08597667814524</c:v>
                      </c:pt>
                      <c:pt idx="1553">
                        <c:v>318.01703824542221</c:v>
                      </c:pt>
                      <c:pt idx="1554">
                        <c:v>306.6884176182698</c:v>
                      </c:pt>
                      <c:pt idx="1555">
                        <c:v>309.05685457071974</c:v>
                      </c:pt>
                      <c:pt idx="1556">
                        <c:v>309.05685457071974</c:v>
                      </c:pt>
                      <c:pt idx="1557">
                        <c:v>309.05685457071974</c:v>
                      </c:pt>
                      <c:pt idx="1558">
                        <c:v>304.57978369886916</c:v>
                      </c:pt>
                      <c:pt idx="1559">
                        <c:v>303.5889070146809</c:v>
                      </c:pt>
                      <c:pt idx="1560">
                        <c:v>299.40789076188651</c:v>
                      </c:pt>
                      <c:pt idx="1561">
                        <c:v>296.90048939641008</c:v>
                      </c:pt>
                      <c:pt idx="1562">
                        <c:v>305.66733127907582</c:v>
                      </c:pt>
                      <c:pt idx="1563">
                        <c:v>305.66733127907582</c:v>
                      </c:pt>
                      <c:pt idx="1564">
                        <c:v>305.66733127907582</c:v>
                      </c:pt>
                      <c:pt idx="1565">
                        <c:v>311.72738807322719</c:v>
                      </c:pt>
                      <c:pt idx="1566">
                        <c:v>309.20186091474733</c:v>
                      </c:pt>
                      <c:pt idx="1567">
                        <c:v>313.55809316657496</c:v>
                      </c:pt>
                      <c:pt idx="1568">
                        <c:v>326.33073530300169</c:v>
                      </c:pt>
                      <c:pt idx="1569">
                        <c:v>328.89855597848958</c:v>
                      </c:pt>
                      <c:pt idx="1570">
                        <c:v>328.89855597848958</c:v>
                      </c:pt>
                      <c:pt idx="1571">
                        <c:v>328.89855597848958</c:v>
                      </c:pt>
                      <c:pt idx="1572">
                        <c:v>330.90447707087066</c:v>
                      </c:pt>
                      <c:pt idx="1573">
                        <c:v>328.15539846534836</c:v>
                      </c:pt>
                      <c:pt idx="1574">
                        <c:v>332.33037278714158</c:v>
                      </c:pt>
                      <c:pt idx="1575">
                        <c:v>335.56280587275575</c:v>
                      </c:pt>
                      <c:pt idx="1576">
                        <c:v>334.26983263851008</c:v>
                      </c:pt>
                      <c:pt idx="1577">
                        <c:v>334.26983263851008</c:v>
                      </c:pt>
                      <c:pt idx="1578">
                        <c:v>334.26983263851008</c:v>
                      </c:pt>
                      <c:pt idx="1579">
                        <c:v>335.46009304573624</c:v>
                      </c:pt>
                      <c:pt idx="1580">
                        <c:v>333.33937526433334</c:v>
                      </c:pt>
                      <c:pt idx="1581">
                        <c:v>335.66551869977525</c:v>
                      </c:pt>
                      <c:pt idx="1582">
                        <c:v>341.29055646184401</c:v>
                      </c:pt>
                      <c:pt idx="1583">
                        <c:v>341.79807866594047</c:v>
                      </c:pt>
                      <c:pt idx="1584">
                        <c:v>341.79807866594047</c:v>
                      </c:pt>
                      <c:pt idx="1585">
                        <c:v>341.79807866594047</c:v>
                      </c:pt>
                      <c:pt idx="1586">
                        <c:v>346.7826717418875</c:v>
                      </c:pt>
                      <c:pt idx="1587">
                        <c:v>346.16639477977043</c:v>
                      </c:pt>
                      <c:pt idx="1588">
                        <c:v>348.94568304029843</c:v>
                      </c:pt>
                      <c:pt idx="1589">
                        <c:v>353.54963446317316</c:v>
                      </c:pt>
                      <c:pt idx="1590">
                        <c:v>356.76394175578389</c:v>
                      </c:pt>
                      <c:pt idx="1591">
                        <c:v>356.76394175578389</c:v>
                      </c:pt>
                      <c:pt idx="1592">
                        <c:v>356.76394175578389</c:v>
                      </c:pt>
                      <c:pt idx="1593">
                        <c:v>354.55259500936376</c:v>
                      </c:pt>
                      <c:pt idx="1594">
                        <c:v>355.83952631260826</c:v>
                      </c:pt>
                      <c:pt idx="1595">
                        <c:v>354.14174370128563</c:v>
                      </c:pt>
                      <c:pt idx="1596">
                        <c:v>352.70376412301243</c:v>
                      </c:pt>
                      <c:pt idx="1597">
                        <c:v>353.4710893601582</c:v>
                      </c:pt>
                      <c:pt idx="1598">
                        <c:v>353.4710893601582</c:v>
                      </c:pt>
                      <c:pt idx="1599">
                        <c:v>353.4710893601582</c:v>
                      </c:pt>
                      <c:pt idx="1600">
                        <c:v>357.02978671983436</c:v>
                      </c:pt>
                      <c:pt idx="1601">
                        <c:v>358.0569149900295</c:v>
                      </c:pt>
                      <c:pt idx="1602">
                        <c:v>362.38293758685137</c:v>
                      </c:pt>
                      <c:pt idx="1603">
                        <c:v>365.31327412240813</c:v>
                      </c:pt>
                      <c:pt idx="1604">
                        <c:v>368.84176182707853</c:v>
                      </c:pt>
                      <c:pt idx="1605">
                        <c:v>368.84176182707853</c:v>
                      </c:pt>
                      <c:pt idx="1606">
                        <c:v>368.84176182707853</c:v>
                      </c:pt>
                      <c:pt idx="1607">
                        <c:v>377.79590357077973</c:v>
                      </c:pt>
                      <c:pt idx="1608">
                        <c:v>375.92290496042392</c:v>
                      </c:pt>
                      <c:pt idx="1609">
                        <c:v>376.91378164461213</c:v>
                      </c:pt>
                      <c:pt idx="1610">
                        <c:v>376.91378164461213</c:v>
                      </c:pt>
                      <c:pt idx="1611">
                        <c:v>379.68702797413897</c:v>
                      </c:pt>
                      <c:pt idx="1612">
                        <c:v>379.68702797413897</c:v>
                      </c:pt>
                      <c:pt idx="1613">
                        <c:v>379.68702797413897</c:v>
                      </c:pt>
                      <c:pt idx="1614">
                        <c:v>370.47912512838951</c:v>
                      </c:pt>
                      <c:pt idx="1615">
                        <c:v>375.31266992930784</c:v>
                      </c:pt>
                      <c:pt idx="1616">
                        <c:v>375.64497613437106</c:v>
                      </c:pt>
                      <c:pt idx="1617">
                        <c:v>367.50045314482361</c:v>
                      </c:pt>
                      <c:pt idx="1618">
                        <c:v>375.6631019273745</c:v>
                      </c:pt>
                      <c:pt idx="1619">
                        <c:v>375.6631019273745</c:v>
                      </c:pt>
                      <c:pt idx="1620">
                        <c:v>375.6631019273745</c:v>
                      </c:pt>
                      <c:pt idx="1621">
                        <c:v>379.38493142408163</c:v>
                      </c:pt>
                      <c:pt idx="1622">
                        <c:v>378.98012204700473</c:v>
                      </c:pt>
                      <c:pt idx="1623">
                        <c:v>378.8411576339783</c:v>
                      </c:pt>
                      <c:pt idx="1624">
                        <c:v>371.69959519062149</c:v>
                      </c:pt>
                      <c:pt idx="1625">
                        <c:v>374.1767869010921</c:v>
                      </c:pt>
                      <c:pt idx="1626">
                        <c:v>374.1767869010921</c:v>
                      </c:pt>
                      <c:pt idx="1627">
                        <c:v>374.1767869010921</c:v>
                      </c:pt>
                      <c:pt idx="1628">
                        <c:v>365.66974805147584</c:v>
                      </c:pt>
                      <c:pt idx="1629">
                        <c:v>372.85360401184079</c:v>
                      </c:pt>
                      <c:pt idx="1630">
                        <c:v>371.13165367651362</c:v>
                      </c:pt>
                      <c:pt idx="1631">
                        <c:v>374.72056069119554</c:v>
                      </c:pt>
                      <c:pt idx="1632">
                        <c:v>375.43955048033212</c:v>
                      </c:pt>
                      <c:pt idx="1633">
                        <c:v>375.43955048033212</c:v>
                      </c:pt>
                      <c:pt idx="1634">
                        <c:v>375.43955048033212</c:v>
                      </c:pt>
                      <c:pt idx="1635">
                        <c:v>379.26409280405875</c:v>
                      </c:pt>
                      <c:pt idx="1636">
                        <c:v>383.81970877892422</c:v>
                      </c:pt>
                      <c:pt idx="1637">
                        <c:v>393.68618210379879</c:v>
                      </c:pt>
                      <c:pt idx="1638">
                        <c:v>392.45362817956453</c:v>
                      </c:pt>
                      <c:pt idx="1639">
                        <c:v>392.45362817956453</c:v>
                      </c:pt>
                      <c:pt idx="1640">
                        <c:v>392.45362817956453</c:v>
                      </c:pt>
                      <c:pt idx="1641">
                        <c:v>392.45362817956453</c:v>
                      </c:pt>
                      <c:pt idx="1642">
                        <c:v>393.76472720681363</c:v>
                      </c:pt>
                      <c:pt idx="1643">
                        <c:v>400.18729986103392</c:v>
                      </c:pt>
                      <c:pt idx="1644">
                        <c:v>396.32650595130042</c:v>
                      </c:pt>
                      <c:pt idx="1645">
                        <c:v>395.62564195516723</c:v>
                      </c:pt>
                      <c:pt idx="1646">
                        <c:v>395.62564195516723</c:v>
                      </c:pt>
                      <c:pt idx="1647">
                        <c:v>395.62564195516723</c:v>
                      </c:pt>
                      <c:pt idx="1648">
                        <c:v>395.62564195516723</c:v>
                      </c:pt>
                      <c:pt idx="1649">
                        <c:v>394.94290375203752</c:v>
                      </c:pt>
                      <c:pt idx="1650">
                        <c:v>398.50764304271485</c:v>
                      </c:pt>
                      <c:pt idx="1651">
                        <c:v>406.68841761826911</c:v>
                      </c:pt>
                      <c:pt idx="1652">
                        <c:v>405.08730590296494</c:v>
                      </c:pt>
                      <c:pt idx="1653">
                        <c:v>404.79729321490981</c:v>
                      </c:pt>
                      <c:pt idx="1654">
                        <c:v>404.79729321490981</c:v>
                      </c:pt>
                      <c:pt idx="1655">
                        <c:v>404.79729321490981</c:v>
                      </c:pt>
                      <c:pt idx="1656">
                        <c:v>401.52256661228756</c:v>
                      </c:pt>
                      <c:pt idx="1657">
                        <c:v>394.12120113588134</c:v>
                      </c:pt>
                      <c:pt idx="1658">
                        <c:v>394.20578816989746</c:v>
                      </c:pt>
                      <c:pt idx="1659">
                        <c:v>387.98259923871501</c:v>
                      </c:pt>
                      <c:pt idx="1660">
                        <c:v>395.72835478218667</c:v>
                      </c:pt>
                      <c:pt idx="1661">
                        <c:v>395.72835478218667</c:v>
                      </c:pt>
                      <c:pt idx="1662">
                        <c:v>395.72835478218667</c:v>
                      </c:pt>
                      <c:pt idx="1663">
                        <c:v>395.72835478218667</c:v>
                      </c:pt>
                      <c:pt idx="1664">
                        <c:v>398.45326566370437</c:v>
                      </c:pt>
                      <c:pt idx="1665">
                        <c:v>399.89124524197757</c:v>
                      </c:pt>
                      <c:pt idx="1666">
                        <c:v>391.10023563530729</c:v>
                      </c:pt>
                      <c:pt idx="1667">
                        <c:v>387.08235151954392</c:v>
                      </c:pt>
                      <c:pt idx="1668">
                        <c:v>387.08235151954392</c:v>
                      </c:pt>
                      <c:pt idx="1669">
                        <c:v>387.08235151954392</c:v>
                      </c:pt>
                      <c:pt idx="1670">
                        <c:v>390.43562322518108</c:v>
                      </c:pt>
                      <c:pt idx="1671">
                        <c:v>400.41689323907741</c:v>
                      </c:pt>
                      <c:pt idx="1672">
                        <c:v>400.85795420216124</c:v>
                      </c:pt>
                      <c:pt idx="1673">
                        <c:v>408.57350009062714</c:v>
                      </c:pt>
                      <c:pt idx="1674">
                        <c:v>413.16536765149954</c:v>
                      </c:pt>
                      <c:pt idx="1675">
                        <c:v>413.16536765149954</c:v>
                      </c:pt>
                      <c:pt idx="1676">
                        <c:v>413.16536765149954</c:v>
                      </c:pt>
                      <c:pt idx="1677">
                        <c:v>411.07485952510234</c:v>
                      </c:pt>
                      <c:pt idx="1678">
                        <c:v>407.50407830342391</c:v>
                      </c:pt>
                      <c:pt idx="1679">
                        <c:v>410.89360159506793</c:v>
                      </c:pt>
                      <c:pt idx="1680">
                        <c:v>402.8336656395366</c:v>
                      </c:pt>
                      <c:pt idx="1681">
                        <c:v>398.21158842365844</c:v>
                      </c:pt>
                      <c:pt idx="1682">
                        <c:v>398.21158842365844</c:v>
                      </c:pt>
                      <c:pt idx="1683">
                        <c:v>398.21158842365844</c:v>
                      </c:pt>
                      <c:pt idx="1684">
                        <c:v>399.98791613799591</c:v>
                      </c:pt>
                      <c:pt idx="1685">
                        <c:v>390.47187481118789</c:v>
                      </c:pt>
                      <c:pt idx="1686">
                        <c:v>392.87052141864359</c:v>
                      </c:pt>
                      <c:pt idx="1687">
                        <c:v>402.41073046945621</c:v>
                      </c:pt>
                      <c:pt idx="1688">
                        <c:v>395.72835478218661</c:v>
                      </c:pt>
                      <c:pt idx="1689">
                        <c:v>395.72835478218661</c:v>
                      </c:pt>
                      <c:pt idx="1690">
                        <c:v>395.72835478218661</c:v>
                      </c:pt>
                      <c:pt idx="1691">
                        <c:v>395.72835478218661</c:v>
                      </c:pt>
                      <c:pt idx="1692">
                        <c:v>398.56806235272609</c:v>
                      </c:pt>
                      <c:pt idx="1693">
                        <c:v>392.48987976557129</c:v>
                      </c:pt>
                      <c:pt idx="1694">
                        <c:v>396.0546190562485</c:v>
                      </c:pt>
                      <c:pt idx="1695">
                        <c:v>397.63760497854923</c:v>
                      </c:pt>
                      <c:pt idx="1696">
                        <c:v>397.63760497854923</c:v>
                      </c:pt>
                      <c:pt idx="1697">
                        <c:v>397.63760497854923</c:v>
                      </c:pt>
                      <c:pt idx="1698">
                        <c:v>407.38928161440197</c:v>
                      </c:pt>
                      <c:pt idx="1699">
                        <c:v>408.27140354056957</c:v>
                      </c:pt>
                      <c:pt idx="1700">
                        <c:v>402.24155640142391</c:v>
                      </c:pt>
                      <c:pt idx="1701">
                        <c:v>400.35647392906577</c:v>
                      </c:pt>
                      <c:pt idx="1702">
                        <c:v>397.91553380460203</c:v>
                      </c:pt>
                      <c:pt idx="1703">
                        <c:v>397.91553380460203</c:v>
                      </c:pt>
                      <c:pt idx="1704">
                        <c:v>397.91553380460203</c:v>
                      </c:pt>
                      <c:pt idx="1705">
                        <c:v>396.49568001933227</c:v>
                      </c:pt>
                      <c:pt idx="1706">
                        <c:v>393.44450486375257</c:v>
                      </c:pt>
                      <c:pt idx="1707">
                        <c:v>394.26016554890748</c:v>
                      </c:pt>
                      <c:pt idx="1708">
                        <c:v>399.3112198658672</c:v>
                      </c:pt>
                      <c:pt idx="1709">
                        <c:v>407.98743278351566</c:v>
                      </c:pt>
                      <c:pt idx="1710">
                        <c:v>407.98743278351566</c:v>
                      </c:pt>
                      <c:pt idx="1711">
                        <c:v>407.98743278351566</c:v>
                      </c:pt>
                      <c:pt idx="1712">
                        <c:v>410.82714035405525</c:v>
                      </c:pt>
                      <c:pt idx="1713">
                        <c:v>409.86647332487269</c:v>
                      </c:pt>
                      <c:pt idx="1714">
                        <c:v>409.92085070388299</c:v>
                      </c:pt>
                      <c:pt idx="1715">
                        <c:v>413.67893178659693</c:v>
                      </c:pt>
                      <c:pt idx="1716">
                        <c:v>412.5490906893823</c:v>
                      </c:pt>
                      <c:pt idx="1717">
                        <c:v>412.5490906893823</c:v>
                      </c:pt>
                      <c:pt idx="1718">
                        <c:v>412.5490906893823</c:v>
                      </c:pt>
                      <c:pt idx="1719">
                        <c:v>417.73306748836723</c:v>
                      </c:pt>
                      <c:pt idx="1720">
                        <c:v>418.67560872454635</c:v>
                      </c:pt>
                      <c:pt idx="1721">
                        <c:v>414.69397619478985</c:v>
                      </c:pt>
                      <c:pt idx="1722">
                        <c:v>420.83257809195612</c:v>
                      </c:pt>
                      <c:pt idx="1723">
                        <c:v>414.23478943870259</c:v>
                      </c:pt>
                      <c:pt idx="1724">
                        <c:v>414.23478943870259</c:v>
                      </c:pt>
                      <c:pt idx="1725">
                        <c:v>414.23478943870259</c:v>
                      </c:pt>
                      <c:pt idx="1726">
                        <c:v>414.55501178176337</c:v>
                      </c:pt>
                      <c:pt idx="1727">
                        <c:v>403.90308742673955</c:v>
                      </c:pt>
                      <c:pt idx="1728">
                        <c:v>405.49815721104255</c:v>
                      </c:pt>
                      <c:pt idx="1729">
                        <c:v>413.00827744546945</c:v>
                      </c:pt>
                      <c:pt idx="1730">
                        <c:v>410.21690532293911</c:v>
                      </c:pt>
                      <c:pt idx="1731">
                        <c:v>410.21690532293911</c:v>
                      </c:pt>
                      <c:pt idx="1732">
                        <c:v>410.21690532293911</c:v>
                      </c:pt>
                      <c:pt idx="1733">
                        <c:v>420.08942057881484</c:v>
                      </c:pt>
                      <c:pt idx="1734">
                        <c:v>418.84478279257837</c:v>
                      </c:pt>
                      <c:pt idx="1735">
                        <c:v>412.39804241435348</c:v>
                      </c:pt>
                      <c:pt idx="1736">
                        <c:v>415.12295329587124</c:v>
                      </c:pt>
                      <c:pt idx="1737">
                        <c:v>415.12295329587124</c:v>
                      </c:pt>
                      <c:pt idx="1738">
                        <c:v>415.12295329587124</c:v>
                      </c:pt>
                      <c:pt idx="1739">
                        <c:v>415.12295329587124</c:v>
                      </c:pt>
                      <c:pt idx="1740">
                        <c:v>423.49102773246102</c:v>
                      </c:pt>
                      <c:pt idx="1741">
                        <c:v>422.76599601232328</c:v>
                      </c:pt>
                      <c:pt idx="1742">
                        <c:v>423.73270497250695</c:v>
                      </c:pt>
                      <c:pt idx="1743">
                        <c:v>431.06760920790055</c:v>
                      </c:pt>
                      <c:pt idx="1744">
                        <c:v>433.29708174732406</c:v>
                      </c:pt>
                      <c:pt idx="1745">
                        <c:v>433.29708174732406</c:v>
                      </c:pt>
                      <c:pt idx="1746">
                        <c:v>433.29708174732406</c:v>
                      </c:pt>
                      <c:pt idx="1747">
                        <c:v>434.92236118663294</c:v>
                      </c:pt>
                      <c:pt idx="1748">
                        <c:v>432.31828892513812</c:v>
                      </c:pt>
                      <c:pt idx="1749">
                        <c:v>421.33405836505119</c:v>
                      </c:pt>
                      <c:pt idx="1750">
                        <c:v>416.38571687511103</c:v>
                      </c:pt>
                      <c:pt idx="1751">
                        <c:v>414.11395081867937</c:v>
                      </c:pt>
                      <c:pt idx="1752">
                        <c:v>414.11395081867937</c:v>
                      </c:pt>
                      <c:pt idx="1753">
                        <c:v>414.11395081867937</c:v>
                      </c:pt>
                      <c:pt idx="1754">
                        <c:v>397.35363422149504</c:v>
                      </c:pt>
                      <c:pt idx="1755">
                        <c:v>405.72170865808488</c:v>
                      </c:pt>
                      <c:pt idx="1756">
                        <c:v>418.44601534650246</c:v>
                      </c:pt>
                      <c:pt idx="1757">
                        <c:v>426.84429943809806</c:v>
                      </c:pt>
                      <c:pt idx="1758">
                        <c:v>425.27943930880076</c:v>
                      </c:pt>
                      <c:pt idx="1759">
                        <c:v>425.27943930880076</c:v>
                      </c:pt>
                      <c:pt idx="1760">
                        <c:v>425.27943930880076</c:v>
                      </c:pt>
                      <c:pt idx="1761">
                        <c:v>429.54504259561122</c:v>
                      </c:pt>
                      <c:pt idx="1762">
                        <c:v>427.3457797111933</c:v>
                      </c:pt>
                      <c:pt idx="1763">
                        <c:v>420.60902664491334</c:v>
                      </c:pt>
                      <c:pt idx="1764">
                        <c:v>417.56993535133597</c:v>
                      </c:pt>
                      <c:pt idx="1765">
                        <c:v>415.93861398102604</c:v>
                      </c:pt>
                      <c:pt idx="1766">
                        <c:v>415.93861398102604</c:v>
                      </c:pt>
                      <c:pt idx="1767">
                        <c:v>415.93861398102604</c:v>
                      </c:pt>
                      <c:pt idx="1768">
                        <c:v>420.31901395685833</c:v>
                      </c:pt>
                      <c:pt idx="1769">
                        <c:v>414.60938916077356</c:v>
                      </c:pt>
                      <c:pt idx="1770">
                        <c:v>419.59398223672059</c:v>
                      </c:pt>
                      <c:pt idx="1771">
                        <c:v>414.39187964473223</c:v>
                      </c:pt>
                      <c:pt idx="1772">
                        <c:v>416.38571687511103</c:v>
                      </c:pt>
                      <c:pt idx="1773">
                        <c:v>416.38571687511103</c:v>
                      </c:pt>
                      <c:pt idx="1774">
                        <c:v>416.38571687511103</c:v>
                      </c:pt>
                      <c:pt idx="1775">
                        <c:v>415.7150625339836</c:v>
                      </c:pt>
                      <c:pt idx="1776">
                        <c:v>421.43677119207075</c:v>
                      </c:pt>
                      <c:pt idx="1777">
                        <c:v>424.42148510663793</c:v>
                      </c:pt>
                      <c:pt idx="1778">
                        <c:v>424.88067186272519</c:v>
                      </c:pt>
                      <c:pt idx="1779">
                        <c:v>415.5035949489436</c:v>
                      </c:pt>
                      <c:pt idx="1780">
                        <c:v>415.5035949489436</c:v>
                      </c:pt>
                      <c:pt idx="1781">
                        <c:v>415.5035949489436</c:v>
                      </c:pt>
                      <c:pt idx="1782">
                        <c:v>419.75711437375173</c:v>
                      </c:pt>
                      <c:pt idx="1783">
                        <c:v>417.73306748836717</c:v>
                      </c:pt>
                      <c:pt idx="1784">
                        <c:v>421.0802972630031</c:v>
                      </c:pt>
                      <c:pt idx="1785">
                        <c:v>419.45501782369433</c:v>
                      </c:pt>
                      <c:pt idx="1786">
                        <c:v>415.89027853301707</c:v>
                      </c:pt>
                      <c:pt idx="1787">
                        <c:v>415.89027853301707</c:v>
                      </c:pt>
                      <c:pt idx="1788">
                        <c:v>415.89027853301707</c:v>
                      </c:pt>
                      <c:pt idx="1789">
                        <c:v>407.22614947737094</c:v>
                      </c:pt>
                      <c:pt idx="1790">
                        <c:v>400.32626427406001</c:v>
                      </c:pt>
                      <c:pt idx="1791">
                        <c:v>405.51024107304494</c:v>
                      </c:pt>
                      <c:pt idx="1792">
                        <c:v>400.120838620021</c:v>
                      </c:pt>
                      <c:pt idx="1793">
                        <c:v>406.56757899824578</c:v>
                      </c:pt>
                      <c:pt idx="1794">
                        <c:v>406.56757899824578</c:v>
                      </c:pt>
                      <c:pt idx="1795">
                        <c:v>406.56757899824578</c:v>
                      </c:pt>
                      <c:pt idx="1796">
                        <c:v>406.56757899824578</c:v>
                      </c:pt>
                      <c:pt idx="1797">
                        <c:v>403.97559059875334</c:v>
                      </c:pt>
                      <c:pt idx="1798">
                        <c:v>405.20814452298748</c:v>
                      </c:pt>
                      <c:pt idx="1799">
                        <c:v>407.00259803032844</c:v>
                      </c:pt>
                      <c:pt idx="1800">
                        <c:v>418.2285058304613</c:v>
                      </c:pt>
                      <c:pt idx="1801">
                        <c:v>418.2285058304613</c:v>
                      </c:pt>
                      <c:pt idx="1802">
                        <c:v>418.2285058304613</c:v>
                      </c:pt>
                      <c:pt idx="1803">
                        <c:v>418.51247658751521</c:v>
                      </c:pt>
                      <c:pt idx="1804">
                        <c:v>412.31949731133858</c:v>
                      </c:pt>
                      <c:pt idx="1805">
                        <c:v>412.55513262038335</c:v>
                      </c:pt>
                      <c:pt idx="1806">
                        <c:v>406.6582079632629</c:v>
                      </c:pt>
                      <c:pt idx="1807">
                        <c:v>402.47719171046856</c:v>
                      </c:pt>
                      <c:pt idx="1808">
                        <c:v>402.47719171046856</c:v>
                      </c:pt>
                      <c:pt idx="1809">
                        <c:v>402.47719171046856</c:v>
                      </c:pt>
                      <c:pt idx="1810">
                        <c:v>400.99691861518738</c:v>
                      </c:pt>
                      <c:pt idx="1811">
                        <c:v>402.74907860552025</c:v>
                      </c:pt>
                      <c:pt idx="1812">
                        <c:v>412.60346806839249</c:v>
                      </c:pt>
                      <c:pt idx="1813">
                        <c:v>415.54588846595158</c:v>
                      </c:pt>
                      <c:pt idx="1814">
                        <c:v>414.69397619478974</c:v>
                      </c:pt>
                      <c:pt idx="1815">
                        <c:v>414.69397619478974</c:v>
                      </c:pt>
                      <c:pt idx="1816">
                        <c:v>414.69397619478974</c:v>
                      </c:pt>
                      <c:pt idx="1817">
                        <c:v>417.09866473324666</c:v>
                      </c:pt>
                      <c:pt idx="1818">
                        <c:v>414.23478943870253</c:v>
                      </c:pt>
                      <c:pt idx="1819">
                        <c:v>413.39496102954297</c:v>
                      </c:pt>
                      <c:pt idx="1820">
                        <c:v>409.69125732583927</c:v>
                      </c:pt>
                      <c:pt idx="1821">
                        <c:v>409.41332849978647</c:v>
                      </c:pt>
                      <c:pt idx="1822">
                        <c:v>409.41332849978647</c:v>
                      </c:pt>
                      <c:pt idx="1823">
                        <c:v>409.41332849978647</c:v>
                      </c:pt>
                      <c:pt idx="1824">
                        <c:v>414.68189233278747</c:v>
                      </c:pt>
                      <c:pt idx="1825">
                        <c:v>422.16784484320976</c:v>
                      </c:pt>
                      <c:pt idx="1826">
                        <c:v>431.32741224094997</c:v>
                      </c:pt>
                      <c:pt idx="1827">
                        <c:v>434.25170684550562</c:v>
                      </c:pt>
                      <c:pt idx="1828">
                        <c:v>438.17292006525059</c:v>
                      </c:pt>
                      <c:pt idx="1829">
                        <c:v>438.17292006525059</c:v>
                      </c:pt>
                      <c:pt idx="1830">
                        <c:v>438.17292006525059</c:v>
                      </c:pt>
                      <c:pt idx="1831">
                        <c:v>438.17292006525059</c:v>
                      </c:pt>
                      <c:pt idx="1832">
                        <c:v>436.02199262884193</c:v>
                      </c:pt>
                      <c:pt idx="1833">
                        <c:v>437.58081082713812</c:v>
                      </c:pt>
                      <c:pt idx="1834">
                        <c:v>437.34517551809336</c:v>
                      </c:pt>
                      <c:pt idx="1835">
                        <c:v>440.1667572956294</c:v>
                      </c:pt>
                      <c:pt idx="1836">
                        <c:v>440.1667572956294</c:v>
                      </c:pt>
                      <c:pt idx="1837">
                        <c:v>440.1667572956294</c:v>
                      </c:pt>
                      <c:pt idx="1838">
                        <c:v>440.03383481360413</c:v>
                      </c:pt>
                      <c:pt idx="1839">
                        <c:v>439.32692888646983</c:v>
                      </c:pt>
                      <c:pt idx="1840">
                        <c:v>441.15159204881644</c:v>
                      </c:pt>
                      <c:pt idx="1841">
                        <c:v>445.26010512959704</c:v>
                      </c:pt>
                      <c:pt idx="1842">
                        <c:v>447.76750649507341</c:v>
                      </c:pt>
                      <c:pt idx="1843">
                        <c:v>447.76750649507341</c:v>
                      </c:pt>
                      <c:pt idx="1844">
                        <c:v>447.76750649507341</c:v>
                      </c:pt>
                      <c:pt idx="1845">
                        <c:v>443.66503534529392</c:v>
                      </c:pt>
                      <c:pt idx="1846">
                        <c:v>432.08869554709446</c:v>
                      </c:pt>
                      <c:pt idx="1847">
                        <c:v>433.60522022838262</c:v>
                      </c:pt>
                      <c:pt idx="1848">
                        <c:v>427.99830825931735</c:v>
                      </c:pt>
                      <c:pt idx="1849">
                        <c:v>426.01051295993966</c:v>
                      </c:pt>
                      <c:pt idx="1850">
                        <c:v>426.01051295993966</c:v>
                      </c:pt>
                      <c:pt idx="1851">
                        <c:v>426.01051295993966</c:v>
                      </c:pt>
                      <c:pt idx="1852">
                        <c:v>423.11642801038977</c:v>
                      </c:pt>
                      <c:pt idx="1853">
                        <c:v>427.96809860431165</c:v>
                      </c:pt>
                      <c:pt idx="1854">
                        <c:v>429.46649749259632</c:v>
                      </c:pt>
                      <c:pt idx="1855">
                        <c:v>422.16180291220849</c:v>
                      </c:pt>
                      <c:pt idx="1856">
                        <c:v>420.08337864781356</c:v>
                      </c:pt>
                      <c:pt idx="1857">
                        <c:v>420.08337864781356</c:v>
                      </c:pt>
                      <c:pt idx="1858">
                        <c:v>420.08337864781356</c:v>
                      </c:pt>
                      <c:pt idx="1859">
                        <c:v>420.91716512597202</c:v>
                      </c:pt>
                      <c:pt idx="1860">
                        <c:v>419.66044347773328</c:v>
                      </c:pt>
                      <c:pt idx="1861">
                        <c:v>413.48558999456009</c:v>
                      </c:pt>
                      <c:pt idx="1862">
                        <c:v>416.41592653011691</c:v>
                      </c:pt>
                      <c:pt idx="1863">
                        <c:v>411.50987855718478</c:v>
                      </c:pt>
                      <c:pt idx="1864">
                        <c:v>411.50987855718478</c:v>
                      </c:pt>
                      <c:pt idx="1865">
                        <c:v>411.50987855718478</c:v>
                      </c:pt>
                      <c:pt idx="1866">
                        <c:v>410.50691801099418</c:v>
                      </c:pt>
                      <c:pt idx="1867">
                        <c:v>406.94822065131808</c:v>
                      </c:pt>
                      <c:pt idx="1868">
                        <c:v>411.87239441725376</c:v>
                      </c:pt>
                      <c:pt idx="1869">
                        <c:v>412.49471331037199</c:v>
                      </c:pt>
                      <c:pt idx="1870">
                        <c:v>421.21926167602965</c:v>
                      </c:pt>
                      <c:pt idx="1871">
                        <c:v>421.21926167602965</c:v>
                      </c:pt>
                      <c:pt idx="1872">
                        <c:v>421.21926167602965</c:v>
                      </c:pt>
                      <c:pt idx="1873">
                        <c:v>423.76895655851411</c:v>
                      </c:pt>
                      <c:pt idx="1874">
                        <c:v>426.05280647694798</c:v>
                      </c:pt>
                      <c:pt idx="1875">
                        <c:v>420.82653616095502</c:v>
                      </c:pt>
                      <c:pt idx="1876">
                        <c:v>418.62727327653721</c:v>
                      </c:pt>
                      <c:pt idx="1877">
                        <c:v>425.70237447888144</c:v>
                      </c:pt>
                      <c:pt idx="1878">
                        <c:v>425.70237447888144</c:v>
                      </c:pt>
                      <c:pt idx="1879">
                        <c:v>425.70237447888144</c:v>
                      </c:pt>
                      <c:pt idx="1880">
                        <c:v>433.88314905443576</c:v>
                      </c:pt>
                      <c:pt idx="1881">
                        <c:v>435.19424808168486</c:v>
                      </c:pt>
                      <c:pt idx="1882">
                        <c:v>443.56836444927598</c:v>
                      </c:pt>
                      <c:pt idx="1883">
                        <c:v>435.70781221678249</c:v>
                      </c:pt>
                      <c:pt idx="1884">
                        <c:v>431.60534106700305</c:v>
                      </c:pt>
                      <c:pt idx="1885">
                        <c:v>431.60534106700305</c:v>
                      </c:pt>
                      <c:pt idx="1886">
                        <c:v>431.60534106700305</c:v>
                      </c:pt>
                      <c:pt idx="1887">
                        <c:v>427.11014440214893</c:v>
                      </c:pt>
                      <c:pt idx="1888">
                        <c:v>424.65712041568293</c:v>
                      </c:pt>
                      <c:pt idx="1889">
                        <c:v>428.13123074134302</c:v>
                      </c:pt>
                      <c:pt idx="1890">
                        <c:v>425.80508730590105</c:v>
                      </c:pt>
                      <c:pt idx="1891">
                        <c:v>437.72581717116594</c:v>
                      </c:pt>
                      <c:pt idx="1892">
                        <c:v>437.72581717116594</c:v>
                      </c:pt>
                      <c:pt idx="1893">
                        <c:v>437.72581717116594</c:v>
                      </c:pt>
                      <c:pt idx="1894">
                        <c:v>437.72581717116594</c:v>
                      </c:pt>
                      <c:pt idx="1895">
                        <c:v>435.01903208265162</c:v>
                      </c:pt>
                      <c:pt idx="1896">
                        <c:v>433.43604616035088</c:v>
                      </c:pt>
                      <c:pt idx="1897">
                        <c:v>434.67464201558613</c:v>
                      </c:pt>
                      <c:pt idx="1898">
                        <c:v>436.72285662497529</c:v>
                      </c:pt>
                      <c:pt idx="1899">
                        <c:v>436.72285662497529</c:v>
                      </c:pt>
                      <c:pt idx="1900">
                        <c:v>436.72285662497529</c:v>
                      </c:pt>
                      <c:pt idx="1901">
                        <c:v>434.61422270557466</c:v>
                      </c:pt>
                      <c:pt idx="1902">
                        <c:v>432.52975651017857</c:v>
                      </c:pt>
                      <c:pt idx="1903">
                        <c:v>426.46365778502604</c:v>
                      </c:pt>
                      <c:pt idx="1904">
                        <c:v>427.35182164219469</c:v>
                      </c:pt>
                      <c:pt idx="1905">
                        <c:v>431.27303486193972</c:v>
                      </c:pt>
                      <c:pt idx="1906">
                        <c:v>431.27303486193972</c:v>
                      </c:pt>
                      <c:pt idx="1907">
                        <c:v>431.27303486193972</c:v>
                      </c:pt>
                      <c:pt idx="1908">
                        <c:v>432.59017582018998</c:v>
                      </c:pt>
                      <c:pt idx="1909">
                        <c:v>423.58165669747842</c:v>
                      </c:pt>
                      <c:pt idx="1910">
                        <c:v>423.70853724850247</c:v>
                      </c:pt>
                      <c:pt idx="1911">
                        <c:v>412.71826475741443</c:v>
                      </c:pt>
                      <c:pt idx="1912">
                        <c:v>410.60358890701264</c:v>
                      </c:pt>
                      <c:pt idx="1913">
                        <c:v>410.60358890701264</c:v>
                      </c:pt>
                      <c:pt idx="1914">
                        <c:v>410.60358890701264</c:v>
                      </c:pt>
                      <c:pt idx="1915">
                        <c:v>413.08682254848441</c:v>
                      </c:pt>
                      <c:pt idx="1916">
                        <c:v>411.95698145126977</c:v>
                      </c:pt>
                      <c:pt idx="1917">
                        <c:v>404.11455501177971</c:v>
                      </c:pt>
                      <c:pt idx="1918">
                        <c:v>409.05685457071871</c:v>
                      </c:pt>
                      <c:pt idx="1919">
                        <c:v>411.15340462811707</c:v>
                      </c:pt>
                      <c:pt idx="1920">
                        <c:v>411.15340462811707</c:v>
                      </c:pt>
                      <c:pt idx="1921">
                        <c:v>411.15340462811707</c:v>
                      </c:pt>
                      <c:pt idx="1922">
                        <c:v>416.78448432118699</c:v>
                      </c:pt>
                      <c:pt idx="1923">
                        <c:v>416.0352848770446</c:v>
                      </c:pt>
                      <c:pt idx="1924">
                        <c:v>423.4245664914485</c:v>
                      </c:pt>
                      <c:pt idx="1925">
                        <c:v>421.22530360703064</c:v>
                      </c:pt>
                      <c:pt idx="1926">
                        <c:v>427.93788894930606</c:v>
                      </c:pt>
                      <c:pt idx="1927">
                        <c:v>427.93788894930606</c:v>
                      </c:pt>
                      <c:pt idx="1928">
                        <c:v>427.93788894930606</c:v>
                      </c:pt>
                      <c:pt idx="1929">
                        <c:v>428.72333997945537</c:v>
                      </c:pt>
                      <c:pt idx="1930">
                        <c:v>421.55760981209392</c:v>
                      </c:pt>
                      <c:pt idx="1931">
                        <c:v>412.22886834632146</c:v>
                      </c:pt>
                      <c:pt idx="1932">
                        <c:v>413.06869675548103</c:v>
                      </c:pt>
                      <c:pt idx="1933">
                        <c:v>401.46818923327703</c:v>
                      </c:pt>
                      <c:pt idx="1934">
                        <c:v>401.46818923327703</c:v>
                      </c:pt>
                      <c:pt idx="1935">
                        <c:v>401.46818923327703</c:v>
                      </c:pt>
                      <c:pt idx="1936">
                        <c:v>403.0934686725858</c:v>
                      </c:pt>
                      <c:pt idx="1937">
                        <c:v>407.32886230439055</c:v>
                      </c:pt>
                      <c:pt idx="1938">
                        <c:v>415.40692405292532</c:v>
                      </c:pt>
                      <c:pt idx="1939">
                        <c:v>412.89952268744895</c:v>
                      </c:pt>
                      <c:pt idx="1940">
                        <c:v>417.64848045435122</c:v>
                      </c:pt>
                      <c:pt idx="1941">
                        <c:v>417.64848045435122</c:v>
                      </c:pt>
                      <c:pt idx="1942">
                        <c:v>417.64848045435122</c:v>
                      </c:pt>
                      <c:pt idx="1943">
                        <c:v>414.14416047368542</c:v>
                      </c:pt>
                      <c:pt idx="1944">
                        <c:v>409.83626366986698</c:v>
                      </c:pt>
                      <c:pt idx="1945">
                        <c:v>412.21678448431925</c:v>
                      </c:pt>
                      <c:pt idx="1946">
                        <c:v>425.93800978792621</c:v>
                      </c:pt>
                      <c:pt idx="1947">
                        <c:v>432.5418403721809</c:v>
                      </c:pt>
                      <c:pt idx="1948">
                        <c:v>432.5418403721809</c:v>
                      </c:pt>
                      <c:pt idx="1949">
                        <c:v>432.5418403721809</c:v>
                      </c:pt>
                      <c:pt idx="1950">
                        <c:v>432.25786961512694</c:v>
                      </c:pt>
                      <c:pt idx="1951">
                        <c:v>428.24602743036473</c:v>
                      </c:pt>
                      <c:pt idx="1952">
                        <c:v>431.93160534106499</c:v>
                      </c:pt>
                      <c:pt idx="1953">
                        <c:v>432.73518216421769</c:v>
                      </c:pt>
                      <c:pt idx="1954">
                        <c:v>434.07044891547133</c:v>
                      </c:pt>
                      <c:pt idx="1955">
                        <c:v>434.07044891547133</c:v>
                      </c:pt>
                      <c:pt idx="1956">
                        <c:v>434.07044891547133</c:v>
                      </c:pt>
                      <c:pt idx="1957">
                        <c:v>437.80436227418079</c:v>
                      </c:pt>
                      <c:pt idx="1958">
                        <c:v>433.75626850341166</c:v>
                      </c:pt>
                      <c:pt idx="1959">
                        <c:v>434.83777415261716</c:v>
                      </c:pt>
                      <c:pt idx="1960">
                        <c:v>436.88598876200626</c:v>
                      </c:pt>
                      <c:pt idx="1961">
                        <c:v>438.58981330432988</c:v>
                      </c:pt>
                      <c:pt idx="1962">
                        <c:v>438.58981330432988</c:v>
                      </c:pt>
                      <c:pt idx="1963">
                        <c:v>438.58981330432988</c:v>
                      </c:pt>
                      <c:pt idx="1964">
                        <c:v>436.42076007491778</c:v>
                      </c:pt>
                      <c:pt idx="1965">
                        <c:v>442.68624252310821</c:v>
                      </c:pt>
                      <c:pt idx="1966">
                        <c:v>442.16663645700947</c:v>
                      </c:pt>
                      <c:pt idx="1967">
                        <c:v>449.24777959035475</c:v>
                      </c:pt>
                      <c:pt idx="1968">
                        <c:v>451.24161682073361</c:v>
                      </c:pt>
                      <c:pt idx="1969">
                        <c:v>451.24161682073361</c:v>
                      </c:pt>
                      <c:pt idx="1970">
                        <c:v>451.24161682073361</c:v>
                      </c:pt>
                      <c:pt idx="1971">
                        <c:v>453.66443115219397</c:v>
                      </c:pt>
                      <c:pt idx="1972">
                        <c:v>449.09673131532611</c:v>
                      </c:pt>
                      <c:pt idx="1973">
                        <c:v>453.51942480816643</c:v>
                      </c:pt>
                      <c:pt idx="1974">
                        <c:v>453.51942480816643</c:v>
                      </c:pt>
                      <c:pt idx="1975">
                        <c:v>453.11461543108953</c:v>
                      </c:pt>
                      <c:pt idx="1976">
                        <c:v>453.11461543108953</c:v>
                      </c:pt>
                      <c:pt idx="1977">
                        <c:v>453.11461543108953</c:v>
                      </c:pt>
                      <c:pt idx="1978">
                        <c:v>452.65542867500233</c:v>
                      </c:pt>
                      <c:pt idx="1979">
                        <c:v>445.85221436770968</c:v>
                      </c:pt>
                      <c:pt idx="1980">
                        <c:v>450.82472358165438</c:v>
                      </c:pt>
                      <c:pt idx="1981">
                        <c:v>455.65826838257277</c:v>
                      </c:pt>
                      <c:pt idx="1982">
                        <c:v>462.08688296779417</c:v>
                      </c:pt>
                      <c:pt idx="1983">
                        <c:v>462.08688296779417</c:v>
                      </c:pt>
                      <c:pt idx="1984">
                        <c:v>462.08688296779417</c:v>
                      </c:pt>
                      <c:pt idx="1985">
                        <c:v>458.58860491812953</c:v>
                      </c:pt>
                      <c:pt idx="1986">
                        <c:v>453.36233460213657</c:v>
                      </c:pt>
                      <c:pt idx="1987">
                        <c:v>450.89118482266707</c:v>
                      </c:pt>
                      <c:pt idx="1988">
                        <c:v>454.09945018427663</c:v>
                      </c:pt>
                      <c:pt idx="1989">
                        <c:v>456.95124161681844</c:v>
                      </c:pt>
                      <c:pt idx="1990">
                        <c:v>456.95124161681844</c:v>
                      </c:pt>
                      <c:pt idx="1991">
                        <c:v>456.95124161681844</c:v>
                      </c:pt>
                      <c:pt idx="1992">
                        <c:v>457.4406380279114</c:v>
                      </c:pt>
                      <c:pt idx="1993">
                        <c:v>452.88502205304587</c:v>
                      </c:pt>
                      <c:pt idx="1994">
                        <c:v>460.7395323545382</c:v>
                      </c:pt>
                      <c:pt idx="1995">
                        <c:v>462.55211165488254</c:v>
                      </c:pt>
                      <c:pt idx="1996">
                        <c:v>460.42535194247841</c:v>
                      </c:pt>
                      <c:pt idx="1997">
                        <c:v>460.42535194247841</c:v>
                      </c:pt>
                      <c:pt idx="1998">
                        <c:v>460.42535194247841</c:v>
                      </c:pt>
                      <c:pt idx="1999">
                        <c:v>461.41622862666668</c:v>
                      </c:pt>
                      <c:pt idx="2000">
                        <c:v>461.91166696876081</c:v>
                      </c:pt>
                      <c:pt idx="2001">
                        <c:v>464.73324874629691</c:v>
                      </c:pt>
                      <c:pt idx="2002">
                        <c:v>473.62092924898553</c:v>
                      </c:pt>
                      <c:pt idx="2003">
                        <c:v>473.62092924898553</c:v>
                      </c:pt>
                      <c:pt idx="2004">
                        <c:v>473.62092924898553</c:v>
                      </c:pt>
                      <c:pt idx="2005">
                        <c:v>473.62092924898553</c:v>
                      </c:pt>
                      <c:pt idx="2006">
                        <c:v>473.83239683402576</c:v>
                      </c:pt>
                      <c:pt idx="2007">
                        <c:v>473.50613255996376</c:v>
                      </c:pt>
                      <c:pt idx="2008">
                        <c:v>473.95927738504986</c:v>
                      </c:pt>
                      <c:pt idx="2009">
                        <c:v>474.21908041809922</c:v>
                      </c:pt>
                      <c:pt idx="2010">
                        <c:v>473.86260648903152</c:v>
                      </c:pt>
                      <c:pt idx="2011">
                        <c:v>473.86260648903152</c:v>
                      </c:pt>
                      <c:pt idx="2012">
                        <c:v>473.86260648903152</c:v>
                      </c:pt>
                      <c:pt idx="2013">
                        <c:v>473.43362938795008</c:v>
                      </c:pt>
                      <c:pt idx="2014">
                        <c:v>452.4681288139667</c:v>
                      </c:pt>
                      <c:pt idx="2015">
                        <c:v>453.58588604917907</c:v>
                      </c:pt>
                      <c:pt idx="2016">
                        <c:v>444.97009244154214</c:v>
                      </c:pt>
                      <c:pt idx="2017">
                        <c:v>465.89329949851748</c:v>
                      </c:pt>
                      <c:pt idx="2018">
                        <c:v>465.89329949851748</c:v>
                      </c:pt>
                      <c:pt idx="2019">
                        <c:v>465.89329949851748</c:v>
                      </c:pt>
                      <c:pt idx="2020">
                        <c:v>470.00785451029924</c:v>
                      </c:pt>
                      <c:pt idx="2021">
                        <c:v>463.66986889009507</c:v>
                      </c:pt>
                      <c:pt idx="2022">
                        <c:v>458.35901154008604</c:v>
                      </c:pt>
                      <c:pt idx="2023">
                        <c:v>463.43423358105031</c:v>
                      </c:pt>
                      <c:pt idx="2024">
                        <c:v>467.97776569391357</c:v>
                      </c:pt>
                      <c:pt idx="2025">
                        <c:v>467.97776569391357</c:v>
                      </c:pt>
                      <c:pt idx="2026">
                        <c:v>467.97776569391357</c:v>
                      </c:pt>
                      <c:pt idx="2027">
                        <c:v>467.97776569391357</c:v>
                      </c:pt>
                      <c:pt idx="2028">
                        <c:v>466.5337441846392</c:v>
                      </c:pt>
                      <c:pt idx="2029">
                        <c:v>467.12585342275167</c:v>
                      </c:pt>
                      <c:pt idx="2030">
                        <c:v>464.49761343725231</c:v>
                      </c:pt>
                      <c:pt idx="2031">
                        <c:v>464.12905564618228</c:v>
                      </c:pt>
                      <c:pt idx="2032">
                        <c:v>464.12905564618228</c:v>
                      </c:pt>
                      <c:pt idx="2033">
                        <c:v>464.12905564618228</c:v>
                      </c:pt>
                      <c:pt idx="2034">
                        <c:v>448.64962842124129</c:v>
                      </c:pt>
                      <c:pt idx="2035">
                        <c:v>452.2808289529313</c:v>
                      </c:pt>
                      <c:pt idx="2036">
                        <c:v>447.99105794211624</c:v>
                      </c:pt>
                      <c:pt idx="2037">
                        <c:v>444.23297685940219</c:v>
                      </c:pt>
                      <c:pt idx="2038">
                        <c:v>434.19128753549433</c:v>
                      </c:pt>
                      <c:pt idx="2039">
                        <c:v>434.19128753549433</c:v>
                      </c:pt>
                      <c:pt idx="2040">
                        <c:v>434.19128753549433</c:v>
                      </c:pt>
                      <c:pt idx="2041">
                        <c:v>444.74654099449981</c:v>
                      </c:pt>
                      <c:pt idx="2042">
                        <c:v>451.9243550238636</c:v>
                      </c:pt>
                      <c:pt idx="2043">
                        <c:v>450.06948220651117</c:v>
                      </c:pt>
                      <c:pt idx="2044">
                        <c:v>454.44384025134229</c:v>
                      </c:pt>
                      <c:pt idx="2045">
                        <c:v>454.33508549332169</c:v>
                      </c:pt>
                      <c:pt idx="2046">
                        <c:v>454.33508549332169</c:v>
                      </c:pt>
                      <c:pt idx="2047">
                        <c:v>454.33508549332169</c:v>
                      </c:pt>
                      <c:pt idx="2048">
                        <c:v>456.22620989668098</c:v>
                      </c:pt>
                      <c:pt idx="2049">
                        <c:v>460.21388435743859</c:v>
                      </c:pt>
                      <c:pt idx="2050">
                        <c:v>450.20240468853643</c:v>
                      </c:pt>
                      <c:pt idx="2051">
                        <c:v>452.09957102289684</c:v>
                      </c:pt>
                      <c:pt idx="2052">
                        <c:v>441.73765935592814</c:v>
                      </c:pt>
                      <c:pt idx="2053">
                        <c:v>441.73765935592814</c:v>
                      </c:pt>
                      <c:pt idx="2054">
                        <c:v>441.73765935592814</c:v>
                      </c:pt>
                      <c:pt idx="2055">
                        <c:v>445.67095643767539</c:v>
                      </c:pt>
                      <c:pt idx="2056">
                        <c:v>447.90647090810018</c:v>
                      </c:pt>
                      <c:pt idx="2057">
                        <c:v>440.82532777475478</c:v>
                      </c:pt>
                      <c:pt idx="2058">
                        <c:v>442.13642680200388</c:v>
                      </c:pt>
                      <c:pt idx="2059">
                        <c:v>430.48758383179069</c:v>
                      </c:pt>
                      <c:pt idx="2060">
                        <c:v>430.48758383179069</c:v>
                      </c:pt>
                      <c:pt idx="2061">
                        <c:v>430.48758383179069</c:v>
                      </c:pt>
                      <c:pt idx="2062">
                        <c:v>430.48758383179069</c:v>
                      </c:pt>
                      <c:pt idx="2063">
                        <c:v>430.80780617485146</c:v>
                      </c:pt>
                      <c:pt idx="2064">
                        <c:v>436.56576641894543</c:v>
                      </c:pt>
                      <c:pt idx="2065">
                        <c:v>434.89819346262863</c:v>
                      </c:pt>
                      <c:pt idx="2066">
                        <c:v>431.33345417195136</c:v>
                      </c:pt>
                      <c:pt idx="2067">
                        <c:v>431.33345417195136</c:v>
                      </c:pt>
                      <c:pt idx="2068">
                        <c:v>431.33345417195136</c:v>
                      </c:pt>
                      <c:pt idx="2069">
                        <c:v>433.9012748474392</c:v>
                      </c:pt>
                      <c:pt idx="2070">
                        <c:v>439.67131895353549</c:v>
                      </c:pt>
                      <c:pt idx="2071">
                        <c:v>443.12126155519098</c:v>
                      </c:pt>
                      <c:pt idx="2072">
                        <c:v>445.10905685456873</c:v>
                      </c:pt>
                      <c:pt idx="2073">
                        <c:v>453.07232191408167</c:v>
                      </c:pt>
                      <c:pt idx="2074">
                        <c:v>453.07232191408167</c:v>
                      </c:pt>
                      <c:pt idx="2075">
                        <c:v>453.07232191408167</c:v>
                      </c:pt>
                      <c:pt idx="2076">
                        <c:v>445.76762733369378</c:v>
                      </c:pt>
                      <c:pt idx="2077">
                        <c:v>431.53887982599042</c:v>
                      </c:pt>
                      <c:pt idx="2078">
                        <c:v>439.49006102350114</c:v>
                      </c:pt>
                      <c:pt idx="2079">
                        <c:v>453.27774756812079</c:v>
                      </c:pt>
                      <c:pt idx="2080">
                        <c:v>448.86109600628163</c:v>
                      </c:pt>
                      <c:pt idx="2081">
                        <c:v>448.86109600628163</c:v>
                      </c:pt>
                      <c:pt idx="2082">
                        <c:v>448.86109600628163</c:v>
                      </c:pt>
                      <c:pt idx="2083">
                        <c:v>445.88242402271572</c:v>
                      </c:pt>
                      <c:pt idx="2084">
                        <c:v>438.03999758322567</c:v>
                      </c:pt>
                      <c:pt idx="2085">
                        <c:v>449.59821158842169</c:v>
                      </c:pt>
                      <c:pt idx="2086">
                        <c:v>471.72376291462552</c:v>
                      </c:pt>
                      <c:pt idx="2087">
                        <c:v>472.84756208083911</c:v>
                      </c:pt>
                      <c:pt idx="2088">
                        <c:v>472.84756208083911</c:v>
                      </c:pt>
                      <c:pt idx="2089">
                        <c:v>472.84756208083911</c:v>
                      </c:pt>
                      <c:pt idx="2090">
                        <c:v>470.21932209533975</c:v>
                      </c:pt>
                      <c:pt idx="2091">
                        <c:v>480.87728838136474</c:v>
                      </c:pt>
                      <c:pt idx="2092">
                        <c:v>482.38172920065057</c:v>
                      </c:pt>
                      <c:pt idx="2093">
                        <c:v>488.94930819889834</c:v>
                      </c:pt>
                      <c:pt idx="2094">
                        <c:v>487.05214186453793</c:v>
                      </c:pt>
                      <c:pt idx="2095">
                        <c:v>487.05214186453793</c:v>
                      </c:pt>
                      <c:pt idx="2096">
                        <c:v>487.05214186453793</c:v>
                      </c:pt>
                      <c:pt idx="2097">
                        <c:v>486.2062715243772</c:v>
                      </c:pt>
                      <c:pt idx="2098">
                        <c:v>480.50268865929348</c:v>
                      </c:pt>
                      <c:pt idx="2099">
                        <c:v>481.19751072442551</c:v>
                      </c:pt>
                      <c:pt idx="2100">
                        <c:v>474.78098000120639</c:v>
                      </c:pt>
                      <c:pt idx="2101">
                        <c:v>477.60256177874254</c:v>
                      </c:pt>
                      <c:pt idx="2102">
                        <c:v>477.60256177874254</c:v>
                      </c:pt>
                      <c:pt idx="2103">
                        <c:v>477.60256177874254</c:v>
                      </c:pt>
                      <c:pt idx="2104">
                        <c:v>480.2549694882465</c:v>
                      </c:pt>
                      <c:pt idx="2105">
                        <c:v>481.3848105854612</c:v>
                      </c:pt>
                      <c:pt idx="2106">
                        <c:v>477.14337502265533</c:v>
                      </c:pt>
                      <c:pt idx="2107">
                        <c:v>480.10392121321775</c:v>
                      </c:pt>
                      <c:pt idx="2108">
                        <c:v>487.34819648359417</c:v>
                      </c:pt>
                      <c:pt idx="2109">
                        <c:v>487.34819648359417</c:v>
                      </c:pt>
                      <c:pt idx="2110">
                        <c:v>487.34819648359417</c:v>
                      </c:pt>
                      <c:pt idx="2111">
                        <c:v>482.44819044166314</c:v>
                      </c:pt>
                      <c:pt idx="2112">
                        <c:v>480.76853362334407</c:v>
                      </c:pt>
                      <c:pt idx="2113">
                        <c:v>468.42486858799879</c:v>
                      </c:pt>
                      <c:pt idx="2114">
                        <c:v>458.92695305419426</c:v>
                      </c:pt>
                      <c:pt idx="2115">
                        <c:v>430.52987734879889</c:v>
                      </c:pt>
                      <c:pt idx="2116">
                        <c:v>430.52987734879889</c:v>
                      </c:pt>
                      <c:pt idx="2117">
                        <c:v>430.52987734879889</c:v>
                      </c:pt>
                      <c:pt idx="2118">
                        <c:v>448.87317986828401</c:v>
                      </c:pt>
                      <c:pt idx="2119">
                        <c:v>461.3195577306488</c:v>
                      </c:pt>
                      <c:pt idx="2120">
                        <c:v>454.63114011237803</c:v>
                      </c:pt>
                      <c:pt idx="2121">
                        <c:v>455.96036493263057</c:v>
                      </c:pt>
                      <c:pt idx="2122">
                        <c:v>455.96036493263057</c:v>
                      </c:pt>
                      <c:pt idx="2123">
                        <c:v>455.96036493263057</c:v>
                      </c:pt>
                      <c:pt idx="2124">
                        <c:v>455.96036493263057</c:v>
                      </c:pt>
                      <c:pt idx="2125">
                        <c:v>454.75802066340214</c:v>
                      </c:pt>
                      <c:pt idx="2126">
                        <c:v>468.61216844903441</c:v>
                      </c:pt>
                      <c:pt idx="2127">
                        <c:v>463.62153344208622</c:v>
                      </c:pt>
                      <c:pt idx="2128">
                        <c:v>466.82375687269456</c:v>
                      </c:pt>
                      <c:pt idx="2129">
                        <c:v>462.81795661893347</c:v>
                      </c:pt>
                      <c:pt idx="2130">
                        <c:v>462.81795661893347</c:v>
                      </c:pt>
                      <c:pt idx="2131">
                        <c:v>462.81795661893347</c:v>
                      </c:pt>
                      <c:pt idx="2132">
                        <c:v>467.44607576581279</c:v>
                      </c:pt>
                      <c:pt idx="2133">
                        <c:v>459.8815781523756</c:v>
                      </c:pt>
                      <c:pt idx="2134">
                        <c:v>450.55887861760436</c:v>
                      </c:pt>
                      <c:pt idx="2135">
                        <c:v>447.39290677300284</c:v>
                      </c:pt>
                      <c:pt idx="2136">
                        <c:v>457.31979940788887</c:v>
                      </c:pt>
                      <c:pt idx="2137">
                        <c:v>457.31979940788887</c:v>
                      </c:pt>
                      <c:pt idx="2138">
                        <c:v>457.31979940788887</c:v>
                      </c:pt>
                      <c:pt idx="2139">
                        <c:v>451.70080357682133</c:v>
                      </c:pt>
                      <c:pt idx="2140">
                        <c:v>448.1541900791475</c:v>
                      </c:pt>
                      <c:pt idx="2141">
                        <c:v>441.04887922179751</c:v>
                      </c:pt>
                      <c:pt idx="2142">
                        <c:v>449.61633738142524</c:v>
                      </c:pt>
                      <c:pt idx="2143">
                        <c:v>452.75814150202217</c:v>
                      </c:pt>
                      <c:pt idx="2144">
                        <c:v>452.75814150202217</c:v>
                      </c:pt>
                      <c:pt idx="2145">
                        <c:v>452.75814150202217</c:v>
                      </c:pt>
                      <c:pt idx="2146">
                        <c:v>462.9146275149518</c:v>
                      </c:pt>
                      <c:pt idx="2147">
                        <c:v>466.18331218657289</c:v>
                      </c:pt>
                      <c:pt idx="2148">
                        <c:v>460.32263911545937</c:v>
                      </c:pt>
                      <c:pt idx="2149">
                        <c:v>454.75197873240097</c:v>
                      </c:pt>
                      <c:pt idx="2150">
                        <c:v>447.58020663403835</c:v>
                      </c:pt>
                      <c:pt idx="2151">
                        <c:v>447.58020663403835</c:v>
                      </c:pt>
                      <c:pt idx="2152">
                        <c:v>447.58020663403835</c:v>
                      </c:pt>
                      <c:pt idx="2153">
                        <c:v>445.7132499546837</c:v>
                      </c:pt>
                      <c:pt idx="2154">
                        <c:v>435.47217690773789</c:v>
                      </c:pt>
                      <c:pt idx="2155">
                        <c:v>444.62570237447699</c:v>
                      </c:pt>
                      <c:pt idx="2156">
                        <c:v>439.11546130143006</c:v>
                      </c:pt>
                      <c:pt idx="2157">
                        <c:v>439.53839647151045</c:v>
                      </c:pt>
                      <c:pt idx="2158">
                        <c:v>439.53839647151045</c:v>
                      </c:pt>
                      <c:pt idx="2159">
                        <c:v>439.53839647151045</c:v>
                      </c:pt>
                      <c:pt idx="2160">
                        <c:v>439.53839647151045</c:v>
                      </c:pt>
                      <c:pt idx="2161">
                        <c:v>454.38342094133088</c:v>
                      </c:pt>
                      <c:pt idx="2162">
                        <c:v>451.85185185184997</c:v>
                      </c:pt>
                      <c:pt idx="2163">
                        <c:v>459.91782973838247</c:v>
                      </c:pt>
                      <c:pt idx="2164">
                        <c:v>466.0383058425453</c:v>
                      </c:pt>
                      <c:pt idx="2165">
                        <c:v>466.0383058425453</c:v>
                      </c:pt>
                      <c:pt idx="2166">
                        <c:v>466.0383058425453</c:v>
                      </c:pt>
                      <c:pt idx="2167">
                        <c:v>465.9416349465269</c:v>
                      </c:pt>
                      <c:pt idx="2168">
                        <c:v>463.92362999214356</c:v>
                      </c:pt>
                      <c:pt idx="2169">
                        <c:v>470.29182526735349</c:v>
                      </c:pt>
                      <c:pt idx="2170">
                        <c:v>467.12585342275196</c:v>
                      </c:pt>
                      <c:pt idx="2171">
                        <c:v>466.04434777354652</c:v>
                      </c:pt>
                      <c:pt idx="2172">
                        <c:v>466.04434777354652</c:v>
                      </c:pt>
                      <c:pt idx="2173">
                        <c:v>466.04434777354652</c:v>
                      </c:pt>
                      <c:pt idx="2174">
                        <c:v>459.49489456830213</c:v>
                      </c:pt>
                      <c:pt idx="2175">
                        <c:v>468.76321672406306</c:v>
                      </c:pt>
                      <c:pt idx="2176">
                        <c:v>470.76309588544302</c:v>
                      </c:pt>
                      <c:pt idx="2177">
                        <c:v>476.21291764847848</c:v>
                      </c:pt>
                      <c:pt idx="2178">
                        <c:v>473.62092924898599</c:v>
                      </c:pt>
                      <c:pt idx="2179">
                        <c:v>473.62092924898599</c:v>
                      </c:pt>
                      <c:pt idx="2180">
                        <c:v>473.62092924898599</c:v>
                      </c:pt>
                      <c:pt idx="2181">
                        <c:v>482.91946105975262</c:v>
                      </c:pt>
                      <c:pt idx="2182">
                        <c:v>478.73844480695828</c:v>
                      </c:pt>
                      <c:pt idx="2183">
                        <c:v>481.71107485952302</c:v>
                      </c:pt>
                      <c:pt idx="2184">
                        <c:v>472.36420760074719</c:v>
                      </c:pt>
                      <c:pt idx="2185">
                        <c:v>468.91426499909181</c:v>
                      </c:pt>
                      <c:pt idx="2186">
                        <c:v>468.91426499909181</c:v>
                      </c:pt>
                      <c:pt idx="2187">
                        <c:v>468.91426499909181</c:v>
                      </c:pt>
                      <c:pt idx="2188">
                        <c:v>475.44559241133265</c:v>
                      </c:pt>
                      <c:pt idx="2189">
                        <c:v>474.44867379614323</c:v>
                      </c:pt>
                      <c:pt idx="2190">
                        <c:v>475.91686302942219</c:v>
                      </c:pt>
                      <c:pt idx="2191">
                        <c:v>474.15261917708693</c:v>
                      </c:pt>
                      <c:pt idx="2192">
                        <c:v>481.25793003443687</c:v>
                      </c:pt>
                      <c:pt idx="2193">
                        <c:v>481.25793003443687</c:v>
                      </c:pt>
                      <c:pt idx="2194">
                        <c:v>481.25793003443687</c:v>
                      </c:pt>
                      <c:pt idx="2195">
                        <c:v>483.25176726481578</c:v>
                      </c:pt>
                      <c:pt idx="2196">
                        <c:v>483.25176726481578</c:v>
                      </c:pt>
                      <c:pt idx="2197">
                        <c:v>474.2855416591122</c:v>
                      </c:pt>
                      <c:pt idx="2198">
                        <c:v>477.36692646969766</c:v>
                      </c:pt>
                      <c:pt idx="2199">
                        <c:v>485.26373028819796</c:v>
                      </c:pt>
                      <c:pt idx="2200">
                        <c:v>485.26373028819796</c:v>
                      </c:pt>
                      <c:pt idx="2201">
                        <c:v>485.26373028819796</c:v>
                      </c:pt>
                      <c:pt idx="2202">
                        <c:v>481.75336837653106</c:v>
                      </c:pt>
                      <c:pt idx="2203">
                        <c:v>480.90145610536922</c:v>
                      </c:pt>
                      <c:pt idx="2204">
                        <c:v>484.40577608603496</c:v>
                      </c:pt>
                      <c:pt idx="2205">
                        <c:v>482.405896924655</c:v>
                      </c:pt>
                      <c:pt idx="2206">
                        <c:v>485.13684973717386</c:v>
                      </c:pt>
                      <c:pt idx="2207">
                        <c:v>485.13684973717386</c:v>
                      </c:pt>
                      <c:pt idx="2208">
                        <c:v>485.13684973717386</c:v>
                      </c:pt>
                      <c:pt idx="2209">
                        <c:v>486.77421303848496</c:v>
                      </c:pt>
                      <c:pt idx="2210">
                        <c:v>482.32735182164009</c:v>
                      </c:pt>
                      <c:pt idx="2211">
                        <c:v>477.80798743278149</c:v>
                      </c:pt>
                      <c:pt idx="2212">
                        <c:v>484.68370491208782</c:v>
                      </c:pt>
                      <c:pt idx="2213">
                        <c:v>478.68406742794792</c:v>
                      </c:pt>
                      <c:pt idx="2214">
                        <c:v>478.68406742794792</c:v>
                      </c:pt>
                      <c:pt idx="2215">
                        <c:v>478.68406742794792</c:v>
                      </c:pt>
                      <c:pt idx="2216">
                        <c:v>472.88985559784703</c:v>
                      </c:pt>
                      <c:pt idx="2217">
                        <c:v>475.47580206633842</c:v>
                      </c:pt>
                      <c:pt idx="2218">
                        <c:v>469.8507643042696</c:v>
                      </c:pt>
                      <c:pt idx="2219">
                        <c:v>472.1648238777093</c:v>
                      </c:pt>
                      <c:pt idx="2220">
                        <c:v>464.10488792217791</c:v>
                      </c:pt>
                      <c:pt idx="2221">
                        <c:v>464.10488792217791</c:v>
                      </c:pt>
                      <c:pt idx="2222">
                        <c:v>464.10488792217791</c:v>
                      </c:pt>
                      <c:pt idx="2223">
                        <c:v>465.31931605340867</c:v>
                      </c:pt>
                      <c:pt idx="2224">
                        <c:v>465.97184460153267</c:v>
                      </c:pt>
                      <c:pt idx="2225">
                        <c:v>466.82979880369561</c:v>
                      </c:pt>
                      <c:pt idx="2226">
                        <c:v>471.71167905262314</c:v>
                      </c:pt>
                      <c:pt idx="2227">
                        <c:v>472.75693311582177</c:v>
                      </c:pt>
                      <c:pt idx="2228">
                        <c:v>472.75693311582177</c:v>
                      </c:pt>
                      <c:pt idx="2229">
                        <c:v>472.75693311582177</c:v>
                      </c:pt>
                      <c:pt idx="2230">
                        <c:v>478.03758081082509</c:v>
                      </c:pt>
                      <c:pt idx="2231">
                        <c:v>479.94683100718782</c:v>
                      </c:pt>
                      <c:pt idx="2232">
                        <c:v>472.05606911968857</c:v>
                      </c:pt>
                      <c:pt idx="2233">
                        <c:v>467.48836928282077</c:v>
                      </c:pt>
                      <c:pt idx="2234">
                        <c:v>470.87185064346363</c:v>
                      </c:pt>
                      <c:pt idx="2235">
                        <c:v>470.87185064346363</c:v>
                      </c:pt>
                      <c:pt idx="2236">
                        <c:v>470.87185064346363</c:v>
                      </c:pt>
                      <c:pt idx="2237">
                        <c:v>476.11624675246003</c:v>
                      </c:pt>
                      <c:pt idx="2238">
                        <c:v>472.85360401184016</c:v>
                      </c:pt>
                      <c:pt idx="2239">
                        <c:v>471.02894084949349</c:v>
                      </c:pt>
                      <c:pt idx="2240">
                        <c:v>475.27037641229936</c:v>
                      </c:pt>
                      <c:pt idx="2241">
                        <c:v>472.89589752884825</c:v>
                      </c:pt>
                      <c:pt idx="2242">
                        <c:v>472.89589752884825</c:v>
                      </c:pt>
                      <c:pt idx="2243">
                        <c:v>472.89589752884825</c:v>
                      </c:pt>
                      <c:pt idx="2244">
                        <c:v>476.81711074859317</c:v>
                      </c:pt>
                      <c:pt idx="2245">
                        <c:v>477.46963929671722</c:v>
                      </c:pt>
                      <c:pt idx="2246">
                        <c:v>480.23080176424185</c:v>
                      </c:pt>
                      <c:pt idx="2247">
                        <c:v>480.95583348437958</c:v>
                      </c:pt>
                      <c:pt idx="2248">
                        <c:v>481.0645882424003</c:v>
                      </c:pt>
                      <c:pt idx="2249">
                        <c:v>481.0645882424003</c:v>
                      </c:pt>
                      <c:pt idx="2250">
                        <c:v>481.0645882424003</c:v>
                      </c:pt>
                      <c:pt idx="2251">
                        <c:v>483.13697057579401</c:v>
                      </c:pt>
                      <c:pt idx="2252">
                        <c:v>481.94066823756674</c:v>
                      </c:pt>
                      <c:pt idx="2253">
                        <c:v>480.64165307231997</c:v>
                      </c:pt>
                      <c:pt idx="2254">
                        <c:v>483.65657664189274</c:v>
                      </c:pt>
                      <c:pt idx="2255">
                        <c:v>485.21539484018888</c:v>
                      </c:pt>
                      <c:pt idx="2256">
                        <c:v>485.21539484018888</c:v>
                      </c:pt>
                      <c:pt idx="2257">
                        <c:v>485.21539484018888</c:v>
                      </c:pt>
                      <c:pt idx="2258">
                        <c:v>485.21539484018888</c:v>
                      </c:pt>
                      <c:pt idx="2259">
                        <c:v>480.77457555434512</c:v>
                      </c:pt>
                      <c:pt idx="2260">
                        <c:v>474.4607576581455</c:v>
                      </c:pt>
                      <c:pt idx="2261">
                        <c:v>479.05866715001912</c:v>
                      </c:pt>
                      <c:pt idx="2262">
                        <c:v>475.82019213340379</c:v>
                      </c:pt>
                      <c:pt idx="2263">
                        <c:v>475.82019213340379</c:v>
                      </c:pt>
                      <c:pt idx="2264">
                        <c:v>475.82019213340379</c:v>
                      </c:pt>
                      <c:pt idx="2265">
                        <c:v>472.92006525285279</c:v>
                      </c:pt>
                      <c:pt idx="2266">
                        <c:v>471.30082774454513</c:v>
                      </c:pt>
                      <c:pt idx="2267">
                        <c:v>470.84164098845787</c:v>
                      </c:pt>
                      <c:pt idx="2268">
                        <c:v>467.79650776387933</c:v>
                      </c:pt>
                      <c:pt idx="2269">
                        <c:v>462.86629206694261</c:v>
                      </c:pt>
                      <c:pt idx="2270">
                        <c:v>462.86629206694261</c:v>
                      </c:pt>
                      <c:pt idx="2271">
                        <c:v>462.86629206694261</c:v>
                      </c:pt>
                      <c:pt idx="2272">
                        <c:v>457.33188326989108</c:v>
                      </c:pt>
                      <c:pt idx="2273">
                        <c:v>464.15322337018716</c:v>
                      </c:pt>
                      <c:pt idx="2274">
                        <c:v>464.8299196423157</c:v>
                      </c:pt>
                      <c:pt idx="2275">
                        <c:v>467.1500211467565</c:v>
                      </c:pt>
                      <c:pt idx="2276">
                        <c:v>467.54274666183113</c:v>
                      </c:pt>
                      <c:pt idx="2277">
                        <c:v>467.54274666183113</c:v>
                      </c:pt>
                      <c:pt idx="2278">
                        <c:v>467.54274666183113</c:v>
                      </c:pt>
                      <c:pt idx="2279">
                        <c:v>461.32559966164985</c:v>
                      </c:pt>
                      <c:pt idx="2280">
                        <c:v>455.77306507159494</c:v>
                      </c:pt>
                      <c:pt idx="2281">
                        <c:v>456.25641955168675</c:v>
                      </c:pt>
                      <c:pt idx="2282">
                        <c:v>466.46728294362674</c:v>
                      </c:pt>
                      <c:pt idx="2283">
                        <c:v>458.11733430004034</c:v>
                      </c:pt>
                      <c:pt idx="2284">
                        <c:v>458.11733430004034</c:v>
                      </c:pt>
                      <c:pt idx="2285">
                        <c:v>458.11733430004034</c:v>
                      </c:pt>
                      <c:pt idx="2286">
                        <c:v>456.17183251767068</c:v>
                      </c:pt>
                      <c:pt idx="2287">
                        <c:v>450.16011117152846</c:v>
                      </c:pt>
                      <c:pt idx="2288">
                        <c:v>453.62213763518622</c:v>
                      </c:pt>
                      <c:pt idx="2289">
                        <c:v>454.57676273336767</c:v>
                      </c:pt>
                      <c:pt idx="2290">
                        <c:v>449.04839586731731</c:v>
                      </c:pt>
                      <c:pt idx="2291">
                        <c:v>449.04839586731731</c:v>
                      </c:pt>
                      <c:pt idx="2292">
                        <c:v>449.04839586731731</c:v>
                      </c:pt>
                      <c:pt idx="2293">
                        <c:v>446.05159809074786</c:v>
                      </c:pt>
                      <c:pt idx="2294">
                        <c:v>443.22397438221066</c:v>
                      </c:pt>
                      <c:pt idx="2295">
                        <c:v>438.19708778925553</c:v>
                      </c:pt>
                      <c:pt idx="2296">
                        <c:v>427.85330191529022</c:v>
                      </c:pt>
                      <c:pt idx="2297">
                        <c:v>441.78599480393734</c:v>
                      </c:pt>
                      <c:pt idx="2298">
                        <c:v>441.78599480393734</c:v>
                      </c:pt>
                      <c:pt idx="2299">
                        <c:v>441.78599480393734</c:v>
                      </c:pt>
                      <c:pt idx="2300">
                        <c:v>440.55344087970309</c:v>
                      </c:pt>
                      <c:pt idx="2301">
                        <c:v>436.04011842184565</c:v>
                      </c:pt>
                      <c:pt idx="2302">
                        <c:v>433.87106519243355</c:v>
                      </c:pt>
                      <c:pt idx="2303">
                        <c:v>448.31732221617824</c:v>
                      </c:pt>
                      <c:pt idx="2304">
                        <c:v>450.98785571868564</c:v>
                      </c:pt>
                      <c:pt idx="2305">
                        <c:v>450.98785571868564</c:v>
                      </c:pt>
                      <c:pt idx="2306">
                        <c:v>450.98785571868564</c:v>
                      </c:pt>
                      <c:pt idx="2307">
                        <c:v>452.21436771191867</c:v>
                      </c:pt>
                      <c:pt idx="2308">
                        <c:v>451.76122288683257</c:v>
                      </c:pt>
                      <c:pt idx="2309">
                        <c:v>445.58032747265821</c:v>
                      </c:pt>
                      <c:pt idx="2310">
                        <c:v>449.51966648540667</c:v>
                      </c:pt>
                      <c:pt idx="2311">
                        <c:v>453.41671198114716</c:v>
                      </c:pt>
                      <c:pt idx="2312">
                        <c:v>453.41671198114716</c:v>
                      </c:pt>
                      <c:pt idx="2313">
                        <c:v>453.41671198114716</c:v>
                      </c:pt>
                      <c:pt idx="2314">
                        <c:v>456.44976134372337</c:v>
                      </c:pt>
                      <c:pt idx="2315">
                        <c:v>466.7331279076771</c:v>
                      </c:pt>
                      <c:pt idx="2316">
                        <c:v>466.29810887559444</c:v>
                      </c:pt>
                      <c:pt idx="2317">
                        <c:v>470.15286085432678</c:v>
                      </c:pt>
                      <c:pt idx="2318">
                        <c:v>467.93547217690553</c:v>
                      </c:pt>
                      <c:pt idx="2319">
                        <c:v>467.93547217690553</c:v>
                      </c:pt>
                      <c:pt idx="2320">
                        <c:v>467.93547217690553</c:v>
                      </c:pt>
                      <c:pt idx="2321">
                        <c:v>468.00193341791817</c:v>
                      </c:pt>
                      <c:pt idx="2322">
                        <c:v>468.52758141501801</c:v>
                      </c:pt>
                      <c:pt idx="2323">
                        <c:v>462.26814089782874</c:v>
                      </c:pt>
                      <c:pt idx="2324">
                        <c:v>459.95408132438905</c:v>
                      </c:pt>
                      <c:pt idx="2325">
                        <c:v>447.1995649809657</c:v>
                      </c:pt>
                      <c:pt idx="2326">
                        <c:v>447.1995649809657</c:v>
                      </c:pt>
                      <c:pt idx="2327">
                        <c:v>447.1995649809657</c:v>
                      </c:pt>
                      <c:pt idx="2328">
                        <c:v>442.92791976315414</c:v>
                      </c:pt>
                      <c:pt idx="2329">
                        <c:v>454.95136245543853</c:v>
                      </c:pt>
                      <c:pt idx="2330">
                        <c:v>458.76986284816405</c:v>
                      </c:pt>
                      <c:pt idx="2331">
                        <c:v>452.28687088393235</c:v>
                      </c:pt>
                      <c:pt idx="2332">
                        <c:v>453.21732825810909</c:v>
                      </c:pt>
                      <c:pt idx="2333">
                        <c:v>453.21732825810909</c:v>
                      </c:pt>
                      <c:pt idx="2334">
                        <c:v>453.21732825810909</c:v>
                      </c:pt>
                      <c:pt idx="2335">
                        <c:v>445.65283064467189</c:v>
                      </c:pt>
                      <c:pt idx="2336">
                        <c:v>447.2237327049703</c:v>
                      </c:pt>
                      <c:pt idx="2337">
                        <c:v>441.58661108089927</c:v>
                      </c:pt>
                      <c:pt idx="2338">
                        <c:v>441.58661108089927</c:v>
                      </c:pt>
                      <c:pt idx="2339">
                        <c:v>447.45936801401501</c:v>
                      </c:pt>
                      <c:pt idx="2340">
                        <c:v>447.45936801401501</c:v>
                      </c:pt>
                      <c:pt idx="2341">
                        <c:v>447.45936801401501</c:v>
                      </c:pt>
                      <c:pt idx="2342">
                        <c:v>450.63138178961771</c:v>
                      </c:pt>
                      <c:pt idx="2343">
                        <c:v>446.06368195274979</c:v>
                      </c:pt>
                      <c:pt idx="2344">
                        <c:v>449.7794695184557</c:v>
                      </c:pt>
                      <c:pt idx="2345">
                        <c:v>439.03691619841464</c:v>
                      </c:pt>
                      <c:pt idx="2346">
                        <c:v>435.06736753066048</c:v>
                      </c:pt>
                      <c:pt idx="2347">
                        <c:v>435.06736753066048</c:v>
                      </c:pt>
                      <c:pt idx="2348">
                        <c:v>435.06736753066048</c:v>
                      </c:pt>
                      <c:pt idx="2349">
                        <c:v>440.8555374297602</c:v>
                      </c:pt>
                      <c:pt idx="2350">
                        <c:v>455.5072201075439</c:v>
                      </c:pt>
                      <c:pt idx="2351">
                        <c:v>444.70424747749144</c:v>
                      </c:pt>
                      <c:pt idx="2352">
                        <c:v>442.5170684550759</c:v>
                      </c:pt>
                      <c:pt idx="2353">
                        <c:v>447.7856322880769</c:v>
                      </c:pt>
                      <c:pt idx="2354">
                        <c:v>447.7856322880769</c:v>
                      </c:pt>
                      <c:pt idx="2355">
                        <c:v>447.7856322880769</c:v>
                      </c:pt>
                      <c:pt idx="2356">
                        <c:v>450.0090628964993</c:v>
                      </c:pt>
                      <c:pt idx="2357">
                        <c:v>448.14210621714466</c:v>
                      </c:pt>
                      <c:pt idx="2358">
                        <c:v>443.96108996435026</c:v>
                      </c:pt>
                      <c:pt idx="2359">
                        <c:v>438.64419068334007</c:v>
                      </c:pt>
                      <c:pt idx="2360">
                        <c:v>425.95613558092941</c:v>
                      </c:pt>
                      <c:pt idx="2361">
                        <c:v>425.95613558092941</c:v>
                      </c:pt>
                      <c:pt idx="2362">
                        <c:v>425.95613558092941</c:v>
                      </c:pt>
                      <c:pt idx="2363">
                        <c:v>428.85022053047925</c:v>
                      </c:pt>
                      <c:pt idx="2364">
                        <c:v>422.34306084224295</c:v>
                      </c:pt>
                      <c:pt idx="2365">
                        <c:v>410.24711497794482</c:v>
                      </c:pt>
                      <c:pt idx="2366">
                        <c:v>415.05649205485861</c:v>
                      </c:pt>
                      <c:pt idx="2367">
                        <c:v>424.9592169657401</c:v>
                      </c:pt>
                      <c:pt idx="2368">
                        <c:v>424.9592169657401</c:v>
                      </c:pt>
                      <c:pt idx="2369">
                        <c:v>424.9592169657401</c:v>
                      </c:pt>
                      <c:pt idx="2370">
                        <c:v>424.9592169657401</c:v>
                      </c:pt>
                      <c:pt idx="2371">
                        <c:v>426.11322578695939</c:v>
                      </c:pt>
                      <c:pt idx="2372">
                        <c:v>431.36366382695701</c:v>
                      </c:pt>
                      <c:pt idx="2373">
                        <c:v>432.33037278714062</c:v>
                      </c:pt>
                      <c:pt idx="2374">
                        <c:v>427.96809860431188</c:v>
                      </c:pt>
                      <c:pt idx="2375">
                        <c:v>427.96809860431188</c:v>
                      </c:pt>
                      <c:pt idx="2376">
                        <c:v>427.96809860431188</c:v>
                      </c:pt>
                      <c:pt idx="2377">
                        <c:v>427.96809860431188</c:v>
                      </c:pt>
                      <c:pt idx="2378">
                        <c:v>418.07745755543272</c:v>
                      </c:pt>
                      <c:pt idx="2379">
                        <c:v>437.32100779408887</c:v>
                      </c:pt>
                      <c:pt idx="2380">
                        <c:v>428.86834632348297</c:v>
                      </c:pt>
                      <c:pt idx="2381">
                        <c:v>417.72702555736618</c:v>
                      </c:pt>
                      <c:pt idx="2382">
                        <c:v>417.72702555736618</c:v>
                      </c:pt>
                      <c:pt idx="2383">
                        <c:v>417.72702555736618</c:v>
                      </c:pt>
                      <c:pt idx="2384">
                        <c:v>418.4701830705074</c:v>
                      </c:pt>
                      <c:pt idx="2385">
                        <c:v>423.23726663041316</c:v>
                      </c:pt>
                      <c:pt idx="2386">
                        <c:v>425.71445834088382</c:v>
                      </c:pt>
                      <c:pt idx="2387">
                        <c:v>428.07081143133155</c:v>
                      </c:pt>
                      <c:pt idx="2388">
                        <c:v>425.96821944293202</c:v>
                      </c:pt>
                      <c:pt idx="2389">
                        <c:v>425.96821944293202</c:v>
                      </c:pt>
                      <c:pt idx="2390">
                        <c:v>425.96821944293202</c:v>
                      </c:pt>
                      <c:pt idx="2391">
                        <c:v>425.96821944293202</c:v>
                      </c:pt>
                      <c:pt idx="2392">
                        <c:v>427.58745695123974</c:v>
                      </c:pt>
                      <c:pt idx="2393">
                        <c:v>427.13431212615365</c:v>
                      </c:pt>
                      <c:pt idx="2394">
                        <c:v>435.36342214971717</c:v>
                      </c:pt>
                      <c:pt idx="2395">
                        <c:v>434.3967131895335</c:v>
                      </c:pt>
                      <c:pt idx="2396">
                        <c:v>434.3967131895335</c:v>
                      </c:pt>
                      <c:pt idx="2397">
                        <c:v>434.3967131895335</c:v>
                      </c:pt>
                      <c:pt idx="2398">
                        <c:v>435.51447042474587</c:v>
                      </c:pt>
                      <c:pt idx="2399">
                        <c:v>439.09129357742546</c:v>
                      </c:pt>
                      <c:pt idx="2400">
                        <c:v>438.45689082230496</c:v>
                      </c:pt>
                      <c:pt idx="2401">
                        <c:v>436.67452117696627</c:v>
                      </c:pt>
                      <c:pt idx="2402">
                        <c:v>437.74998489517054</c:v>
                      </c:pt>
                      <c:pt idx="2403">
                        <c:v>437.74998489517054</c:v>
                      </c:pt>
                      <c:pt idx="2404">
                        <c:v>437.74998489517054</c:v>
                      </c:pt>
                      <c:pt idx="2405">
                        <c:v>440.02779288260331</c:v>
                      </c:pt>
                      <c:pt idx="2406">
                        <c:v>441.5624433568949</c:v>
                      </c:pt>
                      <c:pt idx="2407">
                        <c:v>439.98549936559527</c:v>
                      </c:pt>
                      <c:pt idx="2408">
                        <c:v>444.6377862364792</c:v>
                      </c:pt>
                      <c:pt idx="2409">
                        <c:v>434.91631925563223</c:v>
                      </c:pt>
                      <c:pt idx="2410">
                        <c:v>434.91631925563223</c:v>
                      </c:pt>
                      <c:pt idx="2411">
                        <c:v>434.91631925563223</c:v>
                      </c:pt>
                      <c:pt idx="2412">
                        <c:v>433.93148450244513</c:v>
                      </c:pt>
                      <c:pt idx="2413">
                        <c:v>435.4298833907298</c:v>
                      </c:pt>
                      <c:pt idx="2414">
                        <c:v>433.5387589873705</c:v>
                      </c:pt>
                      <c:pt idx="2415">
                        <c:v>428.75354963446136</c:v>
                      </c:pt>
                      <c:pt idx="2416">
                        <c:v>420.39755905987374</c:v>
                      </c:pt>
                      <c:pt idx="2417">
                        <c:v>420.39755905987374</c:v>
                      </c:pt>
                      <c:pt idx="2418">
                        <c:v>420.39755905987374</c:v>
                      </c:pt>
                      <c:pt idx="2419">
                        <c:v>425.40027792882432</c:v>
                      </c:pt>
                      <c:pt idx="2420">
                        <c:v>421.37030995105857</c:v>
                      </c:pt>
                      <c:pt idx="2421">
                        <c:v>421.24947133103564</c:v>
                      </c:pt>
                      <c:pt idx="2422">
                        <c:v>424.59065917467046</c:v>
                      </c:pt>
                      <c:pt idx="2423">
                        <c:v>417.7270255573664</c:v>
                      </c:pt>
                      <c:pt idx="2424">
                        <c:v>417.7270255573664</c:v>
                      </c:pt>
                      <c:pt idx="2425">
                        <c:v>417.7270255573664</c:v>
                      </c:pt>
                      <c:pt idx="2426">
                        <c:v>417.7270255573664</c:v>
                      </c:pt>
                      <c:pt idx="2427">
                        <c:v>411.85426862425061</c:v>
                      </c:pt>
                      <c:pt idx="2428">
                        <c:v>404.31998066581917</c:v>
                      </c:pt>
                      <c:pt idx="2429">
                        <c:v>402.65240770950231</c:v>
                      </c:pt>
                      <c:pt idx="2430">
                        <c:v>402.08446619539444</c:v>
                      </c:pt>
                      <c:pt idx="2431">
                        <c:v>402.08446619539444</c:v>
                      </c:pt>
                      <c:pt idx="2432">
                        <c:v>402.08446619539444</c:v>
                      </c:pt>
                      <c:pt idx="2433">
                        <c:v>408.01764243852165</c:v>
                      </c:pt>
                      <c:pt idx="2434">
                        <c:v>403.67953597969745</c:v>
                      </c:pt>
                      <c:pt idx="2435">
                        <c:v>397.80677904658165</c:v>
                      </c:pt>
                      <c:pt idx="2436">
                        <c:v>399.36559724487785</c:v>
                      </c:pt>
                      <c:pt idx="2437">
                        <c:v>394.83414899401686</c:v>
                      </c:pt>
                      <c:pt idx="2438">
                        <c:v>394.83414899401686</c:v>
                      </c:pt>
                      <c:pt idx="2439">
                        <c:v>394.83414899401686</c:v>
                      </c:pt>
                      <c:pt idx="2440">
                        <c:v>395.85523533321083</c:v>
                      </c:pt>
                      <c:pt idx="2441">
                        <c:v>399.00308138480892</c:v>
                      </c:pt>
                      <c:pt idx="2442">
                        <c:v>399.56498096791574</c:v>
                      </c:pt>
                      <c:pt idx="2443">
                        <c:v>401.09963144220728</c:v>
                      </c:pt>
                      <c:pt idx="2444">
                        <c:v>391.2512839103361</c:v>
                      </c:pt>
                      <c:pt idx="2445">
                        <c:v>391.2512839103361</c:v>
                      </c:pt>
                      <c:pt idx="2446">
                        <c:v>391.2512839103361</c:v>
                      </c:pt>
                      <c:pt idx="2447">
                        <c:v>376.21291764847888</c:v>
                      </c:pt>
                      <c:pt idx="2448">
                        <c:v>382.94967071475889</c:v>
                      </c:pt>
                      <c:pt idx="2449">
                        <c:v>374.22512234910124</c:v>
                      </c:pt>
                      <c:pt idx="2450">
                        <c:v>374.61784786417581</c:v>
                      </c:pt>
                      <c:pt idx="2451">
                        <c:v>365.87517370551473</c:v>
                      </c:pt>
                      <c:pt idx="2452">
                        <c:v>365.87517370551473</c:v>
                      </c:pt>
                      <c:pt idx="2453">
                        <c:v>365.87517370551473</c:v>
                      </c:pt>
                      <c:pt idx="2454">
                        <c:v>372.04398525768681</c:v>
                      </c:pt>
                      <c:pt idx="2455">
                        <c:v>362.36481179384782</c:v>
                      </c:pt>
                      <c:pt idx="2456">
                        <c:v>357.23521237387325</c:v>
                      </c:pt>
                      <c:pt idx="2457">
                        <c:v>359.31967856926934</c:v>
                      </c:pt>
                      <c:pt idx="2458">
                        <c:v>363.18047247900284</c:v>
                      </c:pt>
                      <c:pt idx="2459">
                        <c:v>363.18047247900284</c:v>
                      </c:pt>
                      <c:pt idx="2460">
                        <c:v>363.18047247900284</c:v>
                      </c:pt>
                      <c:pt idx="2461">
                        <c:v>366.09268322155617</c:v>
                      </c:pt>
                      <c:pt idx="2462">
                        <c:v>376.32167240649966</c:v>
                      </c:pt>
                      <c:pt idx="2463">
                        <c:v>367.21044045676854</c:v>
                      </c:pt>
                      <c:pt idx="2464">
                        <c:v>366.4854087366308</c:v>
                      </c:pt>
                      <c:pt idx="2465">
                        <c:v>369.86284816627244</c:v>
                      </c:pt>
                      <c:pt idx="2466">
                        <c:v>369.86284816627244</c:v>
                      </c:pt>
                      <c:pt idx="2467">
                        <c:v>369.86284816627244</c:v>
                      </c:pt>
                      <c:pt idx="2468">
                        <c:v>365.16222584737937</c:v>
                      </c:pt>
                      <c:pt idx="2469">
                        <c:v>352.32312246994002</c:v>
                      </c:pt>
                      <c:pt idx="2470">
                        <c:v>353.61609570418568</c:v>
                      </c:pt>
                      <c:pt idx="2471">
                        <c:v>368.75113286206135</c:v>
                      </c:pt>
                      <c:pt idx="2472">
                        <c:v>363.69403661410053</c:v>
                      </c:pt>
                      <c:pt idx="2473">
                        <c:v>363.69403661410053</c:v>
                      </c:pt>
                      <c:pt idx="2474">
                        <c:v>363.69403661410053</c:v>
                      </c:pt>
                      <c:pt idx="2475">
                        <c:v>365.11389039937023</c:v>
                      </c:pt>
                      <c:pt idx="2476">
                        <c:v>372.77505890882583</c:v>
                      </c:pt>
                      <c:pt idx="2477">
                        <c:v>370.23140595734253</c:v>
                      </c:pt>
                      <c:pt idx="2478">
                        <c:v>374.9864056552459</c:v>
                      </c:pt>
                      <c:pt idx="2479">
                        <c:v>374.9864056552459</c:v>
                      </c:pt>
                      <c:pt idx="2480">
                        <c:v>374.9864056552459</c:v>
                      </c:pt>
                      <c:pt idx="2481">
                        <c:v>374.9864056552459</c:v>
                      </c:pt>
                      <c:pt idx="2482">
                        <c:v>374.0257386260634</c:v>
                      </c:pt>
                      <c:pt idx="2483">
                        <c:v>378.65989970394395</c:v>
                      </c:pt>
                      <c:pt idx="2484">
                        <c:v>392.59863452359224</c:v>
                      </c:pt>
                      <c:pt idx="2485">
                        <c:v>399.74623889795032</c:v>
                      </c:pt>
                      <c:pt idx="2486">
                        <c:v>396.22983505528219</c:v>
                      </c:pt>
                      <c:pt idx="2487">
                        <c:v>396.22983505528219</c:v>
                      </c:pt>
                      <c:pt idx="2488">
                        <c:v>396.22983505528219</c:v>
                      </c:pt>
                      <c:pt idx="2489">
                        <c:v>389.77101081505509</c:v>
                      </c:pt>
                      <c:pt idx="2490">
                        <c:v>383.43302519485087</c:v>
                      </c:pt>
                      <c:pt idx="2491">
                        <c:v>390.8404326022582</c:v>
                      </c:pt>
                      <c:pt idx="2492">
                        <c:v>389.63808833302977</c:v>
                      </c:pt>
                      <c:pt idx="2493">
                        <c:v>395.4020905081249</c:v>
                      </c:pt>
                      <c:pt idx="2494">
                        <c:v>395.4020905081249</c:v>
                      </c:pt>
                      <c:pt idx="2495">
                        <c:v>395.4020905081249</c:v>
                      </c:pt>
                      <c:pt idx="2496">
                        <c:v>394.7737296840055</c:v>
                      </c:pt>
                      <c:pt idx="2497">
                        <c:v>401.11171530420967</c:v>
                      </c:pt>
                      <c:pt idx="2498">
                        <c:v>401.87904054135544</c:v>
                      </c:pt>
                      <c:pt idx="2499">
                        <c:v>395.42021630112833</c:v>
                      </c:pt>
                      <c:pt idx="2500">
                        <c:v>401.54673433629233</c:v>
                      </c:pt>
                      <c:pt idx="2501">
                        <c:v>401.54673433629233</c:v>
                      </c:pt>
                      <c:pt idx="2502">
                        <c:v>401.54673433629233</c:v>
                      </c:pt>
                      <c:pt idx="2503">
                        <c:v>401.51048275028541</c:v>
                      </c:pt>
                      <c:pt idx="2504">
                        <c:v>401.89716633435893</c:v>
                      </c:pt>
                      <c:pt idx="2505">
                        <c:v>398.88828469578732</c:v>
                      </c:pt>
                      <c:pt idx="2506">
                        <c:v>397.75240166757152</c:v>
                      </c:pt>
                      <c:pt idx="2507">
                        <c:v>395.72835478218695</c:v>
                      </c:pt>
                      <c:pt idx="2508">
                        <c:v>395.72835478218695</c:v>
                      </c:pt>
                      <c:pt idx="2509">
                        <c:v>395.72835478218695</c:v>
                      </c:pt>
                      <c:pt idx="2510">
                        <c:v>396.22983505528219</c:v>
                      </c:pt>
                      <c:pt idx="2511">
                        <c:v>396.16337381426962</c:v>
                      </c:pt>
                      <c:pt idx="2512">
                        <c:v>407.33490423539212</c:v>
                      </c:pt>
                      <c:pt idx="2513">
                        <c:v>407.81221678448287</c:v>
                      </c:pt>
                      <c:pt idx="2514">
                        <c:v>407.67325237145644</c:v>
                      </c:pt>
                      <c:pt idx="2515">
                        <c:v>407.67325237145644</c:v>
                      </c:pt>
                      <c:pt idx="2516">
                        <c:v>407.67325237145644</c:v>
                      </c:pt>
                      <c:pt idx="2517">
                        <c:v>413.37683523654005</c:v>
                      </c:pt>
                      <c:pt idx="2518">
                        <c:v>411.69113648721981</c:v>
                      </c:pt>
                      <c:pt idx="2519">
                        <c:v>405.49211528004201</c:v>
                      </c:pt>
                      <c:pt idx="2520">
                        <c:v>408.26536160956891</c:v>
                      </c:pt>
                      <c:pt idx="2521">
                        <c:v>404.28977101081352</c:v>
                      </c:pt>
                      <c:pt idx="2522">
                        <c:v>404.28977101081352</c:v>
                      </c:pt>
                      <c:pt idx="2523">
                        <c:v>404.28977101081352</c:v>
                      </c:pt>
                      <c:pt idx="2524">
                        <c:v>404.28977101081352</c:v>
                      </c:pt>
                      <c:pt idx="2525">
                        <c:v>401.60111171530275</c:v>
                      </c:pt>
                      <c:pt idx="2526">
                        <c:v>394.87644251102506</c:v>
                      </c:pt>
                      <c:pt idx="2527">
                        <c:v>396.66485408736486</c:v>
                      </c:pt>
                      <c:pt idx="2528">
                        <c:v>399.53477131291015</c:v>
                      </c:pt>
                      <c:pt idx="2529">
                        <c:v>399.53477131291015</c:v>
                      </c:pt>
                      <c:pt idx="2530">
                        <c:v>399.53477131291015</c:v>
                      </c:pt>
                      <c:pt idx="2531">
                        <c:v>401.92133405836364</c:v>
                      </c:pt>
                      <c:pt idx="2532">
                        <c:v>409.6187541538261</c:v>
                      </c:pt>
                      <c:pt idx="2533">
                        <c:v>405.08126397196401</c:v>
                      </c:pt>
                      <c:pt idx="2534">
                        <c:v>408.50099691861368</c:v>
                      </c:pt>
                      <c:pt idx="2535">
                        <c:v>404.70666424989275</c:v>
                      </c:pt>
                      <c:pt idx="2536">
                        <c:v>404.70666424989275</c:v>
                      </c:pt>
                      <c:pt idx="2537">
                        <c:v>404.70666424989275</c:v>
                      </c:pt>
                      <c:pt idx="2538">
                        <c:v>401.34130868225333</c:v>
                      </c:pt>
                      <c:pt idx="2539">
                        <c:v>401.87904054135544</c:v>
                      </c:pt>
                      <c:pt idx="2540">
                        <c:v>397.57718566853811</c:v>
                      </c:pt>
                      <c:pt idx="2541">
                        <c:v>390.75584556824214</c:v>
                      </c:pt>
                      <c:pt idx="2542">
                        <c:v>386.85880007250171</c:v>
                      </c:pt>
                      <c:pt idx="2543">
                        <c:v>386.85880007250171</c:v>
                      </c:pt>
                      <c:pt idx="2544">
                        <c:v>386.85880007250171</c:v>
                      </c:pt>
                      <c:pt idx="2545">
                        <c:v>385.71687511328474</c:v>
                      </c:pt>
                      <c:pt idx="2546">
                        <c:v>386.76817110748453</c:v>
                      </c:pt>
                      <c:pt idx="2547">
                        <c:v>389.9824784000952</c:v>
                      </c:pt>
                      <c:pt idx="2548">
                        <c:v>392.15153162950725</c:v>
                      </c:pt>
                      <c:pt idx="2549">
                        <c:v>386.99172255452692</c:v>
                      </c:pt>
                      <c:pt idx="2550">
                        <c:v>386.99172255452692</c:v>
                      </c:pt>
                      <c:pt idx="2551">
                        <c:v>386.99172255452692</c:v>
                      </c:pt>
                      <c:pt idx="2552">
                        <c:v>386.62920669445805</c:v>
                      </c:pt>
                      <c:pt idx="2553">
                        <c:v>387.0279741405339</c:v>
                      </c:pt>
                      <c:pt idx="2554">
                        <c:v>384.23660201800357</c:v>
                      </c:pt>
                      <c:pt idx="2555">
                        <c:v>390.35103619116529</c:v>
                      </c:pt>
                      <c:pt idx="2556">
                        <c:v>386.94338710651778</c:v>
                      </c:pt>
                      <c:pt idx="2557">
                        <c:v>386.94338710651778</c:v>
                      </c:pt>
                      <c:pt idx="2558">
                        <c:v>386.94338710651778</c:v>
                      </c:pt>
                      <c:pt idx="2559">
                        <c:v>392.33883149054299</c:v>
                      </c:pt>
                      <c:pt idx="2560">
                        <c:v>392.21195093951889</c:v>
                      </c:pt>
                      <c:pt idx="2561">
                        <c:v>392.21195093951889</c:v>
                      </c:pt>
                      <c:pt idx="2562">
                        <c:v>386.47815841942946</c:v>
                      </c:pt>
                      <c:pt idx="2563">
                        <c:v>376.06186937345041</c:v>
                      </c:pt>
                      <c:pt idx="2564">
                        <c:v>376.06186937345041</c:v>
                      </c:pt>
                      <c:pt idx="2565">
                        <c:v>376.06186937345041</c:v>
                      </c:pt>
                      <c:pt idx="2566">
                        <c:v>379.94078907618746</c:v>
                      </c:pt>
                      <c:pt idx="2567">
                        <c:v>374.76285420820363</c:v>
                      </c:pt>
                      <c:pt idx="2568">
                        <c:v>377.30046522868577</c:v>
                      </c:pt>
                      <c:pt idx="2569">
                        <c:v>386.38752945441223</c:v>
                      </c:pt>
                      <c:pt idx="2570">
                        <c:v>389.30578212796672</c:v>
                      </c:pt>
                      <c:pt idx="2571">
                        <c:v>389.30578212796672</c:v>
                      </c:pt>
                      <c:pt idx="2572">
                        <c:v>389.30578212796672</c:v>
                      </c:pt>
                      <c:pt idx="2573">
                        <c:v>386.73796145247888</c:v>
                      </c:pt>
                      <c:pt idx="2574">
                        <c:v>391.29357742734442</c:v>
                      </c:pt>
                      <c:pt idx="2575">
                        <c:v>389.53537550601038</c:v>
                      </c:pt>
                      <c:pt idx="2576">
                        <c:v>393.61367893178522</c:v>
                      </c:pt>
                      <c:pt idx="2577">
                        <c:v>391.72255452842592</c:v>
                      </c:pt>
                      <c:pt idx="2578">
                        <c:v>391.72255452842592</c:v>
                      </c:pt>
                      <c:pt idx="2579">
                        <c:v>391.72255452842592</c:v>
                      </c:pt>
                      <c:pt idx="2580">
                        <c:v>385.05226270315853</c:v>
                      </c:pt>
                      <c:pt idx="2581">
                        <c:v>380.65977886532397</c:v>
                      </c:pt>
                      <c:pt idx="2582">
                        <c:v>388.32094737477962</c:v>
                      </c:pt>
                      <c:pt idx="2583">
                        <c:v>390.55041991420319</c:v>
                      </c:pt>
                      <c:pt idx="2584">
                        <c:v>389.60183674702301</c:v>
                      </c:pt>
                      <c:pt idx="2585">
                        <c:v>389.60183674702301</c:v>
                      </c:pt>
                      <c:pt idx="2586">
                        <c:v>389.60183674702301</c:v>
                      </c:pt>
                      <c:pt idx="2587">
                        <c:v>390.13956860612518</c:v>
                      </c:pt>
                      <c:pt idx="2588">
                        <c:v>392.71947314361535</c:v>
                      </c:pt>
                      <c:pt idx="2589">
                        <c:v>394.30245906591608</c:v>
                      </c:pt>
                      <c:pt idx="2590">
                        <c:v>396.39296719231328</c:v>
                      </c:pt>
                      <c:pt idx="2591">
                        <c:v>393.75868527581275</c:v>
                      </c:pt>
                      <c:pt idx="2592">
                        <c:v>393.75868527581275</c:v>
                      </c:pt>
                      <c:pt idx="2593">
                        <c:v>393.75868527581275</c:v>
                      </c:pt>
                      <c:pt idx="2594">
                        <c:v>389.55350129901376</c:v>
                      </c:pt>
                      <c:pt idx="2595">
                        <c:v>391.03981632529621</c:v>
                      </c:pt>
                      <c:pt idx="2596">
                        <c:v>384.32118905201969</c:v>
                      </c:pt>
                      <c:pt idx="2597">
                        <c:v>384.46619539604723</c:v>
                      </c:pt>
                      <c:pt idx="2598">
                        <c:v>386.76817110748453</c:v>
                      </c:pt>
                      <c:pt idx="2599">
                        <c:v>386.76817110748453</c:v>
                      </c:pt>
                      <c:pt idx="2600">
                        <c:v>386.76817110748453</c:v>
                      </c:pt>
                      <c:pt idx="2601">
                        <c:v>387.69862848166127</c:v>
                      </c:pt>
                      <c:pt idx="2602">
                        <c:v>386.7802549694868</c:v>
                      </c:pt>
                      <c:pt idx="2603">
                        <c:v>383.71095402090367</c:v>
                      </c:pt>
                      <c:pt idx="2604">
                        <c:v>386.02501359434331</c:v>
                      </c:pt>
                      <c:pt idx="2605">
                        <c:v>378.38197087789121</c:v>
                      </c:pt>
                      <c:pt idx="2606">
                        <c:v>378.38197087789121</c:v>
                      </c:pt>
                      <c:pt idx="2607">
                        <c:v>378.38197087789121</c:v>
                      </c:pt>
                      <c:pt idx="2608">
                        <c:v>382.90133526674987</c:v>
                      </c:pt>
                      <c:pt idx="2609">
                        <c:v>377.39713612470405</c:v>
                      </c:pt>
                      <c:pt idx="2610">
                        <c:v>380.63561114131937</c:v>
                      </c:pt>
                      <c:pt idx="2611">
                        <c:v>379.23388314905304</c:v>
                      </c:pt>
                      <c:pt idx="2612">
                        <c:v>387.99468310071762</c:v>
                      </c:pt>
                      <c:pt idx="2613">
                        <c:v>387.99468310071762</c:v>
                      </c:pt>
                      <c:pt idx="2614">
                        <c:v>387.99468310071762</c:v>
                      </c:pt>
                      <c:pt idx="2615">
                        <c:v>385.71687511328486</c:v>
                      </c:pt>
                      <c:pt idx="2616">
                        <c:v>379.48764425110136</c:v>
                      </c:pt>
                      <c:pt idx="2617">
                        <c:v>375.33683765331273</c:v>
                      </c:pt>
                      <c:pt idx="2618">
                        <c:v>368.96864237810274</c:v>
                      </c:pt>
                      <c:pt idx="2619">
                        <c:v>368.8417618270787</c:v>
                      </c:pt>
                      <c:pt idx="2620">
                        <c:v>368.8417618270787</c:v>
                      </c:pt>
                      <c:pt idx="2621">
                        <c:v>368.8417618270787</c:v>
                      </c:pt>
                      <c:pt idx="2622">
                        <c:v>368.8417618270787</c:v>
                      </c:pt>
                      <c:pt idx="2623">
                        <c:v>370.4609993353863</c:v>
                      </c:pt>
                      <c:pt idx="2624">
                        <c:v>372.50921394477547</c:v>
                      </c:pt>
                      <c:pt idx="2625">
                        <c:v>363.38589813304213</c:v>
                      </c:pt>
                      <c:pt idx="2626">
                        <c:v>357.76086037097338</c:v>
                      </c:pt>
                      <c:pt idx="2627">
                        <c:v>357.76086037097338</c:v>
                      </c:pt>
                      <c:pt idx="2628">
                        <c:v>357.76086037097338</c:v>
                      </c:pt>
                      <c:pt idx="2629">
                        <c:v>362.11105069179996</c:v>
                      </c:pt>
                      <c:pt idx="2630">
                        <c:v>362.11105069179996</c:v>
                      </c:pt>
                      <c:pt idx="2631">
                        <c:v>362.11105069179996</c:v>
                      </c:pt>
                      <c:pt idx="2632">
                        <c:v>362.11105069179996</c:v>
                      </c:pt>
                      <c:pt idx="2633">
                        <c:v>362.11105069179996</c:v>
                      </c:pt>
                      <c:pt idx="2634">
                        <c:v>362.11105069179996</c:v>
                      </c:pt>
                      <c:pt idx="2635">
                        <c:v>362.11105069179996</c:v>
                      </c:pt>
                      <c:pt idx="2636">
                        <c:v>349.38674400338238</c:v>
                      </c:pt>
                      <c:pt idx="2637">
                        <c:v>348.84901214428021</c:v>
                      </c:pt>
                      <c:pt idx="2638">
                        <c:v>343.84025134432858</c:v>
                      </c:pt>
                      <c:pt idx="2639">
                        <c:v>334.26379070750903</c:v>
                      </c:pt>
                      <c:pt idx="2640">
                        <c:v>325.06192979276068</c:v>
                      </c:pt>
                      <c:pt idx="2641">
                        <c:v>325.06192979276068</c:v>
                      </c:pt>
                      <c:pt idx="2642">
                        <c:v>325.06192979276068</c:v>
                      </c:pt>
                      <c:pt idx="2643">
                        <c:v>336.60805993595443</c:v>
                      </c:pt>
                      <c:pt idx="2644">
                        <c:v>339.54443840251236</c:v>
                      </c:pt>
                      <c:pt idx="2645">
                        <c:v>338.26959096127013</c:v>
                      </c:pt>
                      <c:pt idx="2646">
                        <c:v>342.13038487100368</c:v>
                      </c:pt>
                      <c:pt idx="2647">
                        <c:v>347.92459670110458</c:v>
                      </c:pt>
                      <c:pt idx="2648">
                        <c:v>347.92459670110458</c:v>
                      </c:pt>
                      <c:pt idx="2649">
                        <c:v>347.92459670110458</c:v>
                      </c:pt>
                      <c:pt idx="2650">
                        <c:v>347.59229049604141</c:v>
                      </c:pt>
                      <c:pt idx="2651">
                        <c:v>350.54679475560283</c:v>
                      </c:pt>
                      <c:pt idx="2652">
                        <c:v>357.37417678689997</c:v>
                      </c:pt>
                      <c:pt idx="2653">
                        <c:v>357.22312851187127</c:v>
                      </c:pt>
                      <c:pt idx="2654">
                        <c:v>360.71536463053474</c:v>
                      </c:pt>
                      <c:pt idx="2655">
                        <c:v>360.71536463053474</c:v>
                      </c:pt>
                      <c:pt idx="2656">
                        <c:v>360.71536463053474</c:v>
                      </c:pt>
                      <c:pt idx="2657">
                        <c:v>360.26826173644974</c:v>
                      </c:pt>
                      <c:pt idx="2658">
                        <c:v>357.56147664793542</c:v>
                      </c:pt>
                      <c:pt idx="2659">
                        <c:v>365.48849012144149</c:v>
                      </c:pt>
                      <c:pt idx="2660">
                        <c:v>369.55470968521405</c:v>
                      </c:pt>
                      <c:pt idx="2661">
                        <c:v>368.47320403600861</c:v>
                      </c:pt>
                      <c:pt idx="2662">
                        <c:v>368.47320403600861</c:v>
                      </c:pt>
                      <c:pt idx="2663">
                        <c:v>368.47320403600861</c:v>
                      </c:pt>
                      <c:pt idx="2664">
                        <c:v>367.39169838680311</c:v>
                      </c:pt>
                      <c:pt idx="2665">
                        <c:v>369.50637423720491</c:v>
                      </c:pt>
                      <c:pt idx="2666">
                        <c:v>362.97504682496395</c:v>
                      </c:pt>
                      <c:pt idx="2667">
                        <c:v>361.18663524862416</c:v>
                      </c:pt>
                      <c:pt idx="2668">
                        <c:v>364.24989426620618</c:v>
                      </c:pt>
                      <c:pt idx="2669">
                        <c:v>364.24989426620618</c:v>
                      </c:pt>
                      <c:pt idx="2670">
                        <c:v>364.24989426620618</c:v>
                      </c:pt>
                      <c:pt idx="2671">
                        <c:v>369.62721285722779</c:v>
                      </c:pt>
                      <c:pt idx="2672">
                        <c:v>366.46728294362742</c:v>
                      </c:pt>
                      <c:pt idx="2673">
                        <c:v>367.37357259379962</c:v>
                      </c:pt>
                      <c:pt idx="2674">
                        <c:v>370.82955712645622</c:v>
                      </c:pt>
                      <c:pt idx="2675">
                        <c:v>371.04102471149645</c:v>
                      </c:pt>
                      <c:pt idx="2676">
                        <c:v>371.04102471149645</c:v>
                      </c:pt>
                      <c:pt idx="2677">
                        <c:v>371.04102471149645</c:v>
                      </c:pt>
                      <c:pt idx="2678">
                        <c:v>362.67899220590766</c:v>
                      </c:pt>
                      <c:pt idx="2679">
                        <c:v>356.649145066762</c:v>
                      </c:pt>
                      <c:pt idx="2680">
                        <c:v>357.04187058183669</c:v>
                      </c:pt>
                      <c:pt idx="2681">
                        <c:v>365.59724487946215</c:v>
                      </c:pt>
                      <c:pt idx="2682">
                        <c:v>366.99897287172843</c:v>
                      </c:pt>
                      <c:pt idx="2683">
                        <c:v>366.99897287172843</c:v>
                      </c:pt>
                      <c:pt idx="2684">
                        <c:v>366.99897287172843</c:v>
                      </c:pt>
                      <c:pt idx="2685">
                        <c:v>371.28874388254354</c:v>
                      </c:pt>
                      <c:pt idx="2686">
                        <c:v>377.18566853966394</c:v>
                      </c:pt>
                      <c:pt idx="2687">
                        <c:v>375.54226330735167</c:v>
                      </c:pt>
                      <c:pt idx="2688">
                        <c:v>375.16766358528054</c:v>
                      </c:pt>
                      <c:pt idx="2689">
                        <c:v>376.21895957948027</c:v>
                      </c:pt>
                      <c:pt idx="2690">
                        <c:v>376.21895957948027</c:v>
                      </c:pt>
                      <c:pt idx="2691">
                        <c:v>376.21895957948027</c:v>
                      </c:pt>
                      <c:pt idx="2692">
                        <c:v>376.03165971844476</c:v>
                      </c:pt>
                      <c:pt idx="2693">
                        <c:v>381.38481058546182</c:v>
                      </c:pt>
                      <c:pt idx="2694">
                        <c:v>382.75632892272239</c:v>
                      </c:pt>
                      <c:pt idx="2695">
                        <c:v>383.56594767687619</c:v>
                      </c:pt>
                      <c:pt idx="2696">
                        <c:v>382.07963265059379</c:v>
                      </c:pt>
                      <c:pt idx="2697">
                        <c:v>382.07963265059379</c:v>
                      </c:pt>
                      <c:pt idx="2698">
                        <c:v>382.07963265059379</c:v>
                      </c:pt>
                      <c:pt idx="2699">
                        <c:v>385.25164642619643</c:v>
                      </c:pt>
                      <c:pt idx="2700">
                        <c:v>382.56902906168676</c:v>
                      </c:pt>
                      <c:pt idx="2701">
                        <c:v>381.88024892755584</c:v>
                      </c:pt>
                      <c:pt idx="2702">
                        <c:v>381.88024892755584</c:v>
                      </c:pt>
                      <c:pt idx="2703">
                        <c:v>385.66853966527566</c:v>
                      </c:pt>
                      <c:pt idx="2704">
                        <c:v>385.66853966527566</c:v>
                      </c:pt>
                      <c:pt idx="2705">
                        <c:v>385.66853966527566</c:v>
                      </c:pt>
                      <c:pt idx="2706">
                        <c:v>387.38444806960166</c:v>
                      </c:pt>
                      <c:pt idx="2707">
                        <c:v>383.6747024348968</c:v>
                      </c:pt>
                      <c:pt idx="2708">
                        <c:v>379.02845749501404</c:v>
                      </c:pt>
                      <c:pt idx="2709">
                        <c:v>383.48136064286001</c:v>
                      </c:pt>
                      <c:pt idx="2710">
                        <c:v>385.15497553017792</c:v>
                      </c:pt>
                      <c:pt idx="2711">
                        <c:v>385.15497553017792</c:v>
                      </c:pt>
                      <c:pt idx="2712">
                        <c:v>385.15497553017792</c:v>
                      </c:pt>
                      <c:pt idx="2713">
                        <c:v>383.90429581294023</c:v>
                      </c:pt>
                      <c:pt idx="2714">
                        <c:v>387.18506434656359</c:v>
                      </c:pt>
                      <c:pt idx="2715">
                        <c:v>394.87644251102489</c:v>
                      </c:pt>
                      <c:pt idx="2716">
                        <c:v>392.87656334964498</c:v>
                      </c:pt>
                      <c:pt idx="2717">
                        <c:v>391.29961935834535</c:v>
                      </c:pt>
                      <c:pt idx="2718">
                        <c:v>391.29961935834535</c:v>
                      </c:pt>
                      <c:pt idx="2719">
                        <c:v>391.29961935834535</c:v>
                      </c:pt>
                      <c:pt idx="2720">
                        <c:v>386.37544559240979</c:v>
                      </c:pt>
                      <c:pt idx="2721">
                        <c:v>383.56594767687602</c:v>
                      </c:pt>
                      <c:pt idx="2722">
                        <c:v>383.71699595190472</c:v>
                      </c:pt>
                      <c:pt idx="2723">
                        <c:v>377.9832034318153</c:v>
                      </c:pt>
                      <c:pt idx="2724">
                        <c:v>380.49060479729167</c:v>
                      </c:pt>
                      <c:pt idx="2725">
                        <c:v>380.49060479729167</c:v>
                      </c:pt>
                      <c:pt idx="2726">
                        <c:v>380.49060479729167</c:v>
                      </c:pt>
                      <c:pt idx="2727">
                        <c:v>385.11268201316983</c:v>
                      </c:pt>
                      <c:pt idx="2728">
                        <c:v>387.04005800253606</c:v>
                      </c:pt>
                      <c:pt idx="2729">
                        <c:v>389.23327895595276</c:v>
                      </c:pt>
                      <c:pt idx="2730">
                        <c:v>386.5325357984396</c:v>
                      </c:pt>
                      <c:pt idx="2731">
                        <c:v>388.65929551084366</c:v>
                      </c:pt>
                      <c:pt idx="2732">
                        <c:v>388.65929551084366</c:v>
                      </c:pt>
                      <c:pt idx="2733">
                        <c:v>388.65929551084366</c:v>
                      </c:pt>
                      <c:pt idx="2734">
                        <c:v>388.03697661772543</c:v>
                      </c:pt>
                      <c:pt idx="2735">
                        <c:v>388.03697661772543</c:v>
                      </c:pt>
                      <c:pt idx="2736">
                        <c:v>390.0912331581157</c:v>
                      </c:pt>
                      <c:pt idx="2737">
                        <c:v>391.65005135641195</c:v>
                      </c:pt>
                      <c:pt idx="2738">
                        <c:v>391.22107425533039</c:v>
                      </c:pt>
                      <c:pt idx="2739">
                        <c:v>391.22107425533039</c:v>
                      </c:pt>
                      <c:pt idx="2740">
                        <c:v>391.22107425533039</c:v>
                      </c:pt>
                      <c:pt idx="2741">
                        <c:v>386.182103800373</c:v>
                      </c:pt>
                      <c:pt idx="2742">
                        <c:v>386.182103800373</c:v>
                      </c:pt>
                      <c:pt idx="2743">
                        <c:v>388.93722433689652</c:v>
                      </c:pt>
                      <c:pt idx="2744">
                        <c:v>393.26324693371839</c:v>
                      </c:pt>
                      <c:pt idx="2745">
                        <c:v>394.58642982296982</c:v>
                      </c:pt>
                      <c:pt idx="2746">
                        <c:v>394.58642982296982</c:v>
                      </c:pt>
                      <c:pt idx="2747">
                        <c:v>394.58642982296982</c:v>
                      </c:pt>
                      <c:pt idx="2748">
                        <c:v>391.87360280345439</c:v>
                      </c:pt>
                      <c:pt idx="2749">
                        <c:v>392.68322155760819</c:v>
                      </c:pt>
                      <c:pt idx="2750">
                        <c:v>390.82230680925466</c:v>
                      </c:pt>
                      <c:pt idx="2751">
                        <c:v>392.03673494048536</c:v>
                      </c:pt>
                      <c:pt idx="2752">
                        <c:v>389.07618874992289</c:v>
                      </c:pt>
                      <c:pt idx="2753">
                        <c:v>389.07618874992289</c:v>
                      </c:pt>
                      <c:pt idx="2754">
                        <c:v>389.07618874992289</c:v>
                      </c:pt>
                      <c:pt idx="2755">
                        <c:v>387.86780254969329</c:v>
                      </c:pt>
                      <c:pt idx="2756">
                        <c:v>390.14561053712606</c:v>
                      </c:pt>
                      <c:pt idx="2757">
                        <c:v>384.7985016011101</c:v>
                      </c:pt>
                      <c:pt idx="2758">
                        <c:v>389.16681771494007</c:v>
                      </c:pt>
                      <c:pt idx="2759">
                        <c:v>384.12784725998267</c:v>
                      </c:pt>
                      <c:pt idx="2760">
                        <c:v>384.12784725998267</c:v>
                      </c:pt>
                      <c:pt idx="2761">
                        <c:v>384.12784725998267</c:v>
                      </c:pt>
                      <c:pt idx="2762">
                        <c:v>384.12784725998267</c:v>
                      </c:pt>
                      <c:pt idx="2763">
                        <c:v>382.17630354661185</c:v>
                      </c:pt>
                      <c:pt idx="2764">
                        <c:v>385.53561718325017</c:v>
                      </c:pt>
                      <c:pt idx="2765">
                        <c:v>385.2274787021916</c:v>
                      </c:pt>
                      <c:pt idx="2766">
                        <c:v>385.19726904718578</c:v>
                      </c:pt>
                      <c:pt idx="2767">
                        <c:v>385.19726904718578</c:v>
                      </c:pt>
                      <c:pt idx="2768">
                        <c:v>385.19726904718578</c:v>
                      </c:pt>
                      <c:pt idx="2769">
                        <c:v>385.89209111231787</c:v>
                      </c:pt>
                      <c:pt idx="2770">
                        <c:v>377.71131653676355</c:v>
                      </c:pt>
                      <c:pt idx="2771">
                        <c:v>383.04634161077723</c:v>
                      </c:pt>
                      <c:pt idx="2772">
                        <c:v>389.3359917829722</c:v>
                      </c:pt>
                      <c:pt idx="2773">
                        <c:v>387.40861579360603</c:v>
                      </c:pt>
                      <c:pt idx="2774">
                        <c:v>387.40861579360603</c:v>
                      </c:pt>
                      <c:pt idx="2775">
                        <c:v>387.40861579360603</c:v>
                      </c:pt>
                      <c:pt idx="2776">
                        <c:v>381.16125913841904</c:v>
                      </c:pt>
                      <c:pt idx="2777">
                        <c:v>381.4391879644719</c:v>
                      </c:pt>
                      <c:pt idx="2778">
                        <c:v>379.60848287112401</c:v>
                      </c:pt>
                      <c:pt idx="2779">
                        <c:v>375.98936620143638</c:v>
                      </c:pt>
                      <c:pt idx="2780">
                        <c:v>379.3486798380747</c:v>
                      </c:pt>
                      <c:pt idx="2781">
                        <c:v>379.3486798380747</c:v>
                      </c:pt>
                      <c:pt idx="2782">
                        <c:v>379.3486798380747</c:v>
                      </c:pt>
                      <c:pt idx="2783">
                        <c:v>384.12180532898162</c:v>
                      </c:pt>
                      <c:pt idx="2784">
                        <c:v>383.69282822790012</c:v>
                      </c:pt>
                      <c:pt idx="2785">
                        <c:v>387.92217992870366</c:v>
                      </c:pt>
                      <c:pt idx="2786">
                        <c:v>387.72883813666698</c:v>
                      </c:pt>
                      <c:pt idx="2787">
                        <c:v>384.50244698205393</c:v>
                      </c:pt>
                      <c:pt idx="2788">
                        <c:v>384.50244698205393</c:v>
                      </c:pt>
                      <c:pt idx="2789">
                        <c:v>384.50244698205393</c:v>
                      </c:pt>
                      <c:pt idx="2790">
                        <c:v>384.50244698205393</c:v>
                      </c:pt>
                      <c:pt idx="2791">
                        <c:v>378.55114494592317</c:v>
                      </c:pt>
                      <c:pt idx="2792">
                        <c:v>383.84991843392993</c:v>
                      </c:pt>
                      <c:pt idx="2793">
                        <c:v>377.16150081565922</c:v>
                      </c:pt>
                      <c:pt idx="2794">
                        <c:v>381.1129236904099</c:v>
                      </c:pt>
                      <c:pt idx="2795">
                        <c:v>381.1129236904099</c:v>
                      </c:pt>
                      <c:pt idx="2796">
                        <c:v>381.1129236904099</c:v>
                      </c:pt>
                      <c:pt idx="2797">
                        <c:v>385.82562987130535</c:v>
                      </c:pt>
                      <c:pt idx="2798">
                        <c:v>385.25768835719742</c:v>
                      </c:pt>
                      <c:pt idx="2799">
                        <c:v>385.07038849616185</c:v>
                      </c:pt>
                      <c:pt idx="2800">
                        <c:v>383.45115098785413</c:v>
                      </c:pt>
                      <c:pt idx="2801">
                        <c:v>392.65905383360359</c:v>
                      </c:pt>
                      <c:pt idx="2802">
                        <c:v>392.65905383360359</c:v>
                      </c:pt>
                      <c:pt idx="2803">
                        <c:v>392.65905383360359</c:v>
                      </c:pt>
                      <c:pt idx="2804">
                        <c:v>397.06966346444159</c:v>
                      </c:pt>
                      <c:pt idx="2805">
                        <c:v>392.88260528064603</c:v>
                      </c:pt>
                      <c:pt idx="2806">
                        <c:v>397.35363422149544</c:v>
                      </c:pt>
                      <c:pt idx="2807">
                        <c:v>395.7887740921982</c:v>
                      </c:pt>
                      <c:pt idx="2808">
                        <c:v>398.35055283668487</c:v>
                      </c:pt>
                      <c:pt idx="2809">
                        <c:v>398.35055283668487</c:v>
                      </c:pt>
                      <c:pt idx="2810">
                        <c:v>398.35055283668487</c:v>
                      </c:pt>
                      <c:pt idx="2811">
                        <c:v>398.85807504078127</c:v>
                      </c:pt>
                      <c:pt idx="2812">
                        <c:v>399.03329103981463</c:v>
                      </c:pt>
                      <c:pt idx="2813">
                        <c:v>395.79481602319936</c:v>
                      </c:pt>
                      <c:pt idx="2814">
                        <c:v>394.84019092501796</c:v>
                      </c:pt>
                      <c:pt idx="2815">
                        <c:v>398.46534952570676</c:v>
                      </c:pt>
                      <c:pt idx="2816">
                        <c:v>398.46534952570676</c:v>
                      </c:pt>
                      <c:pt idx="2817">
                        <c:v>398.46534952570676</c:v>
                      </c:pt>
                      <c:pt idx="2818">
                        <c:v>397.69802428856099</c:v>
                      </c:pt>
                      <c:pt idx="2819">
                        <c:v>399.77040662195469</c:v>
                      </c:pt>
                      <c:pt idx="2820">
                        <c:v>393.09407286568626</c:v>
                      </c:pt>
                      <c:pt idx="2821">
                        <c:v>394.73143616699741</c:v>
                      </c:pt>
                      <c:pt idx="2822">
                        <c:v>392.97927617666443</c:v>
                      </c:pt>
                      <c:pt idx="2823">
                        <c:v>392.97927617666443</c:v>
                      </c:pt>
                      <c:pt idx="2824">
                        <c:v>392.97927617666443</c:v>
                      </c:pt>
                      <c:pt idx="2825">
                        <c:v>387.95238958370942</c:v>
                      </c:pt>
                      <c:pt idx="2826">
                        <c:v>390.72563591323632</c:v>
                      </c:pt>
                      <c:pt idx="2827">
                        <c:v>391.29961935834535</c:v>
                      </c:pt>
                      <c:pt idx="2828">
                        <c:v>392.06694459549112</c:v>
                      </c:pt>
                      <c:pt idx="2829">
                        <c:v>392.06694459549112</c:v>
                      </c:pt>
                      <c:pt idx="2830">
                        <c:v>392.06694459549112</c:v>
                      </c:pt>
                      <c:pt idx="2831">
                        <c:v>392.06694459549112</c:v>
                      </c:pt>
                      <c:pt idx="2832">
                        <c:v>391.92798018246469</c:v>
                      </c:pt>
                      <c:pt idx="2833">
                        <c:v>387.87384448069446</c:v>
                      </c:pt>
                      <c:pt idx="2834">
                        <c:v>384.67766298108711</c:v>
                      </c:pt>
                      <c:pt idx="2835">
                        <c:v>383.68074436589768</c:v>
                      </c:pt>
                      <c:pt idx="2836">
                        <c:v>380.97395927738341</c:v>
                      </c:pt>
                      <c:pt idx="2837">
                        <c:v>380.97395927738341</c:v>
                      </c:pt>
                      <c:pt idx="2838">
                        <c:v>380.97395927738341</c:v>
                      </c:pt>
                      <c:pt idx="2839">
                        <c:v>381.33043320645112</c:v>
                      </c:pt>
                      <c:pt idx="2840">
                        <c:v>377.84423901878881</c:v>
                      </c:pt>
                      <c:pt idx="2841">
                        <c:v>383.02217388677263</c:v>
                      </c:pt>
                      <c:pt idx="2842">
                        <c:v>375.49996979034341</c:v>
                      </c:pt>
                      <c:pt idx="2843">
                        <c:v>377.65089722675208</c:v>
                      </c:pt>
                      <c:pt idx="2844">
                        <c:v>377.65089722675208</c:v>
                      </c:pt>
                      <c:pt idx="2845">
                        <c:v>377.65089722675208</c:v>
                      </c:pt>
                      <c:pt idx="2846">
                        <c:v>375.10724427526884</c:v>
                      </c:pt>
                      <c:pt idx="2847">
                        <c:v>382.19442933961534</c:v>
                      </c:pt>
                      <c:pt idx="2848">
                        <c:v>379.28221859706201</c:v>
                      </c:pt>
                      <c:pt idx="2849">
                        <c:v>380.22475983324108</c:v>
                      </c:pt>
                      <c:pt idx="2850">
                        <c:v>380.79874327835012</c:v>
                      </c:pt>
                      <c:pt idx="2851">
                        <c:v>380.79874327835012</c:v>
                      </c:pt>
                      <c:pt idx="2852">
                        <c:v>380.79874327835012</c:v>
                      </c:pt>
                      <c:pt idx="2853">
                        <c:v>376.23104344148231</c:v>
                      </c:pt>
                      <c:pt idx="2854">
                        <c:v>372.92610718385436</c:v>
                      </c:pt>
                      <c:pt idx="2855">
                        <c:v>370.21328016433893</c:v>
                      </c:pt>
                      <c:pt idx="2856">
                        <c:v>371.25853422753755</c:v>
                      </c:pt>
                      <c:pt idx="2857">
                        <c:v>365.50661591444469</c:v>
                      </c:pt>
                      <c:pt idx="2858">
                        <c:v>365.50661591444469</c:v>
                      </c:pt>
                      <c:pt idx="2859">
                        <c:v>365.50661591444469</c:v>
                      </c:pt>
                      <c:pt idx="2860">
                        <c:v>363.45840130505547</c:v>
                      </c:pt>
                      <c:pt idx="2861">
                        <c:v>366.35248625460542</c:v>
                      </c:pt>
                      <c:pt idx="2862">
                        <c:v>369.90514168328042</c:v>
                      </c:pt>
                      <c:pt idx="2863">
                        <c:v>368.02610114192339</c:v>
                      </c:pt>
                      <c:pt idx="2864">
                        <c:v>362.87837592894539</c:v>
                      </c:pt>
                      <c:pt idx="2865">
                        <c:v>362.87837592894539</c:v>
                      </c:pt>
                      <c:pt idx="2866">
                        <c:v>362.87837592894539</c:v>
                      </c:pt>
                      <c:pt idx="2867">
                        <c:v>356.19600024167573</c:v>
                      </c:pt>
                      <c:pt idx="2868">
                        <c:v>355.12657845447256</c:v>
                      </c:pt>
                      <c:pt idx="2869">
                        <c:v>368.60008458703248</c:v>
                      </c:pt>
                      <c:pt idx="2870">
                        <c:v>363.23484985801309</c:v>
                      </c:pt>
                      <c:pt idx="2871">
                        <c:v>357.92399250800401</c:v>
                      </c:pt>
                      <c:pt idx="2872">
                        <c:v>357.92399250800401</c:v>
                      </c:pt>
                      <c:pt idx="2873">
                        <c:v>357.92399250800401</c:v>
                      </c:pt>
                      <c:pt idx="2874">
                        <c:v>365.40390308742514</c:v>
                      </c:pt>
                      <c:pt idx="2875">
                        <c:v>373.42758745694954</c:v>
                      </c:pt>
                      <c:pt idx="2876">
                        <c:v>370.97456347048353</c:v>
                      </c:pt>
                      <c:pt idx="2877">
                        <c:v>373.76593559301386</c:v>
                      </c:pt>
                      <c:pt idx="2878">
                        <c:v>376.92586550661423</c:v>
                      </c:pt>
                      <c:pt idx="2879">
                        <c:v>376.92586550661423</c:v>
                      </c:pt>
                      <c:pt idx="2880">
                        <c:v>376.92586550661423</c:v>
                      </c:pt>
                      <c:pt idx="2881">
                        <c:v>371.31291160654774</c:v>
                      </c:pt>
                      <c:pt idx="2882">
                        <c:v>366.59416349465124</c:v>
                      </c:pt>
                      <c:pt idx="2883">
                        <c:v>369.23448734215287</c:v>
                      </c:pt>
                      <c:pt idx="2884">
                        <c:v>372.11648842970038</c:v>
                      </c:pt>
                      <c:pt idx="2885">
                        <c:v>366.87813425170515</c:v>
                      </c:pt>
                      <c:pt idx="2886">
                        <c:v>366.87813425170515</c:v>
                      </c:pt>
                      <c:pt idx="2887">
                        <c:v>366.87813425170515</c:v>
                      </c:pt>
                      <c:pt idx="2888">
                        <c:v>366.87813425170515</c:v>
                      </c:pt>
                      <c:pt idx="2889">
                        <c:v>363.56111413207492</c:v>
                      </c:pt>
                      <c:pt idx="2890">
                        <c:v>361.79687027973966</c:v>
                      </c:pt>
                      <c:pt idx="2891">
                        <c:v>361.22288683463063</c:v>
                      </c:pt>
                      <c:pt idx="2892">
                        <c:v>362.0929248987959</c:v>
                      </c:pt>
                      <c:pt idx="2893">
                        <c:v>362.0929248987959</c:v>
                      </c:pt>
                      <c:pt idx="2894">
                        <c:v>362.0929248987959</c:v>
                      </c:pt>
                      <c:pt idx="2895">
                        <c:v>353.50129901516357</c:v>
                      </c:pt>
                      <c:pt idx="2896">
                        <c:v>354.52842728535865</c:v>
                      </c:pt>
                      <c:pt idx="2897">
                        <c:v>359.34988822427471</c:v>
                      </c:pt>
                      <c:pt idx="2898">
                        <c:v>352.25061929792588</c:v>
                      </c:pt>
                      <c:pt idx="2899">
                        <c:v>350.53471089359988</c:v>
                      </c:pt>
                      <c:pt idx="2900">
                        <c:v>350.53471089359988</c:v>
                      </c:pt>
                      <c:pt idx="2901">
                        <c:v>350.53471089359988</c:v>
                      </c:pt>
                      <c:pt idx="2902">
                        <c:v>352.52250619297757</c:v>
                      </c:pt>
                      <c:pt idx="2903">
                        <c:v>346.40807201981585</c:v>
                      </c:pt>
                      <c:pt idx="2904">
                        <c:v>349.33840855537261</c:v>
                      </c:pt>
                      <c:pt idx="2905">
                        <c:v>346.01534650474127</c:v>
                      </c:pt>
                      <c:pt idx="2906">
                        <c:v>345.77366926469529</c:v>
                      </c:pt>
                      <c:pt idx="2907">
                        <c:v>345.77366926469529</c:v>
                      </c:pt>
                      <c:pt idx="2908">
                        <c:v>345.77366926469529</c:v>
                      </c:pt>
                      <c:pt idx="2909">
                        <c:v>353.6463053591911</c:v>
                      </c:pt>
                      <c:pt idx="2910">
                        <c:v>352.92127363905331</c:v>
                      </c:pt>
                      <c:pt idx="2911">
                        <c:v>347.54999697903281</c:v>
                      </c:pt>
                      <c:pt idx="2912">
                        <c:v>344.02150927436242</c:v>
                      </c:pt>
                      <c:pt idx="2913">
                        <c:v>336.29992145489535</c:v>
                      </c:pt>
                      <c:pt idx="2914">
                        <c:v>336.29992145489535</c:v>
                      </c:pt>
                      <c:pt idx="2915">
                        <c:v>336.29992145489535</c:v>
                      </c:pt>
                      <c:pt idx="2916">
                        <c:v>337.65935593015365</c:v>
                      </c:pt>
                      <c:pt idx="2917">
                        <c:v>331.25490906893685</c:v>
                      </c:pt>
                      <c:pt idx="2918">
                        <c:v>334.12482629448215</c:v>
                      </c:pt>
                      <c:pt idx="2919">
                        <c:v>339.71361247054398</c:v>
                      </c:pt>
                      <c:pt idx="2920">
                        <c:v>336.73494048697808</c:v>
                      </c:pt>
                      <c:pt idx="2921">
                        <c:v>336.73494048697808</c:v>
                      </c:pt>
                      <c:pt idx="2922">
                        <c:v>336.73494048697808</c:v>
                      </c:pt>
                      <c:pt idx="2923">
                        <c:v>329.69609087064072</c:v>
                      </c:pt>
                      <c:pt idx="2924">
                        <c:v>323.84145973052841</c:v>
                      </c:pt>
                      <c:pt idx="2925">
                        <c:v>326.92284454111388</c:v>
                      </c:pt>
                      <c:pt idx="2926">
                        <c:v>326.92284454111388</c:v>
                      </c:pt>
                      <c:pt idx="2927">
                        <c:v>337.7318591021675</c:v>
                      </c:pt>
                      <c:pt idx="2928">
                        <c:v>337.7318591021675</c:v>
                      </c:pt>
                      <c:pt idx="2929">
                        <c:v>337.7318591021675</c:v>
                      </c:pt>
                      <c:pt idx="2930">
                        <c:v>333.43604616035134</c:v>
                      </c:pt>
                      <c:pt idx="2931">
                        <c:v>325.6238293758671</c:v>
                      </c:pt>
                      <c:pt idx="2932">
                        <c:v>315.12899522687309</c:v>
                      </c:pt>
                      <c:pt idx="2933">
                        <c:v>315.95069784302916</c:v>
                      </c:pt>
                      <c:pt idx="2934">
                        <c:v>313.23787082351379</c:v>
                      </c:pt>
                      <c:pt idx="2935">
                        <c:v>313.23787082351379</c:v>
                      </c:pt>
                      <c:pt idx="2936">
                        <c:v>313.23787082351379</c:v>
                      </c:pt>
                      <c:pt idx="2937">
                        <c:v>311.49175276418197</c:v>
                      </c:pt>
                      <c:pt idx="2938">
                        <c:v>306.3077759651971</c:v>
                      </c:pt>
                      <c:pt idx="2939">
                        <c:v>309.77584435985602</c:v>
                      </c:pt>
                      <c:pt idx="2940">
                        <c:v>299.9093710349814</c:v>
                      </c:pt>
                      <c:pt idx="2941">
                        <c:v>287.59591565464189</c:v>
                      </c:pt>
                      <c:pt idx="2942">
                        <c:v>287.59591565464189</c:v>
                      </c:pt>
                      <c:pt idx="2943">
                        <c:v>287.59591565464189</c:v>
                      </c:pt>
                      <c:pt idx="2944">
                        <c:v>279.52993776810939</c:v>
                      </c:pt>
                      <c:pt idx="2945">
                        <c:v>277.02857833363413</c:v>
                      </c:pt>
                      <c:pt idx="2946">
                        <c:v>293.82514651682544</c:v>
                      </c:pt>
                      <c:pt idx="2947">
                        <c:v>294.1816204458932</c:v>
                      </c:pt>
                      <c:pt idx="2948">
                        <c:v>299.05745876381962</c:v>
                      </c:pt>
                      <c:pt idx="2949">
                        <c:v>299.05745876381962</c:v>
                      </c:pt>
                      <c:pt idx="2950">
                        <c:v>299.05745876381962</c:v>
                      </c:pt>
                      <c:pt idx="2951">
                        <c:v>312.70618089541279</c:v>
                      </c:pt>
                      <c:pt idx="2952">
                        <c:v>312.47658751736918</c:v>
                      </c:pt>
                      <c:pt idx="2953">
                        <c:v>316.56093287414524</c:v>
                      </c:pt>
                      <c:pt idx="2954">
                        <c:v>306.34402755120402</c:v>
                      </c:pt>
                      <c:pt idx="2955">
                        <c:v>302.54969488248315</c:v>
                      </c:pt>
                      <c:pt idx="2956">
                        <c:v>302.54969488248315</c:v>
                      </c:pt>
                      <c:pt idx="2957">
                        <c:v>302.54969488248315</c:v>
                      </c:pt>
                      <c:pt idx="2958">
                        <c:v>293.49888224276356</c:v>
                      </c:pt>
                      <c:pt idx="2959">
                        <c:v>300.65857047912385</c:v>
                      </c:pt>
                      <c:pt idx="2960">
                        <c:v>307.51012023442564</c:v>
                      </c:pt>
                      <c:pt idx="2961">
                        <c:v>316.35550722010623</c:v>
                      </c:pt>
                      <c:pt idx="2962">
                        <c:v>316.51259742613604</c:v>
                      </c:pt>
                      <c:pt idx="2963">
                        <c:v>316.51259742613604</c:v>
                      </c:pt>
                      <c:pt idx="2964">
                        <c:v>316.51259742613604</c:v>
                      </c:pt>
                      <c:pt idx="2965">
                        <c:v>315.46130143193631</c:v>
                      </c:pt>
                      <c:pt idx="2966">
                        <c:v>309.17165125974128</c:v>
                      </c:pt>
                      <c:pt idx="2967">
                        <c:v>322.25847380822779</c:v>
                      </c:pt>
                      <c:pt idx="2968">
                        <c:v>324.82629448371563</c:v>
                      </c:pt>
                      <c:pt idx="2969">
                        <c:v>324.66920427768576</c:v>
                      </c:pt>
                      <c:pt idx="2970">
                        <c:v>324.66920427768576</c:v>
                      </c:pt>
                      <c:pt idx="2971">
                        <c:v>324.66920427768576</c:v>
                      </c:pt>
                      <c:pt idx="2972">
                        <c:v>331.38178961996113</c:v>
                      </c:pt>
                      <c:pt idx="2973">
                        <c:v>327.15243791915753</c:v>
                      </c:pt>
                      <c:pt idx="2974">
                        <c:v>330.80176424385087</c:v>
                      </c:pt>
                      <c:pt idx="2975">
                        <c:v>335.35133828771524</c:v>
                      </c:pt>
                      <c:pt idx="2976">
                        <c:v>328.09497915533655</c:v>
                      </c:pt>
                      <c:pt idx="2977">
                        <c:v>328.09497915533655</c:v>
                      </c:pt>
                      <c:pt idx="2978">
                        <c:v>328.09497915533655</c:v>
                      </c:pt>
                      <c:pt idx="2979">
                        <c:v>329.75046824965108</c:v>
                      </c:pt>
                      <c:pt idx="2980">
                        <c:v>324.64503655368111</c:v>
                      </c:pt>
                      <c:pt idx="2981">
                        <c:v>319.72086278774549</c:v>
                      </c:pt>
                      <c:pt idx="2982">
                        <c:v>319.23750830765368</c:v>
                      </c:pt>
                      <c:pt idx="2983">
                        <c:v>318.65144100054232</c:v>
                      </c:pt>
                      <c:pt idx="2984">
                        <c:v>318.65144100054232</c:v>
                      </c:pt>
                      <c:pt idx="2985">
                        <c:v>318.65144100054232</c:v>
                      </c:pt>
                      <c:pt idx="2986">
                        <c:v>318.65144100054232</c:v>
                      </c:pt>
                      <c:pt idx="2987">
                        <c:v>306.4346565162212</c:v>
                      </c:pt>
                      <c:pt idx="2988">
                        <c:v>312.00531689927959</c:v>
                      </c:pt>
                      <c:pt idx="2989">
                        <c:v>307.07510120234286</c:v>
                      </c:pt>
                      <c:pt idx="2990">
                        <c:v>311.48571083318086</c:v>
                      </c:pt>
                      <c:pt idx="2991">
                        <c:v>311.48571083318086</c:v>
                      </c:pt>
                      <c:pt idx="2992">
                        <c:v>311.48571083318086</c:v>
                      </c:pt>
                      <c:pt idx="2993">
                        <c:v>314.59730529877208</c:v>
                      </c:pt>
                      <c:pt idx="2994">
                        <c:v>318.23454776146309</c:v>
                      </c:pt>
                      <c:pt idx="2995">
                        <c:v>317.87203190139417</c:v>
                      </c:pt>
                      <c:pt idx="2996">
                        <c:v>310.70630173403271</c:v>
                      </c:pt>
                      <c:pt idx="2997">
                        <c:v>312.80889372243217</c:v>
                      </c:pt>
                      <c:pt idx="2998">
                        <c:v>312.80889372243217</c:v>
                      </c:pt>
                      <c:pt idx="2999">
                        <c:v>312.80889372243217</c:v>
                      </c:pt>
                      <c:pt idx="3000">
                        <c:v>314.45834088574554</c:v>
                      </c:pt>
                      <c:pt idx="3001">
                        <c:v>307.61283306144492</c:v>
                      </c:pt>
                      <c:pt idx="3002">
                        <c:v>306.75487885928192</c:v>
                      </c:pt>
                      <c:pt idx="3003">
                        <c:v>297.48051477251983</c:v>
                      </c:pt>
                      <c:pt idx="3004">
                        <c:v>297.8249048395852</c:v>
                      </c:pt>
                      <c:pt idx="3005">
                        <c:v>297.8249048395852</c:v>
                      </c:pt>
                      <c:pt idx="3006">
                        <c:v>297.8249048395852</c:v>
                      </c:pt>
                      <c:pt idx="3007">
                        <c:v>293.37804362274034</c:v>
                      </c:pt>
                      <c:pt idx="3008">
                        <c:v>289.88580750407687</c:v>
                      </c:pt>
                      <c:pt idx="3009">
                        <c:v>296.49568001933272</c:v>
                      </c:pt>
                      <c:pt idx="3010">
                        <c:v>301.59506978430159</c:v>
                      </c:pt>
                      <c:pt idx="3011">
                        <c:v>291.37212253035926</c:v>
                      </c:pt>
                      <c:pt idx="3012">
                        <c:v>291.37212253035926</c:v>
                      </c:pt>
                      <c:pt idx="3013">
                        <c:v>291.37212253035926</c:v>
                      </c:pt>
                      <c:pt idx="3014">
                        <c:v>286.07334904235256</c:v>
                      </c:pt>
                      <c:pt idx="3015">
                        <c:v>297.40801160050609</c:v>
                      </c:pt>
                      <c:pt idx="3016">
                        <c:v>292.70738928161296</c:v>
                      </c:pt>
                      <c:pt idx="3017">
                        <c:v>291.89777052745916</c:v>
                      </c:pt>
                      <c:pt idx="3018">
                        <c:v>286.04918131834796</c:v>
                      </c:pt>
                      <c:pt idx="3019">
                        <c:v>286.04918131834796</c:v>
                      </c:pt>
                      <c:pt idx="3020">
                        <c:v>286.04918131834796</c:v>
                      </c:pt>
                      <c:pt idx="3021">
                        <c:v>283.45719291885547</c:v>
                      </c:pt>
                      <c:pt idx="3022">
                        <c:v>289.6743399190367</c:v>
                      </c:pt>
                      <c:pt idx="3023">
                        <c:v>284.36348256902767</c:v>
                      </c:pt>
                      <c:pt idx="3024">
                        <c:v>291.80109963144076</c:v>
                      </c:pt>
                      <c:pt idx="3025">
                        <c:v>301.26880551023964</c:v>
                      </c:pt>
                      <c:pt idx="3026">
                        <c:v>301.26880551023964</c:v>
                      </c:pt>
                      <c:pt idx="3027">
                        <c:v>301.26880551023964</c:v>
                      </c:pt>
                      <c:pt idx="3028">
                        <c:v>305.2564799709973</c:v>
                      </c:pt>
                      <c:pt idx="3029">
                        <c:v>316.3011298410957</c:v>
                      </c:pt>
                      <c:pt idx="3030">
                        <c:v>308.69433871065047</c:v>
                      </c:pt>
                      <c:pt idx="3031">
                        <c:v>314.79668902180981</c:v>
                      </c:pt>
                      <c:pt idx="3032">
                        <c:v>317.49139024832186</c:v>
                      </c:pt>
                      <c:pt idx="3033">
                        <c:v>317.49139024832186</c:v>
                      </c:pt>
                      <c:pt idx="3034">
                        <c:v>317.49139024832186</c:v>
                      </c:pt>
                      <c:pt idx="3035">
                        <c:v>321.6482387771116</c:v>
                      </c:pt>
                      <c:pt idx="3036">
                        <c:v>317.75119328137112</c:v>
                      </c:pt>
                      <c:pt idx="3037">
                        <c:v>318.92332789559384</c:v>
                      </c:pt>
                      <c:pt idx="3038">
                        <c:v>313.49163192556182</c:v>
                      </c:pt>
                      <c:pt idx="3039">
                        <c:v>318.79040541356858</c:v>
                      </c:pt>
                      <c:pt idx="3040">
                        <c:v>318.79040541356858</c:v>
                      </c:pt>
                      <c:pt idx="3041">
                        <c:v>318.79040541356858</c:v>
                      </c:pt>
                      <c:pt idx="3042">
                        <c:v>315.64860129297159</c:v>
                      </c:pt>
                      <c:pt idx="3043">
                        <c:v>313.81789619962376</c:v>
                      </c:pt>
                      <c:pt idx="3044">
                        <c:v>316.37363301310933</c:v>
                      </c:pt>
                      <c:pt idx="3045">
                        <c:v>315.15316295087746</c:v>
                      </c:pt>
                      <c:pt idx="3046">
                        <c:v>319.49126940970166</c:v>
                      </c:pt>
                      <c:pt idx="3047">
                        <c:v>319.49126940970166</c:v>
                      </c:pt>
                      <c:pt idx="3048">
                        <c:v>319.49126940970166</c:v>
                      </c:pt>
                      <c:pt idx="3049">
                        <c:v>320.56069119690488</c:v>
                      </c:pt>
                      <c:pt idx="3050">
                        <c:v>323.96229835055124</c:v>
                      </c:pt>
                      <c:pt idx="3051">
                        <c:v>326.42740619901957</c:v>
                      </c:pt>
                      <c:pt idx="3052">
                        <c:v>321.55760981209437</c:v>
                      </c:pt>
                      <c:pt idx="3053">
                        <c:v>320.08942057881535</c:v>
                      </c:pt>
                      <c:pt idx="3054">
                        <c:v>320.08942057881535</c:v>
                      </c:pt>
                      <c:pt idx="3055">
                        <c:v>320.08942057881535</c:v>
                      </c:pt>
                      <c:pt idx="3056">
                        <c:v>314.33146033472138</c:v>
                      </c:pt>
                      <c:pt idx="3057">
                        <c:v>315.14107908887519</c:v>
                      </c:pt>
                      <c:pt idx="3058">
                        <c:v>314.73022778079707</c:v>
                      </c:pt>
                      <c:pt idx="3059">
                        <c:v>321.55760981209431</c:v>
                      </c:pt>
                      <c:pt idx="3060">
                        <c:v>323.17080538940081</c:v>
                      </c:pt>
                      <c:pt idx="3061">
                        <c:v>323.17080538940081</c:v>
                      </c:pt>
                      <c:pt idx="3062">
                        <c:v>323.17080538940081</c:v>
                      </c:pt>
                      <c:pt idx="3063">
                        <c:v>320.01087547580039</c:v>
                      </c:pt>
                      <c:pt idx="3064">
                        <c:v>318.43997341550192</c:v>
                      </c:pt>
                      <c:pt idx="3065">
                        <c:v>323.45477614645478</c:v>
                      </c:pt>
                      <c:pt idx="3066">
                        <c:v>326.88659295510678</c:v>
                      </c:pt>
                      <c:pt idx="3067">
                        <c:v>325.8594646849117</c:v>
                      </c:pt>
                      <c:pt idx="3068">
                        <c:v>325.8594646849117</c:v>
                      </c:pt>
                      <c:pt idx="3069">
                        <c:v>325.8594646849117</c:v>
                      </c:pt>
                      <c:pt idx="3070">
                        <c:v>326.70533502507243</c:v>
                      </c:pt>
                      <c:pt idx="3071">
                        <c:v>320.56673312790616</c:v>
                      </c:pt>
                      <c:pt idx="3072">
                        <c:v>328.54208204942137</c:v>
                      </c:pt>
                      <c:pt idx="3073">
                        <c:v>328.54208204942137</c:v>
                      </c:pt>
                      <c:pt idx="3074">
                        <c:v>326.74158661107924</c:v>
                      </c:pt>
                      <c:pt idx="3075">
                        <c:v>326.74158661107924</c:v>
                      </c:pt>
                      <c:pt idx="3076">
                        <c:v>326.74158661107924</c:v>
                      </c:pt>
                      <c:pt idx="3077">
                        <c:v>326.16760316597021</c:v>
                      </c:pt>
                      <c:pt idx="3078">
                        <c:v>322.98954745936641</c:v>
                      </c:pt>
                      <c:pt idx="3079">
                        <c:v>323.55144704247317</c:v>
                      </c:pt>
                      <c:pt idx="3080">
                        <c:v>319.99879161379818</c:v>
                      </c:pt>
                      <c:pt idx="3081">
                        <c:v>321.69657422512074</c:v>
                      </c:pt>
                      <c:pt idx="3082">
                        <c:v>321.69657422512074</c:v>
                      </c:pt>
                      <c:pt idx="3083">
                        <c:v>321.69657422512074</c:v>
                      </c:pt>
                      <c:pt idx="3084">
                        <c:v>316.08362032505426</c:v>
                      </c:pt>
                      <c:pt idx="3085">
                        <c:v>319.53960485771091</c:v>
                      </c:pt>
                      <c:pt idx="3086">
                        <c:v>319.50335327170399</c:v>
                      </c:pt>
                      <c:pt idx="3087">
                        <c:v>317.25575493927704</c:v>
                      </c:pt>
                      <c:pt idx="3088">
                        <c:v>313.61247054558481</c:v>
                      </c:pt>
                      <c:pt idx="3089">
                        <c:v>313.61247054558481</c:v>
                      </c:pt>
                      <c:pt idx="3090">
                        <c:v>313.61247054558481</c:v>
                      </c:pt>
                      <c:pt idx="3091">
                        <c:v>319.61210802972477</c:v>
                      </c:pt>
                      <c:pt idx="3092">
                        <c:v>315.93257205002561</c:v>
                      </c:pt>
                      <c:pt idx="3093">
                        <c:v>312.60346806839311</c:v>
                      </c:pt>
                      <c:pt idx="3094">
                        <c:v>310.37399552896954</c:v>
                      </c:pt>
                      <c:pt idx="3095">
                        <c:v>313.70914144160315</c:v>
                      </c:pt>
                      <c:pt idx="3096">
                        <c:v>313.70914144160315</c:v>
                      </c:pt>
                      <c:pt idx="3097">
                        <c:v>313.70914144160315</c:v>
                      </c:pt>
                      <c:pt idx="3098">
                        <c:v>314.43417316174089</c:v>
                      </c:pt>
                      <c:pt idx="3099">
                        <c:v>313.54600930457218</c:v>
                      </c:pt>
                      <c:pt idx="3100">
                        <c:v>313.54600930457218</c:v>
                      </c:pt>
                      <c:pt idx="3101">
                        <c:v>311.70926228022313</c:v>
                      </c:pt>
                      <c:pt idx="3102">
                        <c:v>307.57658147543793</c:v>
                      </c:pt>
                      <c:pt idx="3103">
                        <c:v>307.57658147543793</c:v>
                      </c:pt>
                      <c:pt idx="3104">
                        <c:v>307.57658147543793</c:v>
                      </c:pt>
                      <c:pt idx="3105">
                        <c:v>309.59458642982133</c:v>
                      </c:pt>
                      <c:pt idx="3106">
                        <c:v>309.59458642982133</c:v>
                      </c:pt>
                      <c:pt idx="3107">
                        <c:v>309.59458642982133</c:v>
                      </c:pt>
                      <c:pt idx="3108">
                        <c:v>319.01999879161212</c:v>
                      </c:pt>
                      <c:pt idx="3109">
                        <c:v>318.42184762249849</c:v>
                      </c:pt>
                      <c:pt idx="3110">
                        <c:v>318.42184762249849</c:v>
                      </c:pt>
                      <c:pt idx="3111">
                        <c:v>318.42184762249849</c:v>
                      </c:pt>
                      <c:pt idx="3112">
                        <c:v>323.72062111050525</c:v>
                      </c:pt>
                      <c:pt idx="3113">
                        <c:v>321.69657422512074</c:v>
                      </c:pt>
                      <c:pt idx="3114">
                        <c:v>317.31013231828729</c:v>
                      </c:pt>
                      <c:pt idx="3115">
                        <c:v>323.41852456044785</c:v>
                      </c:pt>
                      <c:pt idx="3116">
                        <c:v>322.92308621835377</c:v>
                      </c:pt>
                      <c:pt idx="3117">
                        <c:v>322.92308621835377</c:v>
                      </c:pt>
                      <c:pt idx="3118">
                        <c:v>322.92308621835377</c:v>
                      </c:pt>
                      <c:pt idx="3119">
                        <c:v>322.34910277324468</c:v>
                      </c:pt>
                      <c:pt idx="3120">
                        <c:v>324.06501117757068</c:v>
                      </c:pt>
                      <c:pt idx="3121">
                        <c:v>319.10458582562825</c:v>
                      </c:pt>
                      <c:pt idx="3122">
                        <c:v>318.36142831248708</c:v>
                      </c:pt>
                      <c:pt idx="3123">
                        <c:v>313.52184158056758</c:v>
                      </c:pt>
                      <c:pt idx="3124">
                        <c:v>313.52184158056758</c:v>
                      </c:pt>
                      <c:pt idx="3125">
                        <c:v>313.52184158056758</c:v>
                      </c:pt>
                      <c:pt idx="3126">
                        <c:v>313.52184158056758</c:v>
                      </c:pt>
                      <c:pt idx="3127">
                        <c:v>309.58854449882028</c:v>
                      </c:pt>
                      <c:pt idx="3128">
                        <c:v>307.34094616639328</c:v>
                      </c:pt>
                      <c:pt idx="3129">
                        <c:v>308.92997401969518</c:v>
                      </c:pt>
                      <c:pt idx="3130">
                        <c:v>300.64044468612019</c:v>
                      </c:pt>
                      <c:pt idx="3131">
                        <c:v>300.64044468612019</c:v>
                      </c:pt>
                      <c:pt idx="3132">
                        <c:v>300.64044468612019</c:v>
                      </c:pt>
                      <c:pt idx="3133">
                        <c:v>296.04253519424662</c:v>
                      </c:pt>
                      <c:pt idx="3134">
                        <c:v>299.67373572593652</c:v>
                      </c:pt>
                      <c:pt idx="3135">
                        <c:v>301.52860854328895</c:v>
                      </c:pt>
                      <c:pt idx="3136">
                        <c:v>295.24500030209509</c:v>
                      </c:pt>
                      <c:pt idx="3137">
                        <c:v>299.73415503594799</c:v>
                      </c:pt>
                      <c:pt idx="3138">
                        <c:v>299.73415503594799</c:v>
                      </c:pt>
                      <c:pt idx="3139">
                        <c:v>299.73415503594799</c:v>
                      </c:pt>
                      <c:pt idx="3140">
                        <c:v>301.655489094313</c:v>
                      </c:pt>
                      <c:pt idx="3141">
                        <c:v>298.50764304271496</c:v>
                      </c:pt>
                      <c:pt idx="3142">
                        <c:v>296.97903449942453</c:v>
                      </c:pt>
                      <c:pt idx="3143">
                        <c:v>295.91565464322247</c:v>
                      </c:pt>
                      <c:pt idx="3144">
                        <c:v>293.3357501057323</c:v>
                      </c:pt>
                      <c:pt idx="3145">
                        <c:v>293.3357501057323</c:v>
                      </c:pt>
                      <c:pt idx="3146">
                        <c:v>293.3357501057323</c:v>
                      </c:pt>
                      <c:pt idx="3147">
                        <c:v>295.2993776811054</c:v>
                      </c:pt>
                      <c:pt idx="3148">
                        <c:v>292.95510845266</c:v>
                      </c:pt>
                      <c:pt idx="3149">
                        <c:v>289.9522687450895</c:v>
                      </c:pt>
                      <c:pt idx="3150">
                        <c:v>288.87076309588406</c:v>
                      </c:pt>
                      <c:pt idx="3151">
                        <c:v>294.99728113104806</c:v>
                      </c:pt>
                      <c:pt idx="3152">
                        <c:v>294.99728113104806</c:v>
                      </c:pt>
                      <c:pt idx="3153">
                        <c:v>294.99728113104806</c:v>
                      </c:pt>
                      <c:pt idx="3154">
                        <c:v>294.99728113104806</c:v>
                      </c:pt>
                      <c:pt idx="3155">
                        <c:v>300.51960606609725</c:v>
                      </c:pt>
                      <c:pt idx="3156">
                        <c:v>298.07262401063235</c:v>
                      </c:pt>
                      <c:pt idx="3157">
                        <c:v>294.88852637302739</c:v>
                      </c:pt>
                      <c:pt idx="3158">
                        <c:v>298.85807504078161</c:v>
                      </c:pt>
                      <c:pt idx="3159">
                        <c:v>298.85807504078161</c:v>
                      </c:pt>
                      <c:pt idx="3160">
                        <c:v>298.85807504078161</c:v>
                      </c:pt>
                      <c:pt idx="3161">
                        <c:v>293.55325962177375</c:v>
                      </c:pt>
                      <c:pt idx="3162">
                        <c:v>295.99419974623748</c:v>
                      </c:pt>
                      <c:pt idx="3163">
                        <c:v>292.35695728354642</c:v>
                      </c:pt>
                      <c:pt idx="3164">
                        <c:v>295.51688719714679</c:v>
                      </c:pt>
                      <c:pt idx="3165">
                        <c:v>296.44130264032242</c:v>
                      </c:pt>
                      <c:pt idx="3166">
                        <c:v>296.44130264032242</c:v>
                      </c:pt>
                      <c:pt idx="3167">
                        <c:v>296.44130264032242</c:v>
                      </c:pt>
                      <c:pt idx="3168">
                        <c:v>293.95202706784943</c:v>
                      </c:pt>
                      <c:pt idx="3169">
                        <c:v>289.8012204700608</c:v>
                      </c:pt>
                      <c:pt idx="3170">
                        <c:v>292.56842486858653</c:v>
                      </c:pt>
                      <c:pt idx="3171">
                        <c:v>290.26644915714917</c:v>
                      </c:pt>
                      <c:pt idx="3172">
                        <c:v>292.8040601776313</c:v>
                      </c:pt>
                      <c:pt idx="3173">
                        <c:v>292.8040601776313</c:v>
                      </c:pt>
                      <c:pt idx="3174">
                        <c:v>292.8040601776313</c:v>
                      </c:pt>
                      <c:pt idx="3175">
                        <c:v>286.3694036614088</c:v>
                      </c:pt>
                      <c:pt idx="3176">
                        <c:v>285.0643465651608</c:v>
                      </c:pt>
                      <c:pt idx="3177">
                        <c:v>286.86484200350287</c:v>
                      </c:pt>
                      <c:pt idx="3178">
                        <c:v>294.95498761403996</c:v>
                      </c:pt>
                      <c:pt idx="3179">
                        <c:v>294.64080720198029</c:v>
                      </c:pt>
                      <c:pt idx="3180">
                        <c:v>294.64080720198029</c:v>
                      </c:pt>
                      <c:pt idx="3181">
                        <c:v>294.64080720198029</c:v>
                      </c:pt>
                      <c:pt idx="3182">
                        <c:v>305.11147362696966</c:v>
                      </c:pt>
                      <c:pt idx="3183">
                        <c:v>305.89692465711886</c:v>
                      </c:pt>
                      <c:pt idx="3184">
                        <c:v>308.63996133164</c:v>
                      </c:pt>
                      <c:pt idx="3185">
                        <c:v>308.94809981269856</c:v>
                      </c:pt>
                      <c:pt idx="3186">
                        <c:v>316.25883632408761</c:v>
                      </c:pt>
                      <c:pt idx="3187">
                        <c:v>316.25883632408761</c:v>
                      </c:pt>
                      <c:pt idx="3188">
                        <c:v>316.25883632408761</c:v>
                      </c:pt>
                      <c:pt idx="3189">
                        <c:v>305.5887861760603</c:v>
                      </c:pt>
                      <c:pt idx="3190">
                        <c:v>309.59458642982139</c:v>
                      </c:pt>
                      <c:pt idx="3191">
                        <c:v>307.57053954443688</c:v>
                      </c:pt>
                      <c:pt idx="3192">
                        <c:v>307.46178478641622</c:v>
                      </c:pt>
                      <c:pt idx="3193">
                        <c:v>305.54045072805116</c:v>
                      </c:pt>
                      <c:pt idx="3194">
                        <c:v>305.54045072805116</c:v>
                      </c:pt>
                      <c:pt idx="3195">
                        <c:v>305.54045072805116</c:v>
                      </c:pt>
                      <c:pt idx="3196">
                        <c:v>300.58606730710989</c:v>
                      </c:pt>
                      <c:pt idx="3197">
                        <c:v>303.39556522264365</c:v>
                      </c:pt>
                      <c:pt idx="3198">
                        <c:v>311.43133345417044</c:v>
                      </c:pt>
                      <c:pt idx="3199">
                        <c:v>309.93897649688688</c:v>
                      </c:pt>
                      <c:pt idx="3200">
                        <c:v>310.59754697601204</c:v>
                      </c:pt>
                      <c:pt idx="3201">
                        <c:v>310.59754697601204</c:v>
                      </c:pt>
                      <c:pt idx="3202">
                        <c:v>310.59754697601204</c:v>
                      </c:pt>
                      <c:pt idx="3203">
                        <c:v>310.64588242402118</c:v>
                      </c:pt>
                      <c:pt idx="3204">
                        <c:v>310.48879221799132</c:v>
                      </c:pt>
                      <c:pt idx="3205">
                        <c:v>306.10839224215908</c:v>
                      </c:pt>
                      <c:pt idx="3206">
                        <c:v>307.97534892151378</c:v>
                      </c:pt>
                      <c:pt idx="3207">
                        <c:v>306.43465651622108</c:v>
                      </c:pt>
                      <c:pt idx="3208">
                        <c:v>306.43465651622108</c:v>
                      </c:pt>
                      <c:pt idx="3209">
                        <c:v>306.43465651622108</c:v>
                      </c:pt>
                      <c:pt idx="3210">
                        <c:v>312.27720379433111</c:v>
                      </c:pt>
                      <c:pt idx="3211">
                        <c:v>313.71518337260432</c:v>
                      </c:pt>
                      <c:pt idx="3212">
                        <c:v>309.35895112077662</c:v>
                      </c:pt>
                      <c:pt idx="3213">
                        <c:v>313.55809316657445</c:v>
                      </c:pt>
                      <c:pt idx="3214">
                        <c:v>313.55809316657445</c:v>
                      </c:pt>
                      <c:pt idx="3215">
                        <c:v>313.55809316657445</c:v>
                      </c:pt>
                      <c:pt idx="3216">
                        <c:v>313.55809316657445</c:v>
                      </c:pt>
                      <c:pt idx="3217">
                        <c:v>312.80889372243212</c:v>
                      </c:pt>
                      <c:pt idx="3218">
                        <c:v>318.34330251948359</c:v>
                      </c:pt>
                      <c:pt idx="3219">
                        <c:v>319.80544982176139</c:v>
                      </c:pt>
                      <c:pt idx="3220">
                        <c:v>318.14391879644569</c:v>
                      </c:pt>
                      <c:pt idx="3221">
                        <c:v>313.11703220349062</c:v>
                      </c:pt>
                      <c:pt idx="3222">
                        <c:v>313.11703220349062</c:v>
                      </c:pt>
                      <c:pt idx="3223">
                        <c:v>313.11703220349062</c:v>
                      </c:pt>
                      <c:pt idx="3224">
                        <c:v>318.71790224155478</c:v>
                      </c:pt>
                      <c:pt idx="3225">
                        <c:v>320.09546250981646</c:v>
                      </c:pt>
                      <c:pt idx="3226">
                        <c:v>318.91124403359152</c:v>
                      </c:pt>
                      <c:pt idx="3227">
                        <c:v>319.43689203069135</c:v>
                      </c:pt>
                      <c:pt idx="3228">
                        <c:v>324.19793365959589</c:v>
                      </c:pt>
                      <c:pt idx="3229">
                        <c:v>324.19793365959589</c:v>
                      </c:pt>
                      <c:pt idx="3230">
                        <c:v>324.19793365959589</c:v>
                      </c:pt>
                      <c:pt idx="3231">
                        <c:v>322.69349284031006</c:v>
                      </c:pt>
                      <c:pt idx="3232">
                        <c:v>324.96525889674172</c:v>
                      </c:pt>
                      <c:pt idx="3233">
                        <c:v>323.92000483354315</c:v>
                      </c:pt>
                      <c:pt idx="3234">
                        <c:v>321.83553863814706</c:v>
                      </c:pt>
                      <c:pt idx="3235">
                        <c:v>326.55428675004362</c:v>
                      </c:pt>
                      <c:pt idx="3236">
                        <c:v>326.55428675004362</c:v>
                      </c:pt>
                      <c:pt idx="3237">
                        <c:v>326.55428675004362</c:v>
                      </c:pt>
                      <c:pt idx="3238">
                        <c:v>330.71717720983452</c:v>
                      </c:pt>
                      <c:pt idx="3239">
                        <c:v>329.53295873360952</c:v>
                      </c:pt>
                      <c:pt idx="3240">
                        <c:v>328.33665639538219</c:v>
                      </c:pt>
                      <c:pt idx="3241">
                        <c:v>330.77759651984599</c:v>
                      </c:pt>
                      <c:pt idx="3242">
                        <c:v>328.7172980484545</c:v>
                      </c:pt>
                      <c:pt idx="3243">
                        <c:v>328.7172980484545</c:v>
                      </c:pt>
                      <c:pt idx="3244">
                        <c:v>328.7172980484545</c:v>
                      </c:pt>
                      <c:pt idx="3245">
                        <c:v>320.5969427829117</c:v>
                      </c:pt>
                      <c:pt idx="3246">
                        <c:v>319.58189837471889</c:v>
                      </c:pt>
                      <c:pt idx="3247">
                        <c:v>320.83257809195646</c:v>
                      </c:pt>
                      <c:pt idx="3248">
                        <c:v>323.94417255754763</c:v>
                      </c:pt>
                      <c:pt idx="3249">
                        <c:v>323.7991662135201</c:v>
                      </c:pt>
                      <c:pt idx="3250">
                        <c:v>323.7991662135201</c:v>
                      </c:pt>
                      <c:pt idx="3251">
                        <c:v>323.7991662135201</c:v>
                      </c:pt>
                      <c:pt idx="3252">
                        <c:v>323.7991662135201</c:v>
                      </c:pt>
                      <c:pt idx="3253">
                        <c:v>329.27315570056021</c:v>
                      </c:pt>
                      <c:pt idx="3254">
                        <c:v>329.5692103196165</c:v>
                      </c:pt>
                      <c:pt idx="3255">
                        <c:v>328.30040480937544</c:v>
                      </c:pt>
                      <c:pt idx="3256">
                        <c:v>332.39683402815371</c:v>
                      </c:pt>
                      <c:pt idx="3257">
                        <c:v>332.39683402815371</c:v>
                      </c:pt>
                      <c:pt idx="3258">
                        <c:v>332.39683402815371</c:v>
                      </c:pt>
                      <c:pt idx="3259">
                        <c:v>332.26391154612844</c:v>
                      </c:pt>
                      <c:pt idx="3260">
                        <c:v>333.79856202042004</c:v>
                      </c:pt>
                      <c:pt idx="3261">
                        <c:v>337.7922784121788</c:v>
                      </c:pt>
                      <c:pt idx="3262">
                        <c:v>338.30584254727637</c:v>
                      </c:pt>
                      <c:pt idx="3263">
                        <c:v>337.40559482810539</c:v>
                      </c:pt>
                      <c:pt idx="3264">
                        <c:v>337.40559482810539</c:v>
                      </c:pt>
                      <c:pt idx="3265">
                        <c:v>337.40559482810539</c:v>
                      </c:pt>
                      <c:pt idx="3266">
                        <c:v>334.57797111956813</c:v>
                      </c:pt>
                      <c:pt idx="3267">
                        <c:v>337.41163675910656</c:v>
                      </c:pt>
                      <c:pt idx="3268">
                        <c:v>341.393269288863</c:v>
                      </c:pt>
                      <c:pt idx="3269">
                        <c:v>341.44160473687219</c:v>
                      </c:pt>
                      <c:pt idx="3270">
                        <c:v>338.78919702736823</c:v>
                      </c:pt>
                      <c:pt idx="3271">
                        <c:v>338.78919702736823</c:v>
                      </c:pt>
                      <c:pt idx="3272">
                        <c:v>338.78919702736823</c:v>
                      </c:pt>
                      <c:pt idx="3273">
                        <c:v>346.08180774575374</c:v>
                      </c:pt>
                      <c:pt idx="3274">
                        <c:v>346.75850401788227</c:v>
                      </c:pt>
                      <c:pt idx="3275">
                        <c:v>346.62558153585707</c:v>
                      </c:pt>
                      <c:pt idx="3276">
                        <c:v>342.05788169898921</c:v>
                      </c:pt>
                      <c:pt idx="3277">
                        <c:v>342.56540390308561</c:v>
                      </c:pt>
                      <c:pt idx="3278">
                        <c:v>342.56540390308561</c:v>
                      </c:pt>
                      <c:pt idx="3279">
                        <c:v>342.56540390308561</c:v>
                      </c:pt>
                      <c:pt idx="3280">
                        <c:v>338.39042958129238</c:v>
                      </c:pt>
                      <c:pt idx="3281">
                        <c:v>339.63506736752879</c:v>
                      </c:pt>
                      <c:pt idx="3282">
                        <c:v>335.99782490483773</c:v>
                      </c:pt>
                      <c:pt idx="3283">
                        <c:v>339.4900610235012</c:v>
                      </c:pt>
                      <c:pt idx="3284">
                        <c:v>336.3120053168974</c:v>
                      </c:pt>
                      <c:pt idx="3285">
                        <c:v>336.3120053168974</c:v>
                      </c:pt>
                      <c:pt idx="3286">
                        <c:v>336.3120053168974</c:v>
                      </c:pt>
                      <c:pt idx="3287">
                        <c:v>336.1609570418687</c:v>
                      </c:pt>
                      <c:pt idx="3288">
                        <c:v>338.66835840734507</c:v>
                      </c:pt>
                      <c:pt idx="3289">
                        <c:v>342.13038487100283</c:v>
                      </c:pt>
                      <c:pt idx="3290">
                        <c:v>339.60485771252303</c:v>
                      </c:pt>
                      <c:pt idx="3291">
                        <c:v>339.60485771252303</c:v>
                      </c:pt>
                      <c:pt idx="3292">
                        <c:v>339.60485771252303</c:v>
                      </c:pt>
                      <c:pt idx="3293">
                        <c:v>339.60485771252303</c:v>
                      </c:pt>
                      <c:pt idx="3294">
                        <c:v>344.60153465047239</c:v>
                      </c:pt>
                      <c:pt idx="3295">
                        <c:v>345.52595009364802</c:v>
                      </c:pt>
                      <c:pt idx="3296">
                        <c:v>341.92495921696383</c:v>
                      </c:pt>
                      <c:pt idx="3297">
                        <c:v>339.25442571445643</c:v>
                      </c:pt>
                      <c:pt idx="3298">
                        <c:v>342.20288804301663</c:v>
                      </c:pt>
                      <c:pt idx="3299">
                        <c:v>342.20288804301663</c:v>
                      </c:pt>
                      <c:pt idx="3300">
                        <c:v>342.20288804301663</c:v>
                      </c:pt>
                      <c:pt idx="3301">
                        <c:v>342.77082955712461</c:v>
                      </c:pt>
                      <c:pt idx="3302">
                        <c:v>342.05788169898915</c:v>
                      </c:pt>
                      <c:pt idx="3303">
                        <c:v>340.68636336172858</c:v>
                      </c:pt>
                      <c:pt idx="3304">
                        <c:v>337.82852999818562</c:v>
                      </c:pt>
                      <c:pt idx="3305">
                        <c:v>340.98241798078482</c:v>
                      </c:pt>
                      <c:pt idx="3306">
                        <c:v>340.98241798078482</c:v>
                      </c:pt>
                      <c:pt idx="3307">
                        <c:v>340.98241798078482</c:v>
                      </c:pt>
                      <c:pt idx="3308">
                        <c:v>336.04011842184576</c:v>
                      </c:pt>
                      <c:pt idx="3309">
                        <c:v>337.73790103316838</c:v>
                      </c:pt>
                      <c:pt idx="3310">
                        <c:v>338.48105854630955</c:v>
                      </c:pt>
                      <c:pt idx="3311">
                        <c:v>334.83173222161616</c:v>
                      </c:pt>
                      <c:pt idx="3312">
                        <c:v>339.9673735725919</c:v>
                      </c:pt>
                      <c:pt idx="3313">
                        <c:v>339.9673735725919</c:v>
                      </c:pt>
                      <c:pt idx="3314">
                        <c:v>339.9673735725919</c:v>
                      </c:pt>
                      <c:pt idx="3315">
                        <c:v>337.98562020421542</c:v>
                      </c:pt>
                      <c:pt idx="3316">
                        <c:v>335.60509938976315</c:v>
                      </c:pt>
                      <c:pt idx="3317">
                        <c:v>335.82260890580449</c:v>
                      </c:pt>
                      <c:pt idx="3318">
                        <c:v>335.9313636638251</c:v>
                      </c:pt>
                      <c:pt idx="3319">
                        <c:v>332.76539181922357</c:v>
                      </c:pt>
                      <c:pt idx="3320">
                        <c:v>332.76539181922357</c:v>
                      </c:pt>
                      <c:pt idx="3321">
                        <c:v>332.76539181922357</c:v>
                      </c:pt>
                      <c:pt idx="3322">
                        <c:v>334.26379070750824</c:v>
                      </c:pt>
                      <c:pt idx="3323">
                        <c:v>328.95897528850037</c:v>
                      </c:pt>
                      <c:pt idx="3324">
                        <c:v>329.38191045858065</c:v>
                      </c:pt>
                      <c:pt idx="3325">
                        <c:v>333.00706905926938</c:v>
                      </c:pt>
                      <c:pt idx="3326">
                        <c:v>334.16107788048868</c:v>
                      </c:pt>
                      <c:pt idx="3327">
                        <c:v>334.16107788048868</c:v>
                      </c:pt>
                      <c:pt idx="3328">
                        <c:v>334.16107788048868</c:v>
                      </c:pt>
                      <c:pt idx="3329">
                        <c:v>334.88610960062636</c:v>
                      </c:pt>
                      <c:pt idx="3330">
                        <c:v>337.62914627514749</c:v>
                      </c:pt>
                      <c:pt idx="3331">
                        <c:v>335.32717056371018</c:v>
                      </c:pt>
                      <c:pt idx="3332">
                        <c:v>336.63826959095923</c:v>
                      </c:pt>
                      <c:pt idx="3333">
                        <c:v>337.63518820614871</c:v>
                      </c:pt>
                      <c:pt idx="3334">
                        <c:v>337.63518820614871</c:v>
                      </c:pt>
                      <c:pt idx="3335">
                        <c:v>337.63518820614871</c:v>
                      </c:pt>
                      <c:pt idx="3336">
                        <c:v>339.55048033351255</c:v>
                      </c:pt>
                      <c:pt idx="3337">
                        <c:v>339.06712585342075</c:v>
                      </c:pt>
                      <c:pt idx="3338">
                        <c:v>338.77711316536562</c:v>
                      </c:pt>
                      <c:pt idx="3339">
                        <c:v>339.12754516343222</c:v>
                      </c:pt>
                      <c:pt idx="3340">
                        <c:v>336.36034076490648</c:v>
                      </c:pt>
                      <c:pt idx="3341">
                        <c:v>336.36034076490648</c:v>
                      </c:pt>
                      <c:pt idx="3342">
                        <c:v>336.36034076490648</c:v>
                      </c:pt>
                      <c:pt idx="3343">
                        <c:v>337.39955289710389</c:v>
                      </c:pt>
                      <c:pt idx="3344">
                        <c:v>338.13666847924395</c:v>
                      </c:pt>
                      <c:pt idx="3345">
                        <c:v>338.09437496223597</c:v>
                      </c:pt>
                      <c:pt idx="3346">
                        <c:v>339.85861881457117</c:v>
                      </c:pt>
                      <c:pt idx="3347">
                        <c:v>341.13346625581335</c:v>
                      </c:pt>
                      <c:pt idx="3348">
                        <c:v>341.13346625581335</c:v>
                      </c:pt>
                      <c:pt idx="3349">
                        <c:v>341.13346625581335</c:v>
                      </c:pt>
                      <c:pt idx="3350">
                        <c:v>341.13346625581335</c:v>
                      </c:pt>
                      <c:pt idx="3351">
                        <c:v>346.22077215877988</c:v>
                      </c:pt>
                      <c:pt idx="3352">
                        <c:v>347.36873904899801</c:v>
                      </c:pt>
                      <c:pt idx="3353">
                        <c:v>348.40795118119547</c:v>
                      </c:pt>
                      <c:pt idx="3354">
                        <c:v>345.63470485166857</c:v>
                      </c:pt>
                      <c:pt idx="3355">
                        <c:v>345.63470485166857</c:v>
                      </c:pt>
                      <c:pt idx="3356">
                        <c:v>345.63470485166857</c:v>
                      </c:pt>
                      <c:pt idx="3357">
                        <c:v>348.52878980121847</c:v>
                      </c:pt>
                      <c:pt idx="3358">
                        <c:v>345.47761464563871</c:v>
                      </c:pt>
                      <c:pt idx="3359">
                        <c:v>343.52607093226794</c:v>
                      </c:pt>
                      <c:pt idx="3360">
                        <c:v>345.30844057760652</c:v>
                      </c:pt>
                      <c:pt idx="3361">
                        <c:v>345.74950154069029</c:v>
                      </c:pt>
                      <c:pt idx="3362">
                        <c:v>345.74950154069029</c:v>
                      </c:pt>
                      <c:pt idx="3363">
                        <c:v>345.74950154069029</c:v>
                      </c:pt>
                      <c:pt idx="3364">
                        <c:v>344.99426016554679</c:v>
                      </c:pt>
                      <c:pt idx="3365">
                        <c:v>348.6556703522424</c:v>
                      </c:pt>
                      <c:pt idx="3366">
                        <c:v>347.66479366805413</c:v>
                      </c:pt>
                      <c:pt idx="3367">
                        <c:v>351.07244275270153</c:v>
                      </c:pt>
                      <c:pt idx="3368">
                        <c:v>350.12385958552136</c:v>
                      </c:pt>
                      <c:pt idx="3369">
                        <c:v>350.12385958552136</c:v>
                      </c:pt>
                      <c:pt idx="3370">
                        <c:v>350.12385958552136</c:v>
                      </c:pt>
                      <c:pt idx="3371">
                        <c:v>345.69512416167993</c:v>
                      </c:pt>
                      <c:pt idx="3372">
                        <c:v>347.51978732402659</c:v>
                      </c:pt>
                      <c:pt idx="3373">
                        <c:v>341.85245604494986</c:v>
                      </c:pt>
                      <c:pt idx="3374">
                        <c:v>340.54135701770076</c:v>
                      </c:pt>
                      <c:pt idx="3375">
                        <c:v>338.94024530239659</c:v>
                      </c:pt>
                      <c:pt idx="3376">
                        <c:v>338.94024530239659</c:v>
                      </c:pt>
                      <c:pt idx="3377">
                        <c:v>338.94024530239659</c:v>
                      </c:pt>
                      <c:pt idx="3378">
                        <c:v>341.33284997885124</c:v>
                      </c:pt>
                      <c:pt idx="3379">
                        <c:v>338.36626185728755</c:v>
                      </c:pt>
                      <c:pt idx="3380">
                        <c:v>345.74950154069035</c:v>
                      </c:pt>
                      <c:pt idx="3381">
                        <c:v>346.06972388375112</c:v>
                      </c:pt>
                      <c:pt idx="3382">
                        <c:v>348.35961573318627</c:v>
                      </c:pt>
                      <c:pt idx="3383">
                        <c:v>348.35961573318627</c:v>
                      </c:pt>
                      <c:pt idx="3384">
                        <c:v>348.35961573318627</c:v>
                      </c:pt>
                      <c:pt idx="3385">
                        <c:v>349.5075826234044</c:v>
                      </c:pt>
                      <c:pt idx="3386">
                        <c:v>350.98785571868558</c:v>
                      </c:pt>
                      <c:pt idx="3387">
                        <c:v>349.39882786538368</c:v>
                      </c:pt>
                      <c:pt idx="3388">
                        <c:v>350.14802730952601</c:v>
                      </c:pt>
                      <c:pt idx="3389">
                        <c:v>349.73113407044684</c:v>
                      </c:pt>
                      <c:pt idx="3390">
                        <c:v>349.73113407044684</c:v>
                      </c:pt>
                      <c:pt idx="3391">
                        <c:v>349.73113407044684</c:v>
                      </c:pt>
                      <c:pt idx="3392">
                        <c:v>351.64038426680952</c:v>
                      </c:pt>
                      <c:pt idx="3393">
                        <c:v>352.68563833000809</c:v>
                      </c:pt>
                      <c:pt idx="3394">
                        <c:v>352.12373874690127</c:v>
                      </c:pt>
                      <c:pt idx="3395">
                        <c:v>352.80043501902981</c:v>
                      </c:pt>
                      <c:pt idx="3396">
                        <c:v>350.4984593075925</c:v>
                      </c:pt>
                      <c:pt idx="3397">
                        <c:v>350.4984593075925</c:v>
                      </c:pt>
                      <c:pt idx="3398">
                        <c:v>350.4984593075925</c:v>
                      </c:pt>
                      <c:pt idx="3399">
                        <c:v>352.27478702192997</c:v>
                      </c:pt>
                      <c:pt idx="3400">
                        <c:v>352.643344813</c:v>
                      </c:pt>
                      <c:pt idx="3401">
                        <c:v>347.26602622197834</c:v>
                      </c:pt>
                      <c:pt idx="3402">
                        <c:v>349.32632469336977</c:v>
                      </c:pt>
                      <c:pt idx="3403">
                        <c:v>347.73729684006787</c:v>
                      </c:pt>
                      <c:pt idx="3404">
                        <c:v>347.73729684006787</c:v>
                      </c:pt>
                      <c:pt idx="3405">
                        <c:v>347.73729684006787</c:v>
                      </c:pt>
                      <c:pt idx="3406">
                        <c:v>348.42607697419868</c:v>
                      </c:pt>
                      <c:pt idx="3407">
                        <c:v>353.28378949912167</c:v>
                      </c:pt>
                      <c:pt idx="3408">
                        <c:v>353.09044770708493</c:v>
                      </c:pt>
                      <c:pt idx="3409">
                        <c:v>351.6101746118037</c:v>
                      </c:pt>
                      <c:pt idx="3410">
                        <c:v>352.54667391698166</c:v>
                      </c:pt>
                      <c:pt idx="3411">
                        <c:v>352.54667391698166</c:v>
                      </c:pt>
                      <c:pt idx="3412">
                        <c:v>352.54667391698166</c:v>
                      </c:pt>
                      <c:pt idx="3413">
                        <c:v>354.35321128632489</c:v>
                      </c:pt>
                      <c:pt idx="3414">
                        <c:v>352.01498398888066</c:v>
                      </c:pt>
                      <c:pt idx="3415">
                        <c:v>351.47121019877738</c:v>
                      </c:pt>
                      <c:pt idx="3416">
                        <c:v>353.20524439610688</c:v>
                      </c:pt>
                      <c:pt idx="3417">
                        <c:v>351.85185185184974</c:v>
                      </c:pt>
                      <c:pt idx="3418">
                        <c:v>351.85185185184974</c:v>
                      </c:pt>
                      <c:pt idx="3419">
                        <c:v>351.85185185184974</c:v>
                      </c:pt>
                      <c:pt idx="3420">
                        <c:v>350.37157875656851</c:v>
                      </c:pt>
                      <c:pt idx="3421">
                        <c:v>350.60721406561328</c:v>
                      </c:pt>
                      <c:pt idx="3422">
                        <c:v>354.51030149235481</c:v>
                      </c:pt>
                      <c:pt idx="3423">
                        <c:v>355.16887197147997</c:v>
                      </c:pt>
                      <c:pt idx="3424">
                        <c:v>354.56467887136517</c:v>
                      </c:pt>
                      <c:pt idx="3425">
                        <c:v>354.56467887136517</c:v>
                      </c:pt>
                      <c:pt idx="3426">
                        <c:v>354.56467887136517</c:v>
                      </c:pt>
                      <c:pt idx="3427">
                        <c:v>352.57084164098632</c:v>
                      </c:pt>
                      <c:pt idx="3428">
                        <c:v>349.75530179445138</c:v>
                      </c:pt>
                      <c:pt idx="3429">
                        <c:v>351.95456467886925</c:v>
                      </c:pt>
                      <c:pt idx="3430">
                        <c:v>348.96985076430224</c:v>
                      </c:pt>
                      <c:pt idx="3431">
                        <c:v>348.38378345719087</c:v>
                      </c:pt>
                      <c:pt idx="3432">
                        <c:v>348.38378345719087</c:v>
                      </c:pt>
                      <c:pt idx="3433">
                        <c:v>348.38378345719087</c:v>
                      </c:pt>
                      <c:pt idx="3434">
                        <c:v>353.64630535919076</c:v>
                      </c:pt>
                      <c:pt idx="3435">
                        <c:v>353.08440577608394</c:v>
                      </c:pt>
                      <c:pt idx="3436">
                        <c:v>354.00277928825841</c:v>
                      </c:pt>
                      <c:pt idx="3437">
                        <c:v>354.00277928825841</c:v>
                      </c:pt>
                      <c:pt idx="3438">
                        <c:v>354.06319859826993</c:v>
                      </c:pt>
                      <c:pt idx="3439">
                        <c:v>354.06319859826993</c:v>
                      </c:pt>
                      <c:pt idx="3440">
                        <c:v>354.06319859826993</c:v>
                      </c:pt>
                      <c:pt idx="3441">
                        <c:v>357.8273216119851</c:v>
                      </c:pt>
                      <c:pt idx="3442">
                        <c:v>356.20808410367738</c:v>
                      </c:pt>
                      <c:pt idx="3443">
                        <c:v>356.12953900066248</c:v>
                      </c:pt>
                      <c:pt idx="3444">
                        <c:v>357.38626064890127</c:v>
                      </c:pt>
                      <c:pt idx="3445">
                        <c:v>355.27762672950064</c:v>
                      </c:pt>
                      <c:pt idx="3446">
                        <c:v>355.27762672950064</c:v>
                      </c:pt>
                      <c:pt idx="3447">
                        <c:v>355.27762672950064</c:v>
                      </c:pt>
                      <c:pt idx="3448">
                        <c:v>358.13546009304366</c:v>
                      </c:pt>
                      <c:pt idx="3449">
                        <c:v>355.59180714156037</c:v>
                      </c:pt>
                      <c:pt idx="3450">
                        <c:v>355.18699776448346</c:v>
                      </c:pt>
                      <c:pt idx="3451">
                        <c:v>358.61881457313547</c:v>
                      </c:pt>
                      <c:pt idx="3452">
                        <c:v>359.25925925925719</c:v>
                      </c:pt>
                      <c:pt idx="3453">
                        <c:v>359.25925925925719</c:v>
                      </c:pt>
                      <c:pt idx="3454">
                        <c:v>359.25925925925719</c:v>
                      </c:pt>
                      <c:pt idx="3455">
                        <c:v>357.3258413388898</c:v>
                      </c:pt>
                      <c:pt idx="3456">
                        <c:v>360.03262642740413</c:v>
                      </c:pt>
                      <c:pt idx="3457">
                        <c:v>361.06579662860042</c:v>
                      </c:pt>
                      <c:pt idx="3458">
                        <c:v>364.57615854026739</c:v>
                      </c:pt>
                      <c:pt idx="3459">
                        <c:v>364.08072019817331</c:v>
                      </c:pt>
                      <c:pt idx="3460">
                        <c:v>364.08072019817331</c:v>
                      </c:pt>
                      <c:pt idx="3461">
                        <c:v>364.08072019817331</c:v>
                      </c:pt>
                      <c:pt idx="3462">
                        <c:v>364.05051054316755</c:v>
                      </c:pt>
                      <c:pt idx="3463">
                        <c:v>364.51573923025597</c:v>
                      </c:pt>
                      <c:pt idx="3464">
                        <c:v>363.98404930215497</c:v>
                      </c:pt>
                      <c:pt idx="3465">
                        <c:v>363.98404930215497</c:v>
                      </c:pt>
                      <c:pt idx="3466">
                        <c:v>364.98700984834556</c:v>
                      </c:pt>
                      <c:pt idx="3467">
                        <c:v>364.98700984834556</c:v>
                      </c:pt>
                      <c:pt idx="3468">
                        <c:v>364.98700984834556</c:v>
                      </c:pt>
                      <c:pt idx="3469">
                        <c:v>369.1921938251445</c:v>
                      </c:pt>
                      <c:pt idx="3470">
                        <c:v>369.14385837713536</c:v>
                      </c:pt>
                      <c:pt idx="3471">
                        <c:v>370.15890278532817</c:v>
                      </c:pt>
                      <c:pt idx="3472">
                        <c:v>370.15890278532817</c:v>
                      </c:pt>
                      <c:pt idx="3473">
                        <c:v>368.82363603407453</c:v>
                      </c:pt>
                      <c:pt idx="3474">
                        <c:v>368.82363603407453</c:v>
                      </c:pt>
                      <c:pt idx="3475">
                        <c:v>368.82363603407453</c:v>
                      </c:pt>
                      <c:pt idx="3476">
                        <c:v>371.989607878676</c:v>
                      </c:pt>
                      <c:pt idx="3477">
                        <c:v>372.32795601474032</c:v>
                      </c:pt>
                      <c:pt idx="3478">
                        <c:v>372.32191408373922</c:v>
                      </c:pt>
                      <c:pt idx="3479">
                        <c:v>372.15274001570708</c:v>
                      </c:pt>
                      <c:pt idx="3480">
                        <c:v>368.02005921092189</c:v>
                      </c:pt>
                      <c:pt idx="3481">
                        <c:v>368.02005921092189</c:v>
                      </c:pt>
                      <c:pt idx="3482">
                        <c:v>368.02005921092189</c:v>
                      </c:pt>
                      <c:pt idx="3483">
                        <c:v>369.60908706422379</c:v>
                      </c:pt>
                      <c:pt idx="3484">
                        <c:v>368.05026886592759</c:v>
                      </c:pt>
                      <c:pt idx="3485">
                        <c:v>370.89601836746829</c:v>
                      </c:pt>
                      <c:pt idx="3486">
                        <c:v>371.56063077759455</c:v>
                      </c:pt>
                      <c:pt idx="3487">
                        <c:v>371.94731436166802</c:v>
                      </c:pt>
                      <c:pt idx="3488">
                        <c:v>371.94731436166802</c:v>
                      </c:pt>
                      <c:pt idx="3489">
                        <c:v>371.94731436166802</c:v>
                      </c:pt>
                      <c:pt idx="3490">
                        <c:v>371.94731436166802</c:v>
                      </c:pt>
                      <c:pt idx="3491">
                        <c:v>371.50021146758309</c:v>
                      </c:pt>
                      <c:pt idx="3492">
                        <c:v>374.35804483112605</c:v>
                      </c:pt>
                      <c:pt idx="3493">
                        <c:v>373.76593559301352</c:v>
                      </c:pt>
                      <c:pt idx="3494">
                        <c:v>373.88677421303652</c:v>
                      </c:pt>
                      <c:pt idx="3495">
                        <c:v>373.88677421303652</c:v>
                      </c:pt>
                      <c:pt idx="3496">
                        <c:v>373.88677421303652</c:v>
                      </c:pt>
                      <c:pt idx="3497">
                        <c:v>378.20071294785618</c:v>
                      </c:pt>
                      <c:pt idx="3498">
                        <c:v>375.26433448129825</c:v>
                      </c:pt>
                      <c:pt idx="3499">
                        <c:v>371.35520512355555</c:v>
                      </c:pt>
                      <c:pt idx="3500">
                        <c:v>374.74472841519957</c:v>
                      </c:pt>
                      <c:pt idx="3501">
                        <c:v>372.90798139085064</c:v>
                      </c:pt>
                      <c:pt idx="3502">
                        <c:v>372.90798139085064</c:v>
                      </c:pt>
                      <c:pt idx="3503">
                        <c:v>372.90798139085064</c:v>
                      </c:pt>
                      <c:pt idx="3504">
                        <c:v>374.26741586610888</c:v>
                      </c:pt>
                      <c:pt idx="3505">
                        <c:v>375.02265724125232</c:v>
                      </c:pt>
                      <c:pt idx="3506">
                        <c:v>374.3338771071214</c:v>
                      </c:pt>
                      <c:pt idx="3507">
                        <c:v>374.66014138118345</c:v>
                      </c:pt>
                      <c:pt idx="3508">
                        <c:v>378.05570660382858</c:v>
                      </c:pt>
                      <c:pt idx="3509">
                        <c:v>378.05570660382858</c:v>
                      </c:pt>
                      <c:pt idx="3510">
                        <c:v>378.05570660382858</c:v>
                      </c:pt>
                      <c:pt idx="3511">
                        <c:v>377.58443598573905</c:v>
                      </c:pt>
                      <c:pt idx="3512">
                        <c:v>379.88036976617519</c:v>
                      </c:pt>
                      <c:pt idx="3513">
                        <c:v>382.89529333574802</c:v>
                      </c:pt>
                      <c:pt idx="3514">
                        <c:v>381.53585886048972</c:v>
                      </c:pt>
                      <c:pt idx="3515">
                        <c:v>379.92870521418439</c:v>
                      </c:pt>
                      <c:pt idx="3516">
                        <c:v>379.92870521418439</c:v>
                      </c:pt>
                      <c:pt idx="3517">
                        <c:v>379.92870521418439</c:v>
                      </c:pt>
                      <c:pt idx="3518">
                        <c:v>379.92870521418439</c:v>
                      </c:pt>
                      <c:pt idx="3519">
                        <c:v>382.20047127061599</c:v>
                      </c:pt>
                      <c:pt idx="3520">
                        <c:v>380.5147725212957</c:v>
                      </c:pt>
                      <c:pt idx="3521">
                        <c:v>379.44535073409253</c:v>
                      </c:pt>
                      <c:pt idx="3522">
                        <c:v>379.33055404507076</c:v>
                      </c:pt>
                      <c:pt idx="3523">
                        <c:v>379.33055404507076</c:v>
                      </c:pt>
                      <c:pt idx="3524">
                        <c:v>379.33055404507076</c:v>
                      </c:pt>
                      <c:pt idx="3525">
                        <c:v>378.69010935894903</c:v>
                      </c:pt>
                      <c:pt idx="3526">
                        <c:v>378.57531266992726</c:v>
                      </c:pt>
                      <c:pt idx="3527">
                        <c:v>378.99220590900643</c:v>
                      </c:pt>
                      <c:pt idx="3528">
                        <c:v>378.76261253096283</c:v>
                      </c:pt>
                      <c:pt idx="3529">
                        <c:v>378.70823515195247</c:v>
                      </c:pt>
                      <c:pt idx="3530">
                        <c:v>378.70823515195247</c:v>
                      </c:pt>
                      <c:pt idx="3531">
                        <c:v>378.70823515195247</c:v>
                      </c:pt>
                      <c:pt idx="3532">
                        <c:v>381.94671016856779</c:v>
                      </c:pt>
                      <c:pt idx="3533">
                        <c:v>379.46951845809713</c:v>
                      </c:pt>
                      <c:pt idx="3534">
                        <c:v>380.47852093528888</c:v>
                      </c:pt>
                      <c:pt idx="3535">
                        <c:v>380.62352727931648</c:v>
                      </c:pt>
                      <c:pt idx="3536">
                        <c:v>381.70503292852197</c:v>
                      </c:pt>
                      <c:pt idx="3537">
                        <c:v>381.70503292852197</c:v>
                      </c:pt>
                      <c:pt idx="3538">
                        <c:v>381.70503292852197</c:v>
                      </c:pt>
                      <c:pt idx="3539">
                        <c:v>379.28826052806278</c:v>
                      </c:pt>
                      <c:pt idx="3540">
                        <c:v>377.92278412180332</c:v>
                      </c:pt>
                      <c:pt idx="3541">
                        <c:v>374.02573862606283</c:v>
                      </c:pt>
                      <c:pt idx="3542">
                        <c:v>368.06839465893103</c:v>
                      </c:pt>
                      <c:pt idx="3543">
                        <c:v>371.2343665035325</c:v>
                      </c:pt>
                      <c:pt idx="3544">
                        <c:v>371.2343665035325</c:v>
                      </c:pt>
                      <c:pt idx="3545">
                        <c:v>371.2343665035325</c:v>
                      </c:pt>
                      <c:pt idx="3546">
                        <c:v>366.6968763216704</c:v>
                      </c:pt>
                      <c:pt idx="3547">
                        <c:v>368.44299438100217</c:v>
                      </c:pt>
                      <c:pt idx="3548">
                        <c:v>371.01081505649</c:v>
                      </c:pt>
                      <c:pt idx="3549">
                        <c:v>370.84768291945903</c:v>
                      </c:pt>
                      <c:pt idx="3550">
                        <c:v>367.22856624977146</c:v>
                      </c:pt>
                      <c:pt idx="3551">
                        <c:v>367.22856624977146</c:v>
                      </c:pt>
                      <c:pt idx="3552">
                        <c:v>367.22856624977146</c:v>
                      </c:pt>
                      <c:pt idx="3553">
                        <c:v>363.29526916802416</c:v>
                      </c:pt>
                      <c:pt idx="3554">
                        <c:v>363.34964654703452</c:v>
                      </c:pt>
                      <c:pt idx="3555">
                        <c:v>362.25605703582681</c:v>
                      </c:pt>
                      <c:pt idx="3556">
                        <c:v>367.37357259379905</c:v>
                      </c:pt>
                      <c:pt idx="3557">
                        <c:v>366.82979880369578</c:v>
                      </c:pt>
                      <c:pt idx="3558">
                        <c:v>366.82979880369578</c:v>
                      </c:pt>
                      <c:pt idx="3559">
                        <c:v>366.82979880369578</c:v>
                      </c:pt>
                      <c:pt idx="3560">
                        <c:v>371.1014440215074</c:v>
                      </c:pt>
                      <c:pt idx="3561">
                        <c:v>372.0016917406785</c:v>
                      </c:pt>
                      <c:pt idx="3562">
                        <c:v>372.44275270376221</c:v>
                      </c:pt>
                      <c:pt idx="3563">
                        <c:v>373.71155821400333</c:v>
                      </c:pt>
                      <c:pt idx="3564">
                        <c:v>377.10712343664852</c:v>
                      </c:pt>
                      <c:pt idx="3565">
                        <c:v>377.10712343664852</c:v>
                      </c:pt>
                      <c:pt idx="3566">
                        <c:v>377.10712343664852</c:v>
                      </c:pt>
                      <c:pt idx="3567">
                        <c:v>380.21267597123858</c:v>
                      </c:pt>
                      <c:pt idx="3568">
                        <c:v>379.85016011116977</c:v>
                      </c:pt>
                      <c:pt idx="3569">
                        <c:v>377.60860370974387</c:v>
                      </c:pt>
                      <c:pt idx="3570">
                        <c:v>377.01649447163135</c:v>
                      </c:pt>
                      <c:pt idx="3571">
                        <c:v>377.01649447163135</c:v>
                      </c:pt>
                      <c:pt idx="3572">
                        <c:v>377.01649447163135</c:v>
                      </c:pt>
                      <c:pt idx="3573">
                        <c:v>377.01649447163135</c:v>
                      </c:pt>
                      <c:pt idx="3574">
                        <c:v>379.01033170201009</c:v>
                      </c:pt>
                      <c:pt idx="3575">
                        <c:v>375.66914385837532</c:v>
                      </c:pt>
                      <c:pt idx="3576">
                        <c:v>378.00132922481845</c:v>
                      </c:pt>
                      <c:pt idx="3577">
                        <c:v>380.0918373512157</c:v>
                      </c:pt>
                      <c:pt idx="3578">
                        <c:v>381.54794272249234</c:v>
                      </c:pt>
                      <c:pt idx="3579">
                        <c:v>381.54794272249234</c:v>
                      </c:pt>
                      <c:pt idx="3580">
                        <c:v>381.54794272249234</c:v>
                      </c:pt>
                      <c:pt idx="3581">
                        <c:v>382.21255513261866</c:v>
                      </c:pt>
                      <c:pt idx="3582">
                        <c:v>377.50589088272437</c:v>
                      </c:pt>
                      <c:pt idx="3583">
                        <c:v>379.69306990513991</c:v>
                      </c:pt>
                      <c:pt idx="3584">
                        <c:v>384.29702132801464</c:v>
                      </c:pt>
                      <c:pt idx="3585">
                        <c:v>385.36644311521792</c:v>
                      </c:pt>
                      <c:pt idx="3586">
                        <c:v>385.36644311521792</c:v>
                      </c:pt>
                      <c:pt idx="3587">
                        <c:v>385.36644311521792</c:v>
                      </c:pt>
                      <c:pt idx="3588">
                        <c:v>383.75324753791136</c:v>
                      </c:pt>
                      <c:pt idx="3589">
                        <c:v>385.30602380520645</c:v>
                      </c:pt>
                      <c:pt idx="3590">
                        <c:v>381.11292369040973</c:v>
                      </c:pt>
                      <c:pt idx="3591">
                        <c:v>379.735363422148</c:v>
                      </c:pt>
                      <c:pt idx="3592">
                        <c:v>378.35780315388632</c:v>
                      </c:pt>
                      <c:pt idx="3593">
                        <c:v>378.35780315388632</c:v>
                      </c:pt>
                      <c:pt idx="3594">
                        <c:v>378.35780315388632</c:v>
                      </c:pt>
                      <c:pt idx="3595">
                        <c:v>381.94671016856819</c:v>
                      </c:pt>
                      <c:pt idx="3596">
                        <c:v>381.22772037943162</c:v>
                      </c:pt>
                      <c:pt idx="3597">
                        <c:v>382.34547761464398</c:v>
                      </c:pt>
                      <c:pt idx="3598">
                        <c:v>380.98000120838446</c:v>
                      </c:pt>
                      <c:pt idx="3599">
                        <c:v>377.27025557367961</c:v>
                      </c:pt>
                      <c:pt idx="3600">
                        <c:v>377.27025557367961</c:v>
                      </c:pt>
                      <c:pt idx="3601">
                        <c:v>377.27025557367961</c:v>
                      </c:pt>
                      <c:pt idx="3602">
                        <c:v>373.98344510905514</c:v>
                      </c:pt>
                      <c:pt idx="3603">
                        <c:v>374.9441121382377</c:v>
                      </c:pt>
                      <c:pt idx="3604">
                        <c:v>374.60576400217337</c:v>
                      </c:pt>
                      <c:pt idx="3605">
                        <c:v>373.6873904899989</c:v>
                      </c:pt>
                      <c:pt idx="3606">
                        <c:v>373.83843876502766</c:v>
                      </c:pt>
                      <c:pt idx="3607">
                        <c:v>373.83843876502766</c:v>
                      </c:pt>
                      <c:pt idx="3608">
                        <c:v>373.83843876502766</c:v>
                      </c:pt>
                      <c:pt idx="3609">
                        <c:v>370.76309588544331</c:v>
                      </c:pt>
                      <c:pt idx="3610">
                        <c:v>372.76297504682333</c:v>
                      </c:pt>
                      <c:pt idx="3611">
                        <c:v>370.96247960848126</c:v>
                      </c:pt>
                      <c:pt idx="3612">
                        <c:v>371.33707933055246</c:v>
                      </c:pt>
                      <c:pt idx="3613">
                        <c:v>372.20107546371656</c:v>
                      </c:pt>
                      <c:pt idx="3614">
                        <c:v>372.20107546371656</c:v>
                      </c:pt>
                      <c:pt idx="3615">
                        <c:v>372.20107546371656</c:v>
                      </c:pt>
                      <c:pt idx="3616">
                        <c:v>370.77517974744563</c:v>
                      </c:pt>
                      <c:pt idx="3617">
                        <c:v>376.55126578454309</c:v>
                      </c:pt>
                      <c:pt idx="3618">
                        <c:v>376.67814633556725</c:v>
                      </c:pt>
                      <c:pt idx="3619">
                        <c:v>379.64473445713088</c:v>
                      </c:pt>
                      <c:pt idx="3620">
                        <c:v>378.99220590900688</c:v>
                      </c:pt>
                      <c:pt idx="3621">
                        <c:v>378.99220590900688</c:v>
                      </c:pt>
                      <c:pt idx="3622">
                        <c:v>378.99220590900688</c:v>
                      </c:pt>
                      <c:pt idx="3623">
                        <c:v>378.99220590900688</c:v>
                      </c:pt>
                      <c:pt idx="3624">
                        <c:v>379.89849555917908</c:v>
                      </c:pt>
                      <c:pt idx="3625">
                        <c:v>381.49960727448325</c:v>
                      </c:pt>
                      <c:pt idx="3626">
                        <c:v>379.72327956014578</c:v>
                      </c:pt>
                      <c:pt idx="3627">
                        <c:v>380.45435321128468</c:v>
                      </c:pt>
                      <c:pt idx="3628">
                        <c:v>380.45435321128468</c:v>
                      </c:pt>
                      <c:pt idx="3629">
                        <c:v>380.45435321128468</c:v>
                      </c:pt>
                      <c:pt idx="3630">
                        <c:v>385.29393994320418</c:v>
                      </c:pt>
                      <c:pt idx="3631">
                        <c:v>386.70775179747278</c:v>
                      </c:pt>
                      <c:pt idx="3632">
                        <c:v>383.68074436589762</c:v>
                      </c:pt>
                      <c:pt idx="3633">
                        <c:v>384.97371760014329</c:v>
                      </c:pt>
                      <c:pt idx="3634">
                        <c:v>384.81058546311232</c:v>
                      </c:pt>
                      <c:pt idx="3635">
                        <c:v>384.81058546311232</c:v>
                      </c:pt>
                      <c:pt idx="3636">
                        <c:v>384.81058546311232</c:v>
                      </c:pt>
                      <c:pt idx="3637">
                        <c:v>382.65965802670365</c:v>
                      </c:pt>
                      <c:pt idx="3638">
                        <c:v>384.83475318711692</c:v>
                      </c:pt>
                      <c:pt idx="3639">
                        <c:v>384.86496284212262</c:v>
                      </c:pt>
                      <c:pt idx="3640">
                        <c:v>384.62328560207675</c:v>
                      </c:pt>
                      <c:pt idx="3641">
                        <c:v>385.04017884115592</c:v>
                      </c:pt>
                      <c:pt idx="3642">
                        <c:v>385.04017884115592</c:v>
                      </c:pt>
                      <c:pt idx="3643">
                        <c:v>385.04017884115592</c:v>
                      </c:pt>
                      <c:pt idx="3644">
                        <c:v>383.80762491692178</c:v>
                      </c:pt>
                      <c:pt idx="3645">
                        <c:v>384.21243429399868</c:v>
                      </c:pt>
                      <c:pt idx="3646">
                        <c:v>386.55066159144297</c:v>
                      </c:pt>
                      <c:pt idx="3647">
                        <c:v>385.42082049422834</c:v>
                      </c:pt>
                      <c:pt idx="3648">
                        <c:v>382.1944293396154</c:v>
                      </c:pt>
                      <c:pt idx="3649">
                        <c:v>382.1944293396154</c:v>
                      </c:pt>
                      <c:pt idx="3650">
                        <c:v>382.1944293396154</c:v>
                      </c:pt>
                      <c:pt idx="3651">
                        <c:v>382.36360340764753</c:v>
                      </c:pt>
                      <c:pt idx="3652">
                        <c:v>383.24572533381513</c:v>
                      </c:pt>
                      <c:pt idx="3653">
                        <c:v>384.13993112198506</c:v>
                      </c:pt>
                      <c:pt idx="3654">
                        <c:v>380.89541417436863</c:v>
                      </c:pt>
                      <c:pt idx="3655">
                        <c:v>379.39701528608401</c:v>
                      </c:pt>
                      <c:pt idx="3656">
                        <c:v>379.39701528608401</c:v>
                      </c:pt>
                      <c:pt idx="3657">
                        <c:v>379.39701528608401</c:v>
                      </c:pt>
                      <c:pt idx="3658">
                        <c:v>379.39701528608401</c:v>
                      </c:pt>
                      <c:pt idx="3659">
                        <c:v>377.36088453869712</c:v>
                      </c:pt>
                      <c:pt idx="3660">
                        <c:v>378.05570660382915</c:v>
                      </c:pt>
                      <c:pt idx="3661">
                        <c:v>375.4335085493309</c:v>
                      </c:pt>
                      <c:pt idx="3662">
                        <c:v>376.7204398525754</c:v>
                      </c:pt>
                      <c:pt idx="3663">
                        <c:v>376.7204398525754</c:v>
                      </c:pt>
                      <c:pt idx="3664">
                        <c:v>376.7204398525754</c:v>
                      </c:pt>
                      <c:pt idx="3665">
                        <c:v>377.45151350371435</c:v>
                      </c:pt>
                      <c:pt idx="3666">
                        <c:v>377.93486798380621</c:v>
                      </c:pt>
                      <c:pt idx="3667">
                        <c:v>377.67506495075691</c:v>
                      </c:pt>
                      <c:pt idx="3668">
                        <c:v>376.05582744244919</c:v>
                      </c:pt>
                      <c:pt idx="3669">
                        <c:v>375.42142468732868</c:v>
                      </c:pt>
                      <c:pt idx="3670">
                        <c:v>375.42142468732868</c:v>
                      </c:pt>
                      <c:pt idx="3671">
                        <c:v>375.42142468732868</c:v>
                      </c:pt>
                      <c:pt idx="3672">
                        <c:v>374.63597365717942</c:v>
                      </c:pt>
                      <c:pt idx="3673">
                        <c:v>376.42438523351927</c:v>
                      </c:pt>
                      <c:pt idx="3674">
                        <c:v>372.53942359978117</c:v>
                      </c:pt>
                      <c:pt idx="3675">
                        <c:v>373.17986828590284</c:v>
                      </c:pt>
                      <c:pt idx="3676">
                        <c:v>368.82363603407521</c:v>
                      </c:pt>
                      <c:pt idx="3677">
                        <c:v>368.82363603407521</c:v>
                      </c:pt>
                      <c:pt idx="3678">
                        <c:v>368.82363603407521</c:v>
                      </c:pt>
                      <c:pt idx="3679">
                        <c:v>368.24965258896611</c:v>
                      </c:pt>
                      <c:pt idx="3680">
                        <c:v>371.21019877952864</c:v>
                      </c:pt>
                      <c:pt idx="3681">
                        <c:v>370.96852153948277</c:v>
                      </c:pt>
                      <c:pt idx="3682">
                        <c:v>370.97456347048393</c:v>
                      </c:pt>
                      <c:pt idx="3683">
                        <c:v>371.83251767264693</c:v>
                      </c:pt>
                      <c:pt idx="3684">
                        <c:v>371.83251767264693</c:v>
                      </c:pt>
                      <c:pt idx="3685">
                        <c:v>371.83251767264693</c:v>
                      </c:pt>
                      <c:pt idx="3686">
                        <c:v>373.27653918192124</c:v>
                      </c:pt>
                      <c:pt idx="3687">
                        <c:v>371.1920729865252</c:v>
                      </c:pt>
                      <c:pt idx="3688">
                        <c:v>371.43375022657108</c:v>
                      </c:pt>
                      <c:pt idx="3689">
                        <c:v>365.81475439550348</c:v>
                      </c:pt>
                      <c:pt idx="3690">
                        <c:v>360.54619056250243</c:v>
                      </c:pt>
                      <c:pt idx="3691">
                        <c:v>360.54619056250243</c:v>
                      </c:pt>
                      <c:pt idx="3692">
                        <c:v>360.54619056250243</c:v>
                      </c:pt>
                      <c:pt idx="3693">
                        <c:v>361.02350311159313</c:v>
                      </c:pt>
                      <c:pt idx="3694">
                        <c:v>365.59120294846099</c:v>
                      </c:pt>
                      <c:pt idx="3695">
                        <c:v>366.55791190864471</c:v>
                      </c:pt>
                      <c:pt idx="3696">
                        <c:v>363.27110144402019</c:v>
                      </c:pt>
                      <c:pt idx="3697">
                        <c:v>364.60636819527389</c:v>
                      </c:pt>
                      <c:pt idx="3698">
                        <c:v>364.60636819527389</c:v>
                      </c:pt>
                      <c:pt idx="3699">
                        <c:v>364.60636819527389</c:v>
                      </c:pt>
                      <c:pt idx="3700">
                        <c:v>368.36444927798789</c:v>
                      </c:pt>
                      <c:pt idx="3701">
                        <c:v>368.62425231103725</c:v>
                      </c:pt>
                      <c:pt idx="3702">
                        <c:v>372.61796870279608</c:v>
                      </c:pt>
                      <c:pt idx="3703">
                        <c:v>371.07727629750332</c:v>
                      </c:pt>
                      <c:pt idx="3704">
                        <c:v>372.81735242583392</c:v>
                      </c:pt>
                      <c:pt idx="3705">
                        <c:v>372.81735242583392</c:v>
                      </c:pt>
                      <c:pt idx="3706">
                        <c:v>372.81735242583392</c:v>
                      </c:pt>
                      <c:pt idx="3707">
                        <c:v>371.88085312065601</c:v>
                      </c:pt>
                      <c:pt idx="3708">
                        <c:v>372.32795601474095</c:v>
                      </c:pt>
                      <c:pt idx="3709">
                        <c:v>374.40638027913582</c:v>
                      </c:pt>
                      <c:pt idx="3710">
                        <c:v>373.78406138601758</c:v>
                      </c:pt>
                      <c:pt idx="3711">
                        <c:v>374.64805751918175</c:v>
                      </c:pt>
                      <c:pt idx="3712">
                        <c:v>374.64805751918175</c:v>
                      </c:pt>
                      <c:pt idx="3713">
                        <c:v>374.64805751918175</c:v>
                      </c:pt>
                      <c:pt idx="3714">
                        <c:v>372.16482387770992</c:v>
                      </c:pt>
                      <c:pt idx="3715">
                        <c:v>374.01365476406113</c:v>
                      </c:pt>
                      <c:pt idx="3716">
                        <c:v>375.17974744728275</c:v>
                      </c:pt>
                      <c:pt idx="3717">
                        <c:v>379.23992508005409</c:v>
                      </c:pt>
                      <c:pt idx="3718">
                        <c:v>378.53301915291979</c:v>
                      </c:pt>
                      <c:pt idx="3719">
                        <c:v>378.53301915291979</c:v>
                      </c:pt>
                      <c:pt idx="3720">
                        <c:v>378.53301915291979</c:v>
                      </c:pt>
                      <c:pt idx="3721">
                        <c:v>378.53301915291979</c:v>
                      </c:pt>
                      <c:pt idx="3722">
                        <c:v>380.50268865929399</c:v>
                      </c:pt>
                      <c:pt idx="3723">
                        <c:v>379.05262521901847</c:v>
                      </c:pt>
                      <c:pt idx="3724">
                        <c:v>378.71427708295414</c:v>
                      </c:pt>
                      <c:pt idx="3725">
                        <c:v>380.80478520935134</c:v>
                      </c:pt>
                      <c:pt idx="3726">
                        <c:v>380.80478520935134</c:v>
                      </c:pt>
                      <c:pt idx="3727">
                        <c:v>380.80478520935134</c:v>
                      </c:pt>
                      <c:pt idx="3728">
                        <c:v>381.11292369040984</c:v>
                      </c:pt>
                      <c:pt idx="3729">
                        <c:v>381.9225424445637</c:v>
                      </c:pt>
                      <c:pt idx="3730">
                        <c:v>379.66286025013437</c:v>
                      </c:pt>
                      <c:pt idx="3731">
                        <c:v>379.51181197510567</c:v>
                      </c:pt>
                      <c:pt idx="3732">
                        <c:v>381.50564920548447</c:v>
                      </c:pt>
                      <c:pt idx="3733">
                        <c:v>381.50564920548447</c:v>
                      </c:pt>
                      <c:pt idx="3734">
                        <c:v>381.50564920548447</c:v>
                      </c:pt>
                      <c:pt idx="3735">
                        <c:v>378.85928342698168</c:v>
                      </c:pt>
                      <c:pt idx="3736">
                        <c:v>380.55706603830424</c:v>
                      </c:pt>
                      <c:pt idx="3737">
                        <c:v>375.98936620143638</c:v>
                      </c:pt>
                      <c:pt idx="3738">
                        <c:v>374.66014138118391</c:v>
                      </c:pt>
                      <c:pt idx="3739">
                        <c:v>375.23412482629294</c:v>
                      </c:pt>
                      <c:pt idx="3740">
                        <c:v>375.23412482629294</c:v>
                      </c:pt>
                      <c:pt idx="3741">
                        <c:v>375.23412482629294</c:v>
                      </c:pt>
                      <c:pt idx="3742">
                        <c:v>373.53030028396927</c:v>
                      </c:pt>
                      <c:pt idx="3743">
                        <c:v>375.87456951241467</c:v>
                      </c:pt>
                      <c:pt idx="3744">
                        <c:v>377.54818439973269</c:v>
                      </c:pt>
                      <c:pt idx="3745">
                        <c:v>373.63301311098883</c:v>
                      </c:pt>
                      <c:pt idx="3746">
                        <c:v>378.19467101685558</c:v>
                      </c:pt>
                      <c:pt idx="3747">
                        <c:v>378.19467101685558</c:v>
                      </c:pt>
                      <c:pt idx="3748">
                        <c:v>378.19467101685558</c:v>
                      </c:pt>
                      <c:pt idx="3749">
                        <c:v>379.14929611503692</c:v>
                      </c:pt>
                      <c:pt idx="3750">
                        <c:v>378.94387046099791</c:v>
                      </c:pt>
                      <c:pt idx="3751">
                        <c:v>380.46039514228602</c:v>
                      </c:pt>
                      <c:pt idx="3752">
                        <c:v>375.5422633073515</c:v>
                      </c:pt>
                      <c:pt idx="3753">
                        <c:v>372.50317201377413</c:v>
                      </c:pt>
                      <c:pt idx="3754">
                        <c:v>372.50317201377413</c:v>
                      </c:pt>
                      <c:pt idx="3755">
                        <c:v>372.50317201377413</c:v>
                      </c:pt>
                      <c:pt idx="3756">
                        <c:v>373.36716814693835</c:v>
                      </c:pt>
                      <c:pt idx="3757">
                        <c:v>372.60588484079375</c:v>
                      </c:pt>
                      <c:pt idx="3758">
                        <c:v>369.77221920125533</c:v>
                      </c:pt>
                      <c:pt idx="3759">
                        <c:v>367.50649507582483</c:v>
                      </c:pt>
                      <c:pt idx="3760">
                        <c:v>369.52450003020823</c:v>
                      </c:pt>
                      <c:pt idx="3761">
                        <c:v>369.52450003020823</c:v>
                      </c:pt>
                      <c:pt idx="3762">
                        <c:v>369.52450003020823</c:v>
                      </c:pt>
                      <c:pt idx="3763">
                        <c:v>371.86272732765246</c:v>
                      </c:pt>
                      <c:pt idx="3764">
                        <c:v>368.79342637906933</c:v>
                      </c:pt>
                      <c:pt idx="3765">
                        <c:v>369.86889009727366</c:v>
                      </c:pt>
                      <c:pt idx="3766">
                        <c:v>369.36740982417842</c:v>
                      </c:pt>
                      <c:pt idx="3767">
                        <c:v>366.04434777354709</c:v>
                      </c:pt>
                      <c:pt idx="3768">
                        <c:v>366.04434777354709</c:v>
                      </c:pt>
                      <c:pt idx="3769">
                        <c:v>366.04434777354709</c:v>
                      </c:pt>
                      <c:pt idx="3770">
                        <c:v>364.46740378224746</c:v>
                      </c:pt>
                      <c:pt idx="3771">
                        <c:v>369.36740982417842</c:v>
                      </c:pt>
                      <c:pt idx="3772">
                        <c:v>374.79910579421045</c:v>
                      </c:pt>
                      <c:pt idx="3773">
                        <c:v>375.46371820433666</c:v>
                      </c:pt>
                      <c:pt idx="3774">
                        <c:v>375.36704730831832</c:v>
                      </c:pt>
                      <c:pt idx="3775">
                        <c:v>375.36704730831832</c:v>
                      </c:pt>
                      <c:pt idx="3776">
                        <c:v>375.36704730831832</c:v>
                      </c:pt>
                      <c:pt idx="3777">
                        <c:v>374.23116428010252</c:v>
                      </c:pt>
                      <c:pt idx="3778">
                        <c:v>373.71155821400379</c:v>
                      </c:pt>
                      <c:pt idx="3779">
                        <c:v>379.31242825206789</c:v>
                      </c:pt>
                      <c:pt idx="3780">
                        <c:v>386.25460697238691</c:v>
                      </c:pt>
                      <c:pt idx="3781">
                        <c:v>388.22427647876111</c:v>
                      </c:pt>
                      <c:pt idx="3782">
                        <c:v>388.22427647876111</c:v>
                      </c:pt>
                      <c:pt idx="3783">
                        <c:v>388.22427647876111</c:v>
                      </c:pt>
                      <c:pt idx="3784">
                        <c:v>388.33907316778294</c:v>
                      </c:pt>
                      <c:pt idx="3785">
                        <c:v>387.88592834269684</c:v>
                      </c:pt>
                      <c:pt idx="3786">
                        <c:v>388.45386985680477</c:v>
                      </c:pt>
                      <c:pt idx="3787">
                        <c:v>391.54129659839134</c:v>
                      </c:pt>
                      <c:pt idx="3788">
                        <c:v>394.90061023502966</c:v>
                      </c:pt>
                      <c:pt idx="3789">
                        <c:v>394.90061023502966</c:v>
                      </c:pt>
                      <c:pt idx="3790">
                        <c:v>394.90061023502966</c:v>
                      </c:pt>
                      <c:pt idx="3791">
                        <c:v>395.21479064708933</c:v>
                      </c:pt>
                      <c:pt idx="3792">
                        <c:v>392.61071838559451</c:v>
                      </c:pt>
                      <c:pt idx="3793">
                        <c:v>393.8674400338333</c:v>
                      </c:pt>
                      <c:pt idx="3794">
                        <c:v>394.1695365838907</c:v>
                      </c:pt>
                      <c:pt idx="3795">
                        <c:v>390.0066461240998</c:v>
                      </c:pt>
                      <c:pt idx="3796">
                        <c:v>390.0066461240998</c:v>
                      </c:pt>
                      <c:pt idx="3797">
                        <c:v>390.0066461240998</c:v>
                      </c:pt>
                      <c:pt idx="3798">
                        <c:v>391.47483535737871</c:v>
                      </c:pt>
                      <c:pt idx="3799">
                        <c:v>390.89480998126857</c:v>
                      </c:pt>
                      <c:pt idx="3800">
                        <c:v>391.8494350794499</c:v>
                      </c:pt>
                      <c:pt idx="3801">
                        <c:v>391.8494350794499</c:v>
                      </c:pt>
                      <c:pt idx="3802">
                        <c:v>391.99444142347744</c:v>
                      </c:pt>
                      <c:pt idx="3803">
                        <c:v>391.99444142347744</c:v>
                      </c:pt>
                      <c:pt idx="3804">
                        <c:v>391.99444142347744</c:v>
                      </c:pt>
                      <c:pt idx="3805">
                        <c:v>390.72563591323643</c:v>
                      </c:pt>
                      <c:pt idx="3806">
                        <c:v>388.4659537188071</c:v>
                      </c:pt>
                      <c:pt idx="3807">
                        <c:v>394.2662074799091</c:v>
                      </c:pt>
                      <c:pt idx="3808">
                        <c:v>395.22083257809049</c:v>
                      </c:pt>
                      <c:pt idx="3809">
                        <c:v>396.18754153827416</c:v>
                      </c:pt>
                      <c:pt idx="3810">
                        <c:v>396.18754153827416</c:v>
                      </c:pt>
                      <c:pt idx="3811">
                        <c:v>396.18754153827416</c:v>
                      </c:pt>
                      <c:pt idx="3812">
                        <c:v>395.1785390610824</c:v>
                      </c:pt>
                      <c:pt idx="3813">
                        <c:v>391.0398163252961</c:v>
                      </c:pt>
                      <c:pt idx="3814">
                        <c:v>394.32058485891935</c:v>
                      </c:pt>
                      <c:pt idx="3815">
                        <c:v>397.40801160050592</c:v>
                      </c:pt>
                      <c:pt idx="3816">
                        <c:v>396.94882484441865</c:v>
                      </c:pt>
                      <c:pt idx="3817">
                        <c:v>396.94882484441865</c:v>
                      </c:pt>
                      <c:pt idx="3818">
                        <c:v>396.94882484441865</c:v>
                      </c:pt>
                      <c:pt idx="3819">
                        <c:v>400.36855779106833</c:v>
                      </c:pt>
                      <c:pt idx="3820">
                        <c:v>402.48323364147012</c:v>
                      </c:pt>
                      <c:pt idx="3821">
                        <c:v>402.26572412542879</c:v>
                      </c:pt>
                      <c:pt idx="3822">
                        <c:v>402.67657543350691</c:v>
                      </c:pt>
                      <c:pt idx="3823">
                        <c:v>400.09667089601675</c:v>
                      </c:pt>
                      <c:pt idx="3824">
                        <c:v>400.09667089601675</c:v>
                      </c:pt>
                      <c:pt idx="3825">
                        <c:v>400.09667089601675</c:v>
                      </c:pt>
                      <c:pt idx="3826">
                        <c:v>400.56794151410628</c:v>
                      </c:pt>
                      <c:pt idx="3827">
                        <c:v>403.34722977463434</c:v>
                      </c:pt>
                      <c:pt idx="3828">
                        <c:v>404.79729321490981</c:v>
                      </c:pt>
                      <c:pt idx="3829">
                        <c:v>405.00876079995004</c:v>
                      </c:pt>
                      <c:pt idx="3830">
                        <c:v>405.00876079995004</c:v>
                      </c:pt>
                      <c:pt idx="3831">
                        <c:v>405.00876079995004</c:v>
                      </c:pt>
                      <c:pt idx="3832">
                        <c:v>405.00876079995004</c:v>
                      </c:pt>
                      <c:pt idx="3833">
                        <c:v>403.16597184459988</c:v>
                      </c:pt>
                      <c:pt idx="3834">
                        <c:v>406.39840493021399</c:v>
                      </c:pt>
                      <c:pt idx="3835">
                        <c:v>406.24735665518529</c:v>
                      </c:pt>
                      <c:pt idx="3836">
                        <c:v>406.41653072321742</c:v>
                      </c:pt>
                      <c:pt idx="3837">
                        <c:v>405.84858920910955</c:v>
                      </c:pt>
                      <c:pt idx="3838">
                        <c:v>405.84858920910955</c:v>
                      </c:pt>
                      <c:pt idx="3839">
                        <c:v>405.84858920910955</c:v>
                      </c:pt>
                      <c:pt idx="3840">
                        <c:v>402.66449157150458</c:v>
                      </c:pt>
                      <c:pt idx="3841">
                        <c:v>398.39284635369296</c:v>
                      </c:pt>
                      <c:pt idx="3842">
                        <c:v>397.37176001449899</c:v>
                      </c:pt>
                      <c:pt idx="3843">
                        <c:v>399.19038124584455</c:v>
                      </c:pt>
                      <c:pt idx="3844">
                        <c:v>399.51060358890533</c:v>
                      </c:pt>
                      <c:pt idx="3845">
                        <c:v>399.51060358890533</c:v>
                      </c:pt>
                      <c:pt idx="3846">
                        <c:v>399.51060358890533</c:v>
                      </c:pt>
                      <c:pt idx="3847">
                        <c:v>401.90320826535992</c:v>
                      </c:pt>
                      <c:pt idx="3848">
                        <c:v>399.90937103498106</c:v>
                      </c:pt>
                      <c:pt idx="3849">
                        <c:v>402.35635309044602</c:v>
                      </c:pt>
                      <c:pt idx="3850">
                        <c:v>398.314301250678</c:v>
                      </c:pt>
                      <c:pt idx="3851">
                        <c:v>401.09358951120606</c:v>
                      </c:pt>
                      <c:pt idx="3852">
                        <c:v>401.09358951120606</c:v>
                      </c:pt>
                      <c:pt idx="3853">
                        <c:v>401.09358951120606</c:v>
                      </c:pt>
                      <c:pt idx="3854">
                        <c:v>401.09358951120606</c:v>
                      </c:pt>
                      <c:pt idx="3855">
                        <c:v>403.98767446075595</c:v>
                      </c:pt>
                      <c:pt idx="3856">
                        <c:v>401.59506978430136</c:v>
                      </c:pt>
                      <c:pt idx="3857">
                        <c:v>399.66769379493519</c:v>
                      </c:pt>
                      <c:pt idx="3858">
                        <c:v>396.97299256842319</c:v>
                      </c:pt>
                      <c:pt idx="3859">
                        <c:v>396.97299256842319</c:v>
                      </c:pt>
                      <c:pt idx="3860">
                        <c:v>396.97299256842319</c:v>
                      </c:pt>
                      <c:pt idx="3861">
                        <c:v>395.3114615431075</c:v>
                      </c:pt>
                      <c:pt idx="3862">
                        <c:v>398.16325297564936</c:v>
                      </c:pt>
                      <c:pt idx="3863">
                        <c:v>399.40184883088466</c:v>
                      </c:pt>
                      <c:pt idx="3864">
                        <c:v>400.06646124101098</c:v>
                      </c:pt>
                      <c:pt idx="3865">
                        <c:v>398.61035586973435</c:v>
                      </c:pt>
                      <c:pt idx="3866">
                        <c:v>398.61035586973435</c:v>
                      </c:pt>
                      <c:pt idx="3867">
                        <c:v>398.61035586973435</c:v>
                      </c:pt>
                      <c:pt idx="3868">
                        <c:v>401.06337985620036</c:v>
                      </c:pt>
                      <c:pt idx="3869">
                        <c:v>403.85475197873075</c:v>
                      </c:pt>
                      <c:pt idx="3870">
                        <c:v>405.618995831066</c:v>
                      </c:pt>
                      <c:pt idx="3871">
                        <c:v>405.12355748897181</c:v>
                      </c:pt>
                      <c:pt idx="3872">
                        <c:v>409.46166394779607</c:v>
                      </c:pt>
                      <c:pt idx="3873">
                        <c:v>409.46166394779607</c:v>
                      </c:pt>
                      <c:pt idx="3874">
                        <c:v>409.46166394779607</c:v>
                      </c:pt>
                      <c:pt idx="3875">
                        <c:v>408.61579360763528</c:v>
                      </c:pt>
                      <c:pt idx="3876">
                        <c:v>408.7185064346549</c:v>
                      </c:pt>
                      <c:pt idx="3877">
                        <c:v>404.90604797293054</c:v>
                      </c:pt>
                      <c:pt idx="3878">
                        <c:v>406.73675306627842</c:v>
                      </c:pt>
                      <c:pt idx="3879">
                        <c:v>409.15956739773873</c:v>
                      </c:pt>
                      <c:pt idx="3880">
                        <c:v>409.15956739773873</c:v>
                      </c:pt>
                      <c:pt idx="3881">
                        <c:v>409.15956739773873</c:v>
                      </c:pt>
                      <c:pt idx="3882">
                        <c:v>409.21394477674903</c:v>
                      </c:pt>
                      <c:pt idx="3883">
                        <c:v>410.77880490604639</c:v>
                      </c:pt>
                      <c:pt idx="3884">
                        <c:v>411.20778200712789</c:v>
                      </c:pt>
                      <c:pt idx="3885">
                        <c:v>408.00555857651943</c:v>
                      </c:pt>
                      <c:pt idx="3886">
                        <c:v>410.33774394296256</c:v>
                      </c:pt>
                      <c:pt idx="3887">
                        <c:v>410.33774394296256</c:v>
                      </c:pt>
                      <c:pt idx="3888">
                        <c:v>410.33774394296256</c:v>
                      </c:pt>
                      <c:pt idx="3889">
                        <c:v>410.33774394296256</c:v>
                      </c:pt>
                      <c:pt idx="3890">
                        <c:v>403.7520391517113</c:v>
                      </c:pt>
                      <c:pt idx="3891">
                        <c:v>406.02984713914407</c:v>
                      </c:pt>
                      <c:pt idx="3892">
                        <c:v>409.7758443598558</c:v>
                      </c:pt>
                      <c:pt idx="3893">
                        <c:v>413.38891909854232</c:v>
                      </c:pt>
                      <c:pt idx="3894">
                        <c:v>413.38891909854232</c:v>
                      </c:pt>
                      <c:pt idx="3895">
                        <c:v>413.38891909854232</c:v>
                      </c:pt>
                      <c:pt idx="3896">
                        <c:v>411.31049483414739</c:v>
                      </c:pt>
                      <c:pt idx="3897">
                        <c:v>413.57621895957783</c:v>
                      </c:pt>
                      <c:pt idx="3898">
                        <c:v>413.70914144160309</c:v>
                      </c:pt>
                      <c:pt idx="3899">
                        <c:v>413.7937284756191</c:v>
                      </c:pt>
                      <c:pt idx="3900">
                        <c:v>417.18325176726307</c:v>
                      </c:pt>
                      <c:pt idx="3901">
                        <c:v>417.18325176726307</c:v>
                      </c:pt>
                      <c:pt idx="3902">
                        <c:v>417.18325176726307</c:v>
                      </c:pt>
                      <c:pt idx="3903">
                        <c:v>417.43701286931127</c:v>
                      </c:pt>
                      <c:pt idx="3904">
                        <c:v>416.06549453205071</c:v>
                      </c:pt>
                      <c:pt idx="3905">
                        <c:v>412.18053289831261</c:v>
                      </c:pt>
                      <c:pt idx="3906">
                        <c:v>413.13515799649389</c:v>
                      </c:pt>
                      <c:pt idx="3907">
                        <c:v>410.07189897891192</c:v>
                      </c:pt>
                      <c:pt idx="3908">
                        <c:v>410.07189897891192</c:v>
                      </c:pt>
                      <c:pt idx="3909">
                        <c:v>410.07189897891192</c:v>
                      </c:pt>
                      <c:pt idx="3910">
                        <c:v>411.86635248625277</c:v>
                      </c:pt>
                      <c:pt idx="3911">
                        <c:v>408.92393208869373</c:v>
                      </c:pt>
                      <c:pt idx="3912">
                        <c:v>406.1808954141726</c:v>
                      </c:pt>
                      <c:pt idx="3913">
                        <c:v>406.86363361730236</c:v>
                      </c:pt>
                      <c:pt idx="3914">
                        <c:v>407.57053954443666</c:v>
                      </c:pt>
                      <c:pt idx="3915">
                        <c:v>407.57053954443666</c:v>
                      </c:pt>
                      <c:pt idx="3916">
                        <c:v>407.57053954443666</c:v>
                      </c:pt>
                      <c:pt idx="3917">
                        <c:v>405.80025376110024</c:v>
                      </c:pt>
                      <c:pt idx="3918">
                        <c:v>403.22034922361007</c:v>
                      </c:pt>
                      <c:pt idx="3919">
                        <c:v>404.80937707691197</c:v>
                      </c:pt>
                      <c:pt idx="3920">
                        <c:v>404.25956135580753</c:v>
                      </c:pt>
                      <c:pt idx="3921">
                        <c:v>404.25956135580753</c:v>
                      </c:pt>
                      <c:pt idx="3922">
                        <c:v>404.25956135580753</c:v>
                      </c:pt>
                      <c:pt idx="3923">
                        <c:v>404.25956135580753</c:v>
                      </c:pt>
                      <c:pt idx="3924">
                        <c:v>405.41961210802793</c:v>
                      </c:pt>
                      <c:pt idx="3925">
                        <c:v>403.29285239562387</c:v>
                      </c:pt>
                      <c:pt idx="3926">
                        <c:v>408.30765512657661</c:v>
                      </c:pt>
                      <c:pt idx="3927">
                        <c:v>406.73071113527698</c:v>
                      </c:pt>
                      <c:pt idx="3928">
                        <c:v>403.85475197873052</c:v>
                      </c:pt>
                      <c:pt idx="3929">
                        <c:v>403.85475197873052</c:v>
                      </c:pt>
                      <c:pt idx="3930">
                        <c:v>403.85475197873052</c:v>
                      </c:pt>
                      <c:pt idx="3931">
                        <c:v>405.06313817896012</c:v>
                      </c:pt>
                      <c:pt idx="3932">
                        <c:v>407.37719775239975</c:v>
                      </c:pt>
                      <c:pt idx="3933">
                        <c:v>407.31677844238828</c:v>
                      </c:pt>
                      <c:pt idx="3934">
                        <c:v>409.96918615189225</c:v>
                      </c:pt>
                      <c:pt idx="3935">
                        <c:v>406.76092079028274</c:v>
                      </c:pt>
                      <c:pt idx="3936">
                        <c:v>406.76092079028274</c:v>
                      </c:pt>
                      <c:pt idx="3937">
                        <c:v>406.76092079028274</c:v>
                      </c:pt>
                      <c:pt idx="3938">
                        <c:v>406.45278230922418</c:v>
                      </c:pt>
                      <c:pt idx="3939">
                        <c:v>408.12035526554104</c:v>
                      </c:pt>
                      <c:pt idx="3940">
                        <c:v>404.64020300887984</c:v>
                      </c:pt>
                      <c:pt idx="3941">
                        <c:v>401.84278895534834</c:v>
                      </c:pt>
                      <c:pt idx="3942">
                        <c:v>396.34463174430368</c:v>
                      </c:pt>
                      <c:pt idx="3943">
                        <c:v>396.34463174430368</c:v>
                      </c:pt>
                      <c:pt idx="3944">
                        <c:v>396.34463174430368</c:v>
                      </c:pt>
                      <c:pt idx="3945">
                        <c:v>395.63772581716938</c:v>
                      </c:pt>
                      <c:pt idx="3946">
                        <c:v>397.2932149114838</c:v>
                      </c:pt>
                      <c:pt idx="3947">
                        <c:v>391.35399673735543</c:v>
                      </c:pt>
                      <c:pt idx="3948">
                        <c:v>398.67077517974559</c:v>
                      </c:pt>
                      <c:pt idx="3949">
                        <c:v>396.34463174430363</c:v>
                      </c:pt>
                      <c:pt idx="3950">
                        <c:v>396.34463174430363</c:v>
                      </c:pt>
                      <c:pt idx="3951">
                        <c:v>396.34463174430363</c:v>
                      </c:pt>
                      <c:pt idx="3952">
                        <c:v>398.99703945380753</c:v>
                      </c:pt>
                      <c:pt idx="3953">
                        <c:v>396.26608664128867</c:v>
                      </c:pt>
                      <c:pt idx="3954">
                        <c:v>397.37780194549987</c:v>
                      </c:pt>
                      <c:pt idx="3955">
                        <c:v>393.37200169173877</c:v>
                      </c:pt>
                      <c:pt idx="3956">
                        <c:v>397.55905987553427</c:v>
                      </c:pt>
                      <c:pt idx="3957">
                        <c:v>397.55905987553427</c:v>
                      </c:pt>
                      <c:pt idx="3958">
                        <c:v>397.55905987553427</c:v>
                      </c:pt>
                      <c:pt idx="3959">
                        <c:v>399.73415503594748</c:v>
                      </c:pt>
                      <c:pt idx="3960">
                        <c:v>400.58606730710932</c:v>
                      </c:pt>
                      <c:pt idx="3961">
                        <c:v>404.28372907981185</c:v>
                      </c:pt>
                      <c:pt idx="3962">
                        <c:v>403.32306205062929</c:v>
                      </c:pt>
                      <c:pt idx="3963">
                        <c:v>402.96658812156164</c:v>
                      </c:pt>
                      <c:pt idx="3964">
                        <c:v>402.96658812156164</c:v>
                      </c:pt>
                      <c:pt idx="3965">
                        <c:v>402.96658812156164</c:v>
                      </c:pt>
                      <c:pt idx="3966">
                        <c:v>404.42873542383944</c:v>
                      </c:pt>
                      <c:pt idx="3967">
                        <c:v>400.65857047912317</c:v>
                      </c:pt>
                      <c:pt idx="3968">
                        <c:v>402.54365295148136</c:v>
                      </c:pt>
                      <c:pt idx="3969">
                        <c:v>399.61935834692576</c:v>
                      </c:pt>
                      <c:pt idx="3970">
                        <c:v>398.61639780073523</c:v>
                      </c:pt>
                      <c:pt idx="3971">
                        <c:v>398.61639780073523</c:v>
                      </c:pt>
                      <c:pt idx="3972">
                        <c:v>398.61639780073523</c:v>
                      </c:pt>
                      <c:pt idx="3973">
                        <c:v>402.27176605642973</c:v>
                      </c:pt>
                      <c:pt idx="3974">
                        <c:v>404.68853845688886</c:v>
                      </c:pt>
                      <c:pt idx="3975">
                        <c:v>408.25327774756619</c:v>
                      </c:pt>
                      <c:pt idx="3976">
                        <c:v>409.9510603588887</c:v>
                      </c:pt>
                      <c:pt idx="3977">
                        <c:v>409.12935774273257</c:v>
                      </c:pt>
                      <c:pt idx="3978">
                        <c:v>409.12935774273257</c:v>
                      </c:pt>
                      <c:pt idx="3979">
                        <c:v>409.12935774273257</c:v>
                      </c:pt>
                      <c:pt idx="3980">
                        <c:v>410.94193704307696</c:v>
                      </c:pt>
                      <c:pt idx="3981">
                        <c:v>410.7365113890379</c:v>
                      </c:pt>
                      <c:pt idx="3982">
                        <c:v>409.58250256781866</c:v>
                      </c:pt>
                      <c:pt idx="3983">
                        <c:v>411.50383662618378</c:v>
                      </c:pt>
                      <c:pt idx="3984">
                        <c:v>411.75759772823199</c:v>
                      </c:pt>
                      <c:pt idx="3985">
                        <c:v>411.75759772823199</c:v>
                      </c:pt>
                      <c:pt idx="3986">
                        <c:v>411.75759772823199</c:v>
                      </c:pt>
                      <c:pt idx="3987">
                        <c:v>411.75759772823199</c:v>
                      </c:pt>
                      <c:pt idx="3988">
                        <c:v>408.63391940063855</c:v>
                      </c:pt>
                      <c:pt idx="3989">
                        <c:v>412.19261676031465</c:v>
                      </c:pt>
                      <c:pt idx="3990">
                        <c:v>413.39496102954314</c:v>
                      </c:pt>
                      <c:pt idx="3991">
                        <c:v>409.75771856685208</c:v>
                      </c:pt>
                      <c:pt idx="3992">
                        <c:v>409.75771856685208</c:v>
                      </c:pt>
                      <c:pt idx="3993">
                        <c:v>409.75771856685208</c:v>
                      </c:pt>
                      <c:pt idx="3994">
                        <c:v>410.51900187299668</c:v>
                      </c:pt>
                      <c:pt idx="3995">
                        <c:v>411.20778200712755</c:v>
                      </c:pt>
                      <c:pt idx="3996">
                        <c:v>409.76980242885435</c:v>
                      </c:pt>
                      <c:pt idx="3997">
                        <c:v>411.83010090024578</c:v>
                      </c:pt>
                      <c:pt idx="3998">
                        <c:v>410.22898918494155</c:v>
                      </c:pt>
                      <c:pt idx="3999">
                        <c:v>410.22898918494155</c:v>
                      </c:pt>
                      <c:pt idx="4000">
                        <c:v>410.22898918494155</c:v>
                      </c:pt>
                      <c:pt idx="4001">
                        <c:v>410.57337925200693</c:v>
                      </c:pt>
                      <c:pt idx="4002">
                        <c:v>411.6911364872193</c:v>
                      </c:pt>
                      <c:pt idx="4003">
                        <c:v>412.5007552413731</c:v>
                      </c:pt>
                      <c:pt idx="4004">
                        <c:v>413.95686061264973</c:v>
                      </c:pt>
                      <c:pt idx="4005">
                        <c:v>415.23774998489307</c:v>
                      </c:pt>
                      <c:pt idx="4006">
                        <c:v>415.23774998489307</c:v>
                      </c:pt>
                      <c:pt idx="4007">
                        <c:v>415.23774998489307</c:v>
                      </c:pt>
                      <c:pt idx="4008">
                        <c:v>414.6456407467806</c:v>
                      </c:pt>
                      <c:pt idx="4009">
                        <c:v>413.3587094435361</c:v>
                      </c:pt>
                      <c:pt idx="4010">
                        <c:v>412.89348075644773</c:v>
                      </c:pt>
                      <c:pt idx="4011">
                        <c:v>407.89076188749726</c:v>
                      </c:pt>
                      <c:pt idx="4012">
                        <c:v>403.4197329466478</c:v>
                      </c:pt>
                      <c:pt idx="4013">
                        <c:v>403.4197329466478</c:v>
                      </c:pt>
                      <c:pt idx="4014">
                        <c:v>403.4197329466478</c:v>
                      </c:pt>
                      <c:pt idx="4015">
                        <c:v>403.80037459972016</c:v>
                      </c:pt>
                      <c:pt idx="4016">
                        <c:v>408.62787746963738</c:v>
                      </c:pt>
                      <c:pt idx="4017">
                        <c:v>407.61283306144446</c:v>
                      </c:pt>
                      <c:pt idx="4018">
                        <c:v>403.79433266871899</c:v>
                      </c:pt>
                      <c:pt idx="4019">
                        <c:v>405.19606066098532</c:v>
                      </c:pt>
                      <c:pt idx="4020">
                        <c:v>405.19606066098532</c:v>
                      </c:pt>
                      <c:pt idx="4021">
                        <c:v>405.19606066098532</c:v>
                      </c:pt>
                      <c:pt idx="4022">
                        <c:v>405.19606066098532</c:v>
                      </c:pt>
                      <c:pt idx="4023">
                        <c:v>408.94809981269822</c:v>
                      </c:pt>
                      <c:pt idx="4024">
                        <c:v>405.11751555797042</c:v>
                      </c:pt>
                      <c:pt idx="4025">
                        <c:v>405.29877348800477</c:v>
                      </c:pt>
                      <c:pt idx="4026">
                        <c:v>410.54921152800233</c:v>
                      </c:pt>
                      <c:pt idx="4027">
                        <c:v>410.54921152800233</c:v>
                      </c:pt>
                      <c:pt idx="4028">
                        <c:v>410.54921152800233</c:v>
                      </c:pt>
                      <c:pt idx="4029">
                        <c:v>413.3587094435361</c:v>
                      </c:pt>
                      <c:pt idx="4030">
                        <c:v>414.2166636456991</c:v>
                      </c:pt>
                      <c:pt idx="4031">
                        <c:v>414.4704247477473</c:v>
                      </c:pt>
                      <c:pt idx="4032">
                        <c:v>415.5760981209574</c:v>
                      </c:pt>
                      <c:pt idx="4033">
                        <c:v>416.34946528910433</c:v>
                      </c:pt>
                      <c:pt idx="4034">
                        <c:v>416.34946528910433</c:v>
                      </c:pt>
                      <c:pt idx="4035">
                        <c:v>416.34946528910433</c:v>
                      </c:pt>
                      <c:pt idx="4036">
                        <c:v>414.70606005679207</c:v>
                      </c:pt>
                      <c:pt idx="4037">
                        <c:v>417.9203673494028</c:v>
                      </c:pt>
                      <c:pt idx="4038">
                        <c:v>419.49731134070237</c:v>
                      </c:pt>
                      <c:pt idx="4039">
                        <c:v>416.54280708114101</c:v>
                      </c:pt>
                      <c:pt idx="4040">
                        <c:v>417.4732644553178</c:v>
                      </c:pt>
                      <c:pt idx="4041">
                        <c:v>417.4732644553178</c:v>
                      </c:pt>
                      <c:pt idx="4042">
                        <c:v>417.4732644553178</c:v>
                      </c:pt>
                      <c:pt idx="4043">
                        <c:v>415.66068515497341</c:v>
                      </c:pt>
                      <c:pt idx="4044">
                        <c:v>415.76339798199285</c:v>
                      </c:pt>
                      <c:pt idx="4045">
                        <c:v>418.14391879644518</c:v>
                      </c:pt>
                      <c:pt idx="4046">
                        <c:v>421.03196181499391</c:v>
                      </c:pt>
                      <c:pt idx="4047">
                        <c:v>418.01703824542108</c:v>
                      </c:pt>
                      <c:pt idx="4048">
                        <c:v>418.01703824542108</c:v>
                      </c:pt>
                      <c:pt idx="4049">
                        <c:v>418.01703824542108</c:v>
                      </c:pt>
                      <c:pt idx="4050">
                        <c:v>418.28288320947149</c:v>
                      </c:pt>
                      <c:pt idx="4051">
                        <c:v>420.79632650594903</c:v>
                      </c:pt>
                      <c:pt idx="4052">
                        <c:v>420.79028457494786</c:v>
                      </c:pt>
                      <c:pt idx="4053">
                        <c:v>416.92949066521425</c:v>
                      </c:pt>
                      <c:pt idx="4054">
                        <c:v>414.76647936680331</c:v>
                      </c:pt>
                      <c:pt idx="4055">
                        <c:v>414.76647936680331</c:v>
                      </c:pt>
                      <c:pt idx="4056">
                        <c:v>414.76647936680331</c:v>
                      </c:pt>
                      <c:pt idx="4057">
                        <c:v>413.70309951060131</c:v>
                      </c:pt>
                      <c:pt idx="4058">
                        <c:v>416.13195577306271</c:v>
                      </c:pt>
                      <c:pt idx="4059">
                        <c:v>415.63047549996742</c:v>
                      </c:pt>
                      <c:pt idx="4060">
                        <c:v>417.97474472841276</c:v>
                      </c:pt>
                      <c:pt idx="4061">
                        <c:v>414.85710833182043</c:v>
                      </c:pt>
                      <c:pt idx="4062">
                        <c:v>414.85710833182043</c:v>
                      </c:pt>
                      <c:pt idx="4063">
                        <c:v>414.85710833182043</c:v>
                      </c:pt>
                      <c:pt idx="4064">
                        <c:v>416.02320101504193</c:v>
                      </c:pt>
                      <c:pt idx="4065">
                        <c:v>411.04464987009607</c:v>
                      </c:pt>
                      <c:pt idx="4066">
                        <c:v>411.23194973113158</c:v>
                      </c:pt>
                      <c:pt idx="4067">
                        <c:v>412.12011358830028</c:v>
                      </c:pt>
                      <c:pt idx="4068">
                        <c:v>411.10506918010742</c:v>
                      </c:pt>
                      <c:pt idx="4069">
                        <c:v>411.10506918010742</c:v>
                      </c:pt>
                      <c:pt idx="4070">
                        <c:v>411.10506918010742</c:v>
                      </c:pt>
                      <c:pt idx="4071">
                        <c:v>411.79384931423829</c:v>
                      </c:pt>
                      <c:pt idx="4072">
                        <c:v>410.31961814995822</c:v>
                      </c:pt>
                      <c:pt idx="4073">
                        <c:v>407.80617485348068</c:v>
                      </c:pt>
                      <c:pt idx="4074">
                        <c:v>408.83330312367582</c:v>
                      </c:pt>
                      <c:pt idx="4075">
                        <c:v>406.43465651622017</c:v>
                      </c:pt>
                      <c:pt idx="4076">
                        <c:v>406.43465651622017</c:v>
                      </c:pt>
                      <c:pt idx="4077">
                        <c:v>406.43465651622017</c:v>
                      </c:pt>
                      <c:pt idx="4078">
                        <c:v>409.17165125974014</c:v>
                      </c:pt>
                      <c:pt idx="4079">
                        <c:v>407.66721044045431</c:v>
                      </c:pt>
                      <c:pt idx="4080">
                        <c:v>411.72134614222455</c:v>
                      </c:pt>
                      <c:pt idx="4081">
                        <c:v>411.40716573016482</c:v>
                      </c:pt>
                      <c:pt idx="4082">
                        <c:v>410.30149235695478</c:v>
                      </c:pt>
                      <c:pt idx="4083">
                        <c:v>410.30149235695478</c:v>
                      </c:pt>
                      <c:pt idx="4084">
                        <c:v>410.30149235695478</c:v>
                      </c:pt>
                      <c:pt idx="4085">
                        <c:v>410.30149235695478</c:v>
                      </c:pt>
                      <c:pt idx="4086">
                        <c:v>415.53380460394891</c:v>
                      </c:pt>
                      <c:pt idx="4087">
                        <c:v>416.42196846111767</c:v>
                      </c:pt>
                      <c:pt idx="4088">
                        <c:v>414.92961150383411</c:v>
                      </c:pt>
                      <c:pt idx="4089">
                        <c:v>417.35846776629558</c:v>
                      </c:pt>
                      <c:pt idx="4090">
                        <c:v>417.35846776629558</c:v>
                      </c:pt>
                      <c:pt idx="4091">
                        <c:v>417.35846776629558</c:v>
                      </c:pt>
                      <c:pt idx="4092">
                        <c:v>417.24971300827497</c:v>
                      </c:pt>
                      <c:pt idx="4093">
                        <c:v>413.11099027248861</c:v>
                      </c:pt>
                      <c:pt idx="4094">
                        <c:v>411.73947193522804</c:v>
                      </c:pt>
                      <c:pt idx="4095">
                        <c:v>411.8723944172533</c:v>
                      </c:pt>
                      <c:pt idx="4096">
                        <c:v>414.07769923267227</c:v>
                      </c:pt>
                      <c:pt idx="4097">
                        <c:v>414.07769923267227</c:v>
                      </c:pt>
                      <c:pt idx="4098">
                        <c:v>414.07769923267227</c:v>
                      </c:pt>
                      <c:pt idx="4099">
                        <c:v>411.74551386622915</c:v>
                      </c:pt>
                      <c:pt idx="4100">
                        <c:v>408.16869071354955</c:v>
                      </c:pt>
                      <c:pt idx="4101">
                        <c:v>405.11147362696875</c:v>
                      </c:pt>
                      <c:pt idx="4102">
                        <c:v>407.51616216542561</c:v>
                      </c:pt>
                      <c:pt idx="4103">
                        <c:v>406.62799830825685</c:v>
                      </c:pt>
                      <c:pt idx="4104">
                        <c:v>406.62799830825685</c:v>
                      </c:pt>
                      <c:pt idx="4105">
                        <c:v>406.62799830825685</c:v>
                      </c:pt>
                      <c:pt idx="4106">
                        <c:v>406.54341127424078</c:v>
                      </c:pt>
                      <c:pt idx="4107">
                        <c:v>407.13552051235331</c:v>
                      </c:pt>
                      <c:pt idx="4108">
                        <c:v>407.40136547640378</c:v>
                      </c:pt>
                      <c:pt idx="4109">
                        <c:v>410.44649870098237</c:v>
                      </c:pt>
                      <c:pt idx="4110">
                        <c:v>411.15944655911778</c:v>
                      </c:pt>
                      <c:pt idx="4111">
                        <c:v>411.15944655911778</c:v>
                      </c:pt>
                      <c:pt idx="4112">
                        <c:v>411.15944655911778</c:v>
                      </c:pt>
                      <c:pt idx="4113">
                        <c:v>410.11419249591916</c:v>
                      </c:pt>
                      <c:pt idx="4114">
                        <c:v>407.07510120234173</c:v>
                      </c:pt>
                      <c:pt idx="4115">
                        <c:v>401.93341792036483</c:v>
                      </c:pt>
                      <c:pt idx="4116">
                        <c:v>399.85499365596991</c:v>
                      </c:pt>
                      <c:pt idx="4117">
                        <c:v>400.29001268805263</c:v>
                      </c:pt>
                      <c:pt idx="4118">
                        <c:v>400.29001268805263</c:v>
                      </c:pt>
                      <c:pt idx="4119">
                        <c:v>400.29001268805263</c:v>
                      </c:pt>
                      <c:pt idx="4120">
                        <c:v>399.05141683281732</c:v>
                      </c:pt>
                      <c:pt idx="4121">
                        <c:v>399.48039393389882</c:v>
                      </c:pt>
                      <c:pt idx="4122">
                        <c:v>397.97595311461305</c:v>
                      </c:pt>
                      <c:pt idx="4123">
                        <c:v>398.07262401063144</c:v>
                      </c:pt>
                      <c:pt idx="4124">
                        <c:v>400.65252854812155</c:v>
                      </c:pt>
                      <c:pt idx="4125">
                        <c:v>400.65252854812155</c:v>
                      </c:pt>
                      <c:pt idx="4126">
                        <c:v>400.65252854812155</c:v>
                      </c:pt>
                      <c:pt idx="4127">
                        <c:v>402.47719171046822</c:v>
                      </c:pt>
                      <c:pt idx="4128">
                        <c:v>398.45930759470485</c:v>
                      </c:pt>
                      <c:pt idx="4129">
                        <c:v>403.73995528970818</c:v>
                      </c:pt>
                      <c:pt idx="4130">
                        <c:v>399.31121986586669</c:v>
                      </c:pt>
                      <c:pt idx="4131">
                        <c:v>398.99703945380702</c:v>
                      </c:pt>
                      <c:pt idx="4132">
                        <c:v>398.99703945380702</c:v>
                      </c:pt>
                      <c:pt idx="4133">
                        <c:v>398.99703945380702</c:v>
                      </c:pt>
                      <c:pt idx="4134">
                        <c:v>404.12059694278054</c:v>
                      </c:pt>
                      <c:pt idx="4135">
                        <c:v>403.40160715364391</c:v>
                      </c:pt>
                      <c:pt idx="4136">
                        <c:v>401.14192495921458</c:v>
                      </c:pt>
                      <c:pt idx="4137">
                        <c:v>396.5621412603445</c:v>
                      </c:pt>
                      <c:pt idx="4138">
                        <c:v>402.7611624675223</c:v>
                      </c:pt>
                      <c:pt idx="4139">
                        <c:v>402.7611624675223</c:v>
                      </c:pt>
                      <c:pt idx="4140">
                        <c:v>402.7611624675223</c:v>
                      </c:pt>
                      <c:pt idx="4141">
                        <c:v>405.19001872998376</c:v>
                      </c:pt>
                      <c:pt idx="4142">
                        <c:v>402.85179143253953</c:v>
                      </c:pt>
                      <c:pt idx="4143">
                        <c:v>406.13860189716399</c:v>
                      </c:pt>
                      <c:pt idx="4144">
                        <c:v>408.57350009062657</c:v>
                      </c:pt>
                      <c:pt idx="4145">
                        <c:v>408.57350009062657</c:v>
                      </c:pt>
                      <c:pt idx="4146">
                        <c:v>408.57350009062657</c:v>
                      </c:pt>
                      <c:pt idx="4147">
                        <c:v>408.57350009062657</c:v>
                      </c:pt>
                      <c:pt idx="4148">
                        <c:v>409.68521539483783</c:v>
                      </c:pt>
                      <c:pt idx="4149">
                        <c:v>408.22306809255997</c:v>
                      </c:pt>
                      <c:pt idx="4150">
                        <c:v>408.44057760860136</c:v>
                      </c:pt>
                      <c:pt idx="4151">
                        <c:v>412.37387469034866</c:v>
                      </c:pt>
                      <c:pt idx="4152">
                        <c:v>413.50371578756335</c:v>
                      </c:pt>
                      <c:pt idx="4153">
                        <c:v>413.50371578756335</c:v>
                      </c:pt>
                      <c:pt idx="4154">
                        <c:v>413.50371578756335</c:v>
                      </c:pt>
                      <c:pt idx="4155">
                        <c:v>412.56721648238545</c:v>
                      </c:pt>
                      <c:pt idx="4156">
                        <c:v>412.68805510240838</c:v>
                      </c:pt>
                      <c:pt idx="4157">
                        <c:v>413.67893178659659</c:v>
                      </c:pt>
                      <c:pt idx="4158">
                        <c:v>415.78152377499606</c:v>
                      </c:pt>
                      <c:pt idx="4159">
                        <c:v>417.26179687027735</c:v>
                      </c:pt>
                      <c:pt idx="4160">
                        <c:v>417.26179687027735</c:v>
                      </c:pt>
                      <c:pt idx="4161">
                        <c:v>417.26179687027735</c:v>
                      </c:pt>
                      <c:pt idx="4162">
                        <c:v>418.75415382756086</c:v>
                      </c:pt>
                      <c:pt idx="4163">
                        <c:v>420.31901395685816</c:v>
                      </c:pt>
                      <c:pt idx="4164">
                        <c:v>421.70865808712222</c:v>
                      </c:pt>
                      <c:pt idx="4165">
                        <c:v>421.70865808712222</c:v>
                      </c:pt>
                      <c:pt idx="4166">
                        <c:v>422.5122349102748</c:v>
                      </c:pt>
                      <c:pt idx="4167">
                        <c:v>422.5122349102748</c:v>
                      </c:pt>
                      <c:pt idx="4168">
                        <c:v>422.5122349102748</c:v>
                      </c:pt>
                      <c:pt idx="4169">
                        <c:v>418.9293698265941</c:v>
                      </c:pt>
                      <c:pt idx="4170">
                        <c:v>419.49126940970081</c:v>
                      </c:pt>
                      <c:pt idx="4171">
                        <c:v>417.29200652528294</c:v>
                      </c:pt>
                      <c:pt idx="4172">
                        <c:v>421.89595794815767</c:v>
                      </c:pt>
                      <c:pt idx="4173">
                        <c:v>422.86266690834134</c:v>
                      </c:pt>
                      <c:pt idx="4174">
                        <c:v>422.86266690834134</c:v>
                      </c:pt>
                      <c:pt idx="4175">
                        <c:v>422.86266690834134</c:v>
                      </c:pt>
                      <c:pt idx="4176">
                        <c:v>421.57573560509684</c:v>
                      </c:pt>
                      <c:pt idx="4177">
                        <c:v>422.03492236118404</c:v>
                      </c:pt>
                      <c:pt idx="4178">
                        <c:v>420.24651078484425</c:v>
                      </c:pt>
                      <c:pt idx="4179">
                        <c:v>419.05020844661698</c:v>
                      </c:pt>
                      <c:pt idx="4180">
                        <c:v>419.50335327170308</c:v>
                      </c:pt>
                      <c:pt idx="4181">
                        <c:v>419.50335327170308</c:v>
                      </c:pt>
                      <c:pt idx="4182">
                        <c:v>419.50335327170308</c:v>
                      </c:pt>
                      <c:pt idx="4183">
                        <c:v>420.11358830281904</c:v>
                      </c:pt>
                      <c:pt idx="4184">
                        <c:v>421.86574829315191</c:v>
                      </c:pt>
                      <c:pt idx="4185">
                        <c:v>423.46686000845614</c:v>
                      </c:pt>
                      <c:pt idx="4186">
                        <c:v>423.79916621351924</c:v>
                      </c:pt>
                      <c:pt idx="4187">
                        <c:v>422.66328318530344</c:v>
                      </c:pt>
                      <c:pt idx="4188">
                        <c:v>422.66328318530344</c:v>
                      </c:pt>
                      <c:pt idx="4189">
                        <c:v>422.66328318530344</c:v>
                      </c:pt>
                      <c:pt idx="4190">
                        <c:v>420.80841036795107</c:v>
                      </c:pt>
                      <c:pt idx="4191">
                        <c:v>419.95045616578801</c:v>
                      </c:pt>
                      <c:pt idx="4192">
                        <c:v>420.63923629991893</c:v>
                      </c:pt>
                      <c:pt idx="4193">
                        <c:v>421.38239381306011</c:v>
                      </c:pt>
                      <c:pt idx="4194">
                        <c:v>421.49114857108077</c:v>
                      </c:pt>
                      <c:pt idx="4195">
                        <c:v>421.49114857108077</c:v>
                      </c:pt>
                      <c:pt idx="4196">
                        <c:v>421.49114857108077</c:v>
                      </c:pt>
                      <c:pt idx="4197">
                        <c:v>421.49114857108077</c:v>
                      </c:pt>
                      <c:pt idx="4198">
                        <c:v>417.56389342033458</c:v>
                      </c:pt>
                      <c:pt idx="4199">
                        <c:v>418.3795541054896</c:v>
                      </c:pt>
                      <c:pt idx="4200">
                        <c:v>416.639477977159</c:v>
                      </c:pt>
                      <c:pt idx="4201">
                        <c:v>414.01123799165964</c:v>
                      </c:pt>
                      <c:pt idx="4202">
                        <c:v>414.01123799165964</c:v>
                      </c:pt>
                      <c:pt idx="4203">
                        <c:v>414.01123799165964</c:v>
                      </c:pt>
                      <c:pt idx="4204">
                        <c:v>414.01123799165964</c:v>
                      </c:pt>
                      <c:pt idx="4205">
                        <c:v>420.35526554286503</c:v>
                      </c:pt>
                      <c:pt idx="4206">
                        <c:v>421.55760981209346</c:v>
                      </c:pt>
                      <c:pt idx="4207">
                        <c:v>421.56365174309462</c:v>
                      </c:pt>
                      <c:pt idx="4208">
                        <c:v>425.6902906168786</c:v>
                      </c:pt>
                      <c:pt idx="4209">
                        <c:v>425.6902906168786</c:v>
                      </c:pt>
                      <c:pt idx="4210">
                        <c:v>425.6902906168786</c:v>
                      </c:pt>
                      <c:pt idx="4211">
                        <c:v>427.50891184822422</c:v>
                      </c:pt>
                      <c:pt idx="4212">
                        <c:v>427.47870219321845</c:v>
                      </c:pt>
                      <c:pt idx="4213">
                        <c:v>428.48770467041021</c:v>
                      </c:pt>
                      <c:pt idx="4214">
                        <c:v>425.70841640988215</c:v>
                      </c:pt>
                      <c:pt idx="4215">
                        <c:v>425.64195516886952</c:v>
                      </c:pt>
                      <c:pt idx="4216">
                        <c:v>425.64195516886952</c:v>
                      </c:pt>
                      <c:pt idx="4217">
                        <c:v>425.64195516886952</c:v>
                      </c:pt>
                      <c:pt idx="4218">
                        <c:v>425.64195516886952</c:v>
                      </c:pt>
                      <c:pt idx="4219">
                        <c:v>424.69941393269039</c:v>
                      </c:pt>
                      <c:pt idx="4220">
                        <c:v>422.53640263427945</c:v>
                      </c:pt>
                      <c:pt idx="4221">
                        <c:v>424.39731738263293</c:v>
                      </c:pt>
                      <c:pt idx="4222">
                        <c:v>416.74823273517967</c:v>
                      </c:pt>
                      <c:pt idx="4223">
                        <c:v>416.74823273517967</c:v>
                      </c:pt>
                      <c:pt idx="4224">
                        <c:v>416.74823273517967</c:v>
                      </c:pt>
                      <c:pt idx="4225">
                        <c:v>416.49447163313147</c:v>
                      </c:pt>
                      <c:pt idx="4226">
                        <c:v>417.20741949126688</c:v>
                      </c:pt>
                      <c:pt idx="4227">
                        <c:v>416.11987191106027</c:v>
                      </c:pt>
                      <c:pt idx="4228">
                        <c:v>418.18621231345281</c:v>
                      </c:pt>
                      <c:pt idx="4229">
                        <c:v>421.87179022415307</c:v>
                      </c:pt>
                      <c:pt idx="4230">
                        <c:v>421.87179022415307</c:v>
                      </c:pt>
                      <c:pt idx="4231">
                        <c:v>421.87179022415307</c:v>
                      </c:pt>
                      <c:pt idx="4232">
                        <c:v>422.10742553319784</c:v>
                      </c:pt>
                      <c:pt idx="4233">
                        <c:v>420.41568485287644</c:v>
                      </c:pt>
                      <c:pt idx="4234">
                        <c:v>420.94133284997628</c:v>
                      </c:pt>
                      <c:pt idx="4235">
                        <c:v>418.05933176242866</c:v>
                      </c:pt>
                      <c:pt idx="4236">
                        <c:v>415.43713370793046</c:v>
                      </c:pt>
                      <c:pt idx="4237">
                        <c:v>415.43713370793046</c:v>
                      </c:pt>
                      <c:pt idx="4238">
                        <c:v>415.43713370793046</c:v>
                      </c:pt>
                      <c:pt idx="4239">
                        <c:v>414.54292791976053</c:v>
                      </c:pt>
                      <c:pt idx="4240">
                        <c:v>412.19865869131513</c:v>
                      </c:pt>
                      <c:pt idx="4241">
                        <c:v>416.62739411515651</c:v>
                      </c:pt>
                      <c:pt idx="4242">
                        <c:v>416.83886170019667</c:v>
                      </c:pt>
                      <c:pt idx="4243">
                        <c:v>417.96870279741137</c:v>
                      </c:pt>
                      <c:pt idx="4244">
                        <c:v>417.96870279741137</c:v>
                      </c:pt>
                      <c:pt idx="4245">
                        <c:v>417.96870279741137</c:v>
                      </c:pt>
                      <c:pt idx="4246">
                        <c:v>416.57301673614626</c:v>
                      </c:pt>
                      <c:pt idx="4247">
                        <c:v>420.79028457494746</c:v>
                      </c:pt>
                      <c:pt idx="4248">
                        <c:v>422.69953477131014</c:v>
                      </c:pt>
                      <c:pt idx="4249">
                        <c:v>425.00755241374861</c:v>
                      </c:pt>
                      <c:pt idx="4250">
                        <c:v>423.56957283547541</c:v>
                      </c:pt>
                      <c:pt idx="4251">
                        <c:v>423.56957283547541</c:v>
                      </c:pt>
                      <c:pt idx="4252">
                        <c:v>423.56957283547541</c:v>
                      </c:pt>
                      <c:pt idx="4253">
                        <c:v>423.56957283547541</c:v>
                      </c:pt>
                      <c:pt idx="4254">
                        <c:v>421.90804181015972</c:v>
                      </c:pt>
                      <c:pt idx="4255">
                        <c:v>423.55144704247198</c:v>
                      </c:pt>
                      <c:pt idx="4256">
                        <c:v>422.17388677421025</c:v>
                      </c:pt>
                      <c:pt idx="4257">
                        <c:v>422.31285118723667</c:v>
                      </c:pt>
                      <c:pt idx="4258">
                        <c:v>422.31285118723667</c:v>
                      </c:pt>
                      <c:pt idx="4259">
                        <c:v>422.31285118723667</c:v>
                      </c:pt>
                      <c:pt idx="4260">
                        <c:v>424.65712041568202</c:v>
                      </c:pt>
                      <c:pt idx="4261">
                        <c:v>420.51839767989566</c:v>
                      </c:pt>
                      <c:pt idx="4262">
                        <c:v>423.47894387045812</c:v>
                      </c:pt>
                      <c:pt idx="4263">
                        <c:v>421.87179022415279</c:v>
                      </c:pt>
                      <c:pt idx="4264">
                        <c:v>421.42468733006785</c:v>
                      </c:pt>
                      <c:pt idx="4265">
                        <c:v>421.42468733006785</c:v>
                      </c:pt>
                      <c:pt idx="4266">
                        <c:v>421.42468733006785</c:v>
                      </c:pt>
                      <c:pt idx="4267">
                        <c:v>419.20125672164545</c:v>
                      </c:pt>
                      <c:pt idx="4268">
                        <c:v>418.88103437858456</c:v>
                      </c:pt>
                      <c:pt idx="4269">
                        <c:v>420.45797836988413</c:v>
                      </c:pt>
                      <c:pt idx="4270">
                        <c:v>418.46414113950533</c:v>
                      </c:pt>
                      <c:pt idx="4271">
                        <c:v>421.56969367409539</c:v>
                      </c:pt>
                      <c:pt idx="4272">
                        <c:v>421.56969367409539</c:v>
                      </c:pt>
                      <c:pt idx="4273">
                        <c:v>421.56969367409539</c:v>
                      </c:pt>
                      <c:pt idx="4274">
                        <c:v>422.67536704730549</c:v>
                      </c:pt>
                      <c:pt idx="4275">
                        <c:v>426.17968702797123</c:v>
                      </c:pt>
                      <c:pt idx="4276">
                        <c:v>427.2551507461755</c:v>
                      </c:pt>
                      <c:pt idx="4277">
                        <c:v>427.64787626125008</c:v>
                      </c:pt>
                      <c:pt idx="4278">
                        <c:v>428.41520149839596</c:v>
                      </c:pt>
                      <c:pt idx="4279">
                        <c:v>428.41520149839596</c:v>
                      </c:pt>
                      <c:pt idx="4280">
                        <c:v>428.41520149839596</c:v>
                      </c:pt>
                      <c:pt idx="4281">
                        <c:v>428.81396894447175</c:v>
                      </c:pt>
                      <c:pt idx="4282">
                        <c:v>427.33973778019163</c:v>
                      </c:pt>
                      <c:pt idx="4283">
                        <c:v>429.57525225061636</c:v>
                      </c:pt>
                      <c:pt idx="4284">
                        <c:v>428.0828952933328</c:v>
                      </c:pt>
                      <c:pt idx="4285">
                        <c:v>428.09497915533507</c:v>
                      </c:pt>
                      <c:pt idx="4286">
                        <c:v>428.09497915533507</c:v>
                      </c:pt>
                      <c:pt idx="4287">
                        <c:v>428.09497915533507</c:v>
                      </c:pt>
                      <c:pt idx="4288">
                        <c:v>427.1041024711468</c:v>
                      </c:pt>
                      <c:pt idx="4289">
                        <c:v>424.11334662557863</c:v>
                      </c:pt>
                      <c:pt idx="4290">
                        <c:v>426.78388012808597</c:v>
                      </c:pt>
                      <c:pt idx="4291">
                        <c:v>425.58153585885754</c:v>
                      </c:pt>
                      <c:pt idx="4292">
                        <c:v>423.11642801038914</c:v>
                      </c:pt>
                      <c:pt idx="4293">
                        <c:v>423.11642801038914</c:v>
                      </c:pt>
                      <c:pt idx="4294">
                        <c:v>423.11642801038914</c:v>
                      </c:pt>
                      <c:pt idx="4295">
                        <c:v>423.926046764543</c:v>
                      </c:pt>
                      <c:pt idx="4296">
                        <c:v>425.46673916983576</c:v>
                      </c:pt>
                      <c:pt idx="4297">
                        <c:v>426.30656757899527</c:v>
                      </c:pt>
                      <c:pt idx="4298">
                        <c:v>425.16464261977831</c:v>
                      </c:pt>
                      <c:pt idx="4299">
                        <c:v>421.56969367409528</c:v>
                      </c:pt>
                      <c:pt idx="4300">
                        <c:v>421.56969367409528</c:v>
                      </c:pt>
                      <c:pt idx="4301">
                        <c:v>421.56969367409528</c:v>
                      </c:pt>
                      <c:pt idx="4302">
                        <c:v>421.96846112017096</c:v>
                      </c:pt>
                      <c:pt idx="4303">
                        <c:v>419.21334058364749</c:v>
                      </c:pt>
                      <c:pt idx="4304">
                        <c:v>419.08646003262339</c:v>
                      </c:pt>
                      <c:pt idx="4305">
                        <c:v>419.36438885867619</c:v>
                      </c:pt>
                      <c:pt idx="4306">
                        <c:v>419.36438885867619</c:v>
                      </c:pt>
                      <c:pt idx="4307">
                        <c:v>419.36438885867619</c:v>
                      </c:pt>
                      <c:pt idx="4308">
                        <c:v>419.36438885867619</c:v>
                      </c:pt>
                      <c:pt idx="4309">
                        <c:v>417.40680321430426</c:v>
                      </c:pt>
                      <c:pt idx="4310">
                        <c:v>423.14663766539479</c:v>
                      </c:pt>
                      <c:pt idx="4311">
                        <c:v>423.7810404205153</c:v>
                      </c:pt>
                      <c:pt idx="4312">
                        <c:v>424.3610657966255</c:v>
                      </c:pt>
                      <c:pt idx="4313">
                        <c:v>423.96229835054976</c:v>
                      </c:pt>
                      <c:pt idx="4314">
                        <c:v>423.96229835054976</c:v>
                      </c:pt>
                      <c:pt idx="4315">
                        <c:v>423.96229835054976</c:v>
                      </c:pt>
                      <c:pt idx="4316">
                        <c:v>422.89287656334648</c:v>
                      </c:pt>
                      <c:pt idx="4317">
                        <c:v>422.24034801522254</c:v>
                      </c:pt>
                      <c:pt idx="4318">
                        <c:v>422.51827684127534</c:v>
                      </c:pt>
                      <c:pt idx="4319">
                        <c:v>423.75687269651075</c:v>
                      </c:pt>
                      <c:pt idx="4320">
                        <c:v>421.64823877711012</c:v>
                      </c:pt>
                      <c:pt idx="4321">
                        <c:v>421.64823877711012</c:v>
                      </c:pt>
                      <c:pt idx="4322">
                        <c:v>421.64823877711012</c:v>
                      </c:pt>
                      <c:pt idx="4323">
                        <c:v>420.47006223188623</c:v>
                      </c:pt>
                      <c:pt idx="4324">
                        <c:v>421.58177753609743</c:v>
                      </c:pt>
                      <c:pt idx="4325">
                        <c:v>418.7904054135671</c:v>
                      </c:pt>
                      <c:pt idx="4326">
                        <c:v>419.89003685577609</c:v>
                      </c:pt>
                      <c:pt idx="4327">
                        <c:v>423.49706966346133</c:v>
                      </c:pt>
                      <c:pt idx="4328">
                        <c:v>423.49706966346133</c:v>
                      </c:pt>
                      <c:pt idx="4329">
                        <c:v>423.49706966346133</c:v>
                      </c:pt>
                      <c:pt idx="4330">
                        <c:v>423.6299921454866</c:v>
                      </c:pt>
                      <c:pt idx="4331">
                        <c:v>422.6451573922995</c:v>
                      </c:pt>
                      <c:pt idx="4332">
                        <c:v>421.6119871911032</c:v>
                      </c:pt>
                      <c:pt idx="4333">
                        <c:v>417.18929369826299</c:v>
                      </c:pt>
                      <c:pt idx="4334">
                        <c:v>413.74539302760866</c:v>
                      </c:pt>
                      <c:pt idx="4335">
                        <c:v>413.74539302760866</c:v>
                      </c:pt>
                      <c:pt idx="4336">
                        <c:v>413.74539302760866</c:v>
                      </c:pt>
                      <c:pt idx="4337">
                        <c:v>416.60926832215279</c:v>
                      </c:pt>
                      <c:pt idx="4338">
                        <c:v>415.73318832698641</c:v>
                      </c:pt>
                      <c:pt idx="4339">
                        <c:v>409.78792822185687</c:v>
                      </c:pt>
                      <c:pt idx="4340">
                        <c:v>408.45266147060318</c:v>
                      </c:pt>
                      <c:pt idx="4341">
                        <c:v>409.15352546673637</c:v>
                      </c:pt>
                      <c:pt idx="4342">
                        <c:v>409.15352546673637</c:v>
                      </c:pt>
                      <c:pt idx="4343">
                        <c:v>409.15352546673637</c:v>
                      </c:pt>
                      <c:pt idx="4344">
                        <c:v>407.63700078544815</c:v>
                      </c:pt>
                      <c:pt idx="4345">
                        <c:v>405.61295390006364</c:v>
                      </c:pt>
                      <c:pt idx="4346">
                        <c:v>407.61887499244472</c:v>
                      </c:pt>
                      <c:pt idx="4347">
                        <c:v>411.52800435018742</c:v>
                      </c:pt>
                      <c:pt idx="4348">
                        <c:v>413.16536765149851</c:v>
                      </c:pt>
                      <c:pt idx="4349">
                        <c:v>413.16536765149851</c:v>
                      </c:pt>
                      <c:pt idx="4350">
                        <c:v>413.16536765149851</c:v>
                      </c:pt>
                      <c:pt idx="4351">
                        <c:v>413.16536765149851</c:v>
                      </c:pt>
                      <c:pt idx="4352">
                        <c:v>406.60987251525302</c:v>
                      </c:pt>
                      <c:pt idx="4353">
                        <c:v>409.37707691377875</c:v>
                      </c:pt>
                      <c:pt idx="4354">
                        <c:v>413.49163192556051</c:v>
                      </c:pt>
                      <c:pt idx="4355">
                        <c:v>413.9145670956409</c:v>
                      </c:pt>
                      <c:pt idx="4356">
                        <c:v>413.9145670956409</c:v>
                      </c:pt>
                      <c:pt idx="4357">
                        <c:v>413.9145670956409</c:v>
                      </c:pt>
                      <c:pt idx="4358">
                        <c:v>406.39236299921168</c:v>
                      </c:pt>
                      <c:pt idx="4359">
                        <c:v>406.12651803516115</c:v>
                      </c:pt>
                      <c:pt idx="4360">
                        <c:v>402.84574950153785</c:v>
                      </c:pt>
                      <c:pt idx="4361">
                        <c:v>403.66141018669288</c:v>
                      </c:pt>
                      <c:pt idx="4362">
                        <c:v>402.38656274545065</c:v>
                      </c:pt>
                      <c:pt idx="4363">
                        <c:v>402.38656274545065</c:v>
                      </c:pt>
                      <c:pt idx="4364">
                        <c:v>402.38656274545065</c:v>
                      </c:pt>
                      <c:pt idx="4365">
                        <c:v>397.74635973656899</c:v>
                      </c:pt>
                      <c:pt idx="4366">
                        <c:v>395.05165851005705</c:v>
                      </c:pt>
                      <c:pt idx="4367">
                        <c:v>398.10887559663786</c:v>
                      </c:pt>
                      <c:pt idx="4368">
                        <c:v>405.41357017702569</c:v>
                      </c:pt>
                      <c:pt idx="4369">
                        <c:v>404.47707087184779</c:v>
                      </c:pt>
                      <c:pt idx="4370">
                        <c:v>404.47707087184779</c:v>
                      </c:pt>
                      <c:pt idx="4371">
                        <c:v>404.47707087184779</c:v>
                      </c:pt>
                      <c:pt idx="4372">
                        <c:v>401.5104827502841</c:v>
                      </c:pt>
                      <c:pt idx="4373">
                        <c:v>401.12984109721179</c:v>
                      </c:pt>
                      <c:pt idx="4374">
                        <c:v>405.30481541900508</c:v>
                      </c:pt>
                      <c:pt idx="4375">
                        <c:v>403.41369101564578</c:v>
                      </c:pt>
                      <c:pt idx="4376">
                        <c:v>403.15992991359752</c:v>
                      </c:pt>
                      <c:pt idx="4377">
                        <c:v>403.15992991359752</c:v>
                      </c:pt>
                      <c:pt idx="4378">
                        <c:v>403.15992991359752</c:v>
                      </c:pt>
                      <c:pt idx="4379">
                        <c:v>404.71270618089255</c:v>
                      </c:pt>
                      <c:pt idx="4380">
                        <c:v>401.72195033532427</c:v>
                      </c:pt>
                      <c:pt idx="4381">
                        <c:v>404.39852576883283</c:v>
                      </c:pt>
                      <c:pt idx="4382">
                        <c:v>412.82097758443297</c:v>
                      </c:pt>
                      <c:pt idx="4383">
                        <c:v>411.3467464201529</c:v>
                      </c:pt>
                      <c:pt idx="4384">
                        <c:v>411.3467464201529</c:v>
                      </c:pt>
                      <c:pt idx="4385">
                        <c:v>411.3467464201529</c:v>
                      </c:pt>
                      <c:pt idx="4386">
                        <c:v>414.39187964473149</c:v>
                      </c:pt>
                      <c:pt idx="4387">
                        <c:v>414.39187964473149</c:v>
                      </c:pt>
                      <c:pt idx="4388">
                        <c:v>411.54613014319079</c:v>
                      </c:pt>
                      <c:pt idx="4389">
                        <c:v>414.01123799165919</c:v>
                      </c:pt>
                      <c:pt idx="4390">
                        <c:v>410.55525345900259</c:v>
                      </c:pt>
                      <c:pt idx="4391">
                        <c:v>410.55525345900259</c:v>
                      </c:pt>
                      <c:pt idx="4392">
                        <c:v>410.55525345900259</c:v>
                      </c:pt>
                      <c:pt idx="4393">
                        <c:v>410.70630173403134</c:v>
                      </c:pt>
                      <c:pt idx="4394">
                        <c:v>412.18053289831153</c:v>
                      </c:pt>
                      <c:pt idx="4395">
                        <c:v>407.23219140837131</c:v>
                      </c:pt>
                      <c:pt idx="4396">
                        <c:v>403.17805570660101</c:v>
                      </c:pt>
                      <c:pt idx="4397">
                        <c:v>402.01196302337951</c:v>
                      </c:pt>
                      <c:pt idx="4398">
                        <c:v>402.01196302337951</c:v>
                      </c:pt>
                      <c:pt idx="4399">
                        <c:v>402.01196302337951</c:v>
                      </c:pt>
                      <c:pt idx="4400">
                        <c:v>400.80357682314991</c:v>
                      </c:pt>
                      <c:pt idx="4401">
                        <c:v>402.09050812639447</c:v>
                      </c:pt>
                      <c:pt idx="4402">
                        <c:v>408.77288381366401</c:v>
                      </c:pt>
                      <c:pt idx="4403">
                        <c:v>404.75499969790064</c:v>
                      </c:pt>
                      <c:pt idx="4404">
                        <c:v>403.10555253458722</c:v>
                      </c:pt>
                      <c:pt idx="4405">
                        <c:v>403.10555253458722</c:v>
                      </c:pt>
                      <c:pt idx="4406">
                        <c:v>403.10555253458722</c:v>
                      </c:pt>
                      <c:pt idx="4407">
                        <c:v>410.47066642498658</c:v>
                      </c:pt>
                      <c:pt idx="4408">
                        <c:v>412.50075524137225</c:v>
                      </c:pt>
                      <c:pt idx="4409">
                        <c:v>412.07177814029075</c:v>
                      </c:pt>
                      <c:pt idx="4410">
                        <c:v>410.44045676998087</c:v>
                      </c:pt>
                      <c:pt idx="4411">
                        <c:v>415.08065977886241</c:v>
                      </c:pt>
                      <c:pt idx="4412">
                        <c:v>415.08065977886241</c:v>
                      </c:pt>
                      <c:pt idx="4413">
                        <c:v>415.08065977886241</c:v>
                      </c:pt>
                      <c:pt idx="4414">
                        <c:v>413.70309951060074</c:v>
                      </c:pt>
                      <c:pt idx="4415">
                        <c:v>411.47362697117711</c:v>
                      </c:pt>
                      <c:pt idx="4416">
                        <c:v>413.21370309950765</c:v>
                      </c:pt>
                      <c:pt idx="4417">
                        <c:v>412.79680986042848</c:v>
                      </c:pt>
                      <c:pt idx="4418">
                        <c:v>412.10198779529651</c:v>
                      </c:pt>
                      <c:pt idx="4419">
                        <c:v>412.10198779529651</c:v>
                      </c:pt>
                      <c:pt idx="4420">
                        <c:v>412.10198779529651</c:v>
                      </c:pt>
                      <c:pt idx="4421">
                        <c:v>411.55217207419201</c:v>
                      </c:pt>
                      <c:pt idx="4422">
                        <c:v>410.66400821702331</c:v>
                      </c:pt>
                      <c:pt idx="4423">
                        <c:v>410.44649870098198</c:v>
                      </c:pt>
                      <c:pt idx="4424">
                        <c:v>412.08990393329412</c:v>
                      </c:pt>
                      <c:pt idx="4425">
                        <c:v>410.77276297504392</c:v>
                      </c:pt>
                      <c:pt idx="4426">
                        <c:v>410.77276297504392</c:v>
                      </c:pt>
                      <c:pt idx="4427">
                        <c:v>410.77276297504392</c:v>
                      </c:pt>
                      <c:pt idx="4428">
                        <c:v>411.72738807322531</c:v>
                      </c:pt>
                      <c:pt idx="4429">
                        <c:v>416.39175880611145</c:v>
                      </c:pt>
                      <c:pt idx="4430">
                        <c:v>419.29188568666251</c:v>
                      </c:pt>
                      <c:pt idx="4431">
                        <c:v>419.49126940970041</c:v>
                      </c:pt>
                      <c:pt idx="4432">
                        <c:v>422.536402634279</c:v>
                      </c:pt>
                      <c:pt idx="4433">
                        <c:v>422.536402634279</c:v>
                      </c:pt>
                      <c:pt idx="4434">
                        <c:v>422.536402634279</c:v>
                      </c:pt>
                      <c:pt idx="4435">
                        <c:v>421.2253036070299</c:v>
                      </c:pt>
                      <c:pt idx="4436">
                        <c:v>421.4488550540724</c:v>
                      </c:pt>
                      <c:pt idx="4437">
                        <c:v>419.35230499667415</c:v>
                      </c:pt>
                      <c:pt idx="4438">
                        <c:v>421.21321974502763</c:v>
                      </c:pt>
                      <c:pt idx="4439">
                        <c:v>421.2978067790437</c:v>
                      </c:pt>
                      <c:pt idx="4440">
                        <c:v>421.2978067790437</c:v>
                      </c:pt>
                      <c:pt idx="4441">
                        <c:v>421.2978067790437</c:v>
                      </c:pt>
                      <c:pt idx="4442">
                        <c:v>423.85958552353043</c:v>
                      </c:pt>
                      <c:pt idx="4443">
                        <c:v>425.18276841278185</c:v>
                      </c:pt>
                      <c:pt idx="4444">
                        <c:v>425.11026524076806</c:v>
                      </c:pt>
                      <c:pt idx="4445">
                        <c:v>424.43356896863946</c:v>
                      </c:pt>
                      <c:pt idx="4446">
                        <c:v>427.27327653917894</c:v>
                      </c:pt>
                      <c:pt idx="4447">
                        <c:v>427.27327653917894</c:v>
                      </c:pt>
                      <c:pt idx="4448">
                        <c:v>427.27327653917894</c:v>
                      </c:pt>
                      <c:pt idx="4449">
                        <c:v>427.27327653917894</c:v>
                      </c:pt>
                      <c:pt idx="4450">
                        <c:v>426.75367047308026</c:v>
                      </c:pt>
                      <c:pt idx="4451">
                        <c:v>421.69053229411827</c:v>
                      </c:pt>
                      <c:pt idx="4452">
                        <c:v>419.55773065071298</c:v>
                      </c:pt>
                      <c:pt idx="4453">
                        <c:v>421.91408374116071</c:v>
                      </c:pt>
                      <c:pt idx="4454">
                        <c:v>421.91408374116071</c:v>
                      </c:pt>
                      <c:pt idx="4455">
                        <c:v>421.91408374116071</c:v>
                      </c:pt>
                      <c:pt idx="4456">
                        <c:v>422.08325780919284</c:v>
                      </c:pt>
                      <c:pt idx="4457">
                        <c:v>426.9288864721135</c:v>
                      </c:pt>
                      <c:pt idx="4458">
                        <c:v>427.93788894930515</c:v>
                      </c:pt>
                      <c:pt idx="4459">
                        <c:v>427.62370853724548</c:v>
                      </c:pt>
                      <c:pt idx="4460">
                        <c:v>429.08585583952328</c:v>
                      </c:pt>
                      <c:pt idx="4461">
                        <c:v>429.08585583952328</c:v>
                      </c:pt>
                      <c:pt idx="4462">
                        <c:v>429.08585583952328</c:v>
                      </c:pt>
                      <c:pt idx="4463">
                        <c:v>429.59337804361974</c:v>
                      </c:pt>
                      <c:pt idx="4464">
                        <c:v>428.07685336233163</c:v>
                      </c:pt>
                      <c:pt idx="4465">
                        <c:v>430.01027128269902</c:v>
                      </c:pt>
                      <c:pt idx="4466">
                        <c:v>427.49682798622143</c:v>
                      </c:pt>
                      <c:pt idx="4467">
                        <c:v>425.8413388919069</c:v>
                      </c:pt>
                      <c:pt idx="4468">
                        <c:v>425.8413388919069</c:v>
                      </c:pt>
                      <c:pt idx="4469">
                        <c:v>425.8413388919069</c:v>
                      </c:pt>
                      <c:pt idx="4470">
                        <c:v>427.99830825931679</c:v>
                      </c:pt>
                      <c:pt idx="4471">
                        <c:v>431.39991541296303</c:v>
                      </c:pt>
                      <c:pt idx="4472">
                        <c:v>432.71101444021213</c:v>
                      </c:pt>
                      <c:pt idx="4473">
                        <c:v>434.08253277747281</c:v>
                      </c:pt>
                      <c:pt idx="4474">
                        <c:v>432.62642740619611</c:v>
                      </c:pt>
                      <c:pt idx="4475">
                        <c:v>432.62642740619611</c:v>
                      </c:pt>
                      <c:pt idx="4476">
                        <c:v>432.62642740619611</c:v>
                      </c:pt>
                      <c:pt idx="4477">
                        <c:v>430.43924838378058</c:v>
                      </c:pt>
                      <c:pt idx="4478">
                        <c:v>430.3969548667726</c:v>
                      </c:pt>
                      <c:pt idx="4479">
                        <c:v>436.34221497190214</c:v>
                      </c:pt>
                      <c:pt idx="4480">
                        <c:v>437.70164944716043</c:v>
                      </c:pt>
                      <c:pt idx="4481">
                        <c:v>436.92828227901344</c:v>
                      </c:pt>
                      <c:pt idx="4482">
                        <c:v>436.92828227901344</c:v>
                      </c:pt>
                      <c:pt idx="4483">
                        <c:v>436.92828227901344</c:v>
                      </c:pt>
                      <c:pt idx="4484">
                        <c:v>436.78327593498591</c:v>
                      </c:pt>
                      <c:pt idx="4485">
                        <c:v>437.49018186212021</c:v>
                      </c:pt>
                      <c:pt idx="4486">
                        <c:v>436.66243731496297</c:v>
                      </c:pt>
                      <c:pt idx="4487">
                        <c:v>440.57760860370678</c:v>
                      </c:pt>
                      <c:pt idx="4488">
                        <c:v>441.36305963385598</c:v>
                      </c:pt>
                      <c:pt idx="4489">
                        <c:v>441.36305963385598</c:v>
                      </c:pt>
                      <c:pt idx="4490">
                        <c:v>441.36305963385598</c:v>
                      </c:pt>
                      <c:pt idx="4491">
                        <c:v>443.76170624131174</c:v>
                      </c:pt>
                      <c:pt idx="4492">
                        <c:v>441.75578514893061</c:v>
                      </c:pt>
                      <c:pt idx="4493">
                        <c:v>443.42335810524742</c:v>
                      </c:pt>
                      <c:pt idx="4494">
                        <c:v>444.93988278653552</c:v>
                      </c:pt>
                      <c:pt idx="4495">
                        <c:v>446.41411395081565</c:v>
                      </c:pt>
                      <c:pt idx="4496">
                        <c:v>446.41411395081565</c:v>
                      </c:pt>
                      <c:pt idx="4497">
                        <c:v>446.41411395081565</c:v>
                      </c:pt>
                      <c:pt idx="4498">
                        <c:v>449.41695365838615</c:v>
                      </c:pt>
                      <c:pt idx="4499">
                        <c:v>449.09068938432409</c:v>
                      </c:pt>
                      <c:pt idx="4500">
                        <c:v>450.84889130565819</c:v>
                      </c:pt>
                      <c:pt idx="4501">
                        <c:v>452.71584798501283</c:v>
                      </c:pt>
                      <c:pt idx="4502">
                        <c:v>448.90943145428969</c:v>
                      </c:pt>
                      <c:pt idx="4503">
                        <c:v>448.90943145428969</c:v>
                      </c:pt>
                      <c:pt idx="4504">
                        <c:v>448.90943145428969</c:v>
                      </c:pt>
                      <c:pt idx="4505">
                        <c:v>448.83692828227589</c:v>
                      </c:pt>
                      <c:pt idx="4506">
                        <c:v>449.90635006947906</c:v>
                      </c:pt>
                      <c:pt idx="4507">
                        <c:v>446.90955229290967</c:v>
                      </c:pt>
                      <c:pt idx="4508">
                        <c:v>447.12706180895105</c:v>
                      </c:pt>
                      <c:pt idx="4509">
                        <c:v>446.13014319376168</c:v>
                      </c:pt>
                      <c:pt idx="4510">
                        <c:v>446.13014319376168</c:v>
                      </c:pt>
                      <c:pt idx="4511">
                        <c:v>446.13014319376168</c:v>
                      </c:pt>
                      <c:pt idx="4512">
                        <c:v>451.2295329587306</c:v>
                      </c:pt>
                      <c:pt idx="4513">
                        <c:v>451.72497130082473</c:v>
                      </c:pt>
                      <c:pt idx="4514">
                        <c:v>452.2627031599269</c:v>
                      </c:pt>
                      <c:pt idx="4515">
                        <c:v>449.71300827744255</c:v>
                      </c:pt>
                      <c:pt idx="4516">
                        <c:v>450.09364993051486</c:v>
                      </c:pt>
                      <c:pt idx="4517">
                        <c:v>450.09364993051486</c:v>
                      </c:pt>
                      <c:pt idx="4518">
                        <c:v>450.09364993051486</c:v>
                      </c:pt>
                      <c:pt idx="4519">
                        <c:v>450.78243006464567</c:v>
                      </c:pt>
                      <c:pt idx="4520">
                        <c:v>454.71572714639291</c:v>
                      </c:pt>
                      <c:pt idx="4521">
                        <c:v>456.77602561778428</c:v>
                      </c:pt>
                      <c:pt idx="4522">
                        <c:v>457.54335085493005</c:v>
                      </c:pt>
                      <c:pt idx="4523">
                        <c:v>458.26234064406668</c:v>
                      </c:pt>
                      <c:pt idx="4524">
                        <c:v>458.26234064406668</c:v>
                      </c:pt>
                      <c:pt idx="4525">
                        <c:v>458.26234064406668</c:v>
                      </c:pt>
                      <c:pt idx="4526">
                        <c:v>457.79711195697831</c:v>
                      </c:pt>
                      <c:pt idx="4527">
                        <c:v>458.35901154008502</c:v>
                      </c:pt>
                      <c:pt idx="4528">
                        <c:v>459.99637484139612</c:v>
                      </c:pt>
                      <c:pt idx="4529">
                        <c:v>459.99637484139612</c:v>
                      </c:pt>
                      <c:pt idx="4530">
                        <c:v>457.88774092199549</c:v>
                      </c:pt>
                      <c:pt idx="4531">
                        <c:v>457.88774092199549</c:v>
                      </c:pt>
                      <c:pt idx="4532">
                        <c:v>457.88774092199549</c:v>
                      </c:pt>
                      <c:pt idx="4533">
                        <c:v>452.06331943688889</c:v>
                      </c:pt>
                      <c:pt idx="4534">
                        <c:v>454.57072080236526</c:v>
                      </c:pt>
                      <c:pt idx="4535">
                        <c:v>459.01758201921018</c:v>
                      </c:pt>
                      <c:pt idx="4536">
                        <c:v>459.21696574224802</c:v>
                      </c:pt>
                      <c:pt idx="4537">
                        <c:v>458.25025678206441</c:v>
                      </c:pt>
                      <c:pt idx="4538">
                        <c:v>458.25025678206441</c:v>
                      </c:pt>
                      <c:pt idx="4539">
                        <c:v>458.25025678206441</c:v>
                      </c:pt>
                      <c:pt idx="4540">
                        <c:v>463.1623466859977</c:v>
                      </c:pt>
                      <c:pt idx="4541">
                        <c:v>464.40698447223411</c:v>
                      </c:pt>
                      <c:pt idx="4542">
                        <c:v>463.37985620203898</c:v>
                      </c:pt>
                      <c:pt idx="4543">
                        <c:v>460.98725152558438</c:v>
                      </c:pt>
                      <c:pt idx="4544">
                        <c:v>461.20476104162572</c:v>
                      </c:pt>
                      <c:pt idx="4545">
                        <c:v>461.20476104162572</c:v>
                      </c:pt>
                      <c:pt idx="4546">
                        <c:v>461.20476104162572</c:v>
                      </c:pt>
                      <c:pt idx="4547">
                        <c:v>461.44643828167165</c:v>
                      </c:pt>
                      <c:pt idx="4548">
                        <c:v>460.74557428553851</c:v>
                      </c:pt>
                      <c:pt idx="4549">
                        <c:v>461.90562503775885</c:v>
                      </c:pt>
                      <c:pt idx="4550">
                        <c:v>466.17727025557048</c:v>
                      </c:pt>
                      <c:pt idx="4551">
                        <c:v>465.43411274242925</c:v>
                      </c:pt>
                      <c:pt idx="4552">
                        <c:v>465.43411274242925</c:v>
                      </c:pt>
                      <c:pt idx="4553">
                        <c:v>465.43411274242925</c:v>
                      </c:pt>
                      <c:pt idx="4554">
                        <c:v>462.73336958491615</c:v>
                      </c:pt>
                      <c:pt idx="4555">
                        <c:v>463.83300102712514</c:v>
                      </c:pt>
                      <c:pt idx="4556">
                        <c:v>462.5823213098875</c:v>
                      </c:pt>
                      <c:pt idx="4557">
                        <c:v>461.1382998006132</c:v>
                      </c:pt>
                      <c:pt idx="4558">
                        <c:v>458.50401788411267</c:v>
                      </c:pt>
                      <c:pt idx="4559">
                        <c:v>458.50401788411267</c:v>
                      </c:pt>
                      <c:pt idx="4560">
                        <c:v>458.50401788411267</c:v>
                      </c:pt>
                      <c:pt idx="4561">
                        <c:v>458.50401788411267</c:v>
                      </c:pt>
                      <c:pt idx="4562">
                        <c:v>459.92387166938244</c:v>
                      </c:pt>
                      <c:pt idx="4563">
                        <c:v>463.28922723702175</c:v>
                      </c:pt>
                      <c:pt idx="4564">
                        <c:v>463.49465289106081</c:v>
                      </c:pt>
                      <c:pt idx="4565">
                        <c:v>461.35580931665447</c:v>
                      </c:pt>
                      <c:pt idx="4566">
                        <c:v>461.35580931665447</c:v>
                      </c:pt>
                      <c:pt idx="4567">
                        <c:v>461.35580931665447</c:v>
                      </c:pt>
                      <c:pt idx="4568">
                        <c:v>461.35580931665447</c:v>
                      </c:pt>
                      <c:pt idx="4569">
                        <c:v>461.35580931665447</c:v>
                      </c:pt>
                      <c:pt idx="4570">
                        <c:v>460.6609872515225</c:v>
                      </c:pt>
                      <c:pt idx="4571">
                        <c:v>462.69107606790817</c:v>
                      </c:pt>
                      <c:pt idx="4572">
                        <c:v>460.25617787444554</c:v>
                      </c:pt>
                      <c:pt idx="4573">
                        <c:v>460.25617787444554</c:v>
                      </c:pt>
                      <c:pt idx="4574">
                        <c:v>460.25617787444554</c:v>
                      </c:pt>
                      <c:pt idx="4575">
                        <c:v>461.42831248866833</c:v>
                      </c:pt>
                      <c:pt idx="4576">
                        <c:v>461.56123497069353</c:v>
                      </c:pt>
                      <c:pt idx="4577">
                        <c:v>461.73040903872572</c:v>
                      </c:pt>
                      <c:pt idx="4578">
                        <c:v>464.83596157331579</c:v>
                      </c:pt>
                      <c:pt idx="4579">
                        <c:v>467.54878859283116</c:v>
                      </c:pt>
                      <c:pt idx="4580">
                        <c:v>467.54878859283116</c:v>
                      </c:pt>
                      <c:pt idx="4581">
                        <c:v>467.54878859283116</c:v>
                      </c:pt>
                      <c:pt idx="4582">
                        <c:v>467.54878859283116</c:v>
                      </c:pt>
                      <c:pt idx="4583">
                        <c:v>467.5185789378254</c:v>
                      </c:pt>
                      <c:pt idx="4584">
                        <c:v>466.83584073469564</c:v>
                      </c:pt>
                      <c:pt idx="4585">
                        <c:v>465.29514832940293</c:v>
                      </c:pt>
                      <c:pt idx="4586">
                        <c:v>466.52770225363713</c:v>
                      </c:pt>
                      <c:pt idx="4587">
                        <c:v>466.52770225363713</c:v>
                      </c:pt>
                      <c:pt idx="4588">
                        <c:v>466.52770225363713</c:v>
                      </c:pt>
                      <c:pt idx="4589">
                        <c:v>463.2348498580115</c:v>
                      </c:pt>
                      <c:pt idx="4590">
                        <c:v>465.21660322638797</c:v>
                      </c:pt>
                      <c:pt idx="4591">
                        <c:v>468.95051658509732</c:v>
                      </c:pt>
                      <c:pt idx="4592">
                        <c:v>463.44027551205039</c:v>
                      </c:pt>
                      <c:pt idx="4593">
                        <c:v>462.159386139807</c:v>
                      </c:pt>
                      <c:pt idx="4594">
                        <c:v>462.159386139807</c:v>
                      </c:pt>
                      <c:pt idx="4595">
                        <c:v>462.159386139807</c:v>
                      </c:pt>
                      <c:pt idx="4596">
                        <c:v>462.62461482689548</c:v>
                      </c:pt>
                      <c:pt idx="4597">
                        <c:v>464.41906833423633</c:v>
                      </c:pt>
                      <c:pt idx="4598">
                        <c:v>467.25877590477586</c:v>
                      </c:pt>
                      <c:pt idx="4599">
                        <c:v>470.21328016433716</c:v>
                      </c:pt>
                      <c:pt idx="4600">
                        <c:v>470.07431575131073</c:v>
                      </c:pt>
                      <c:pt idx="4601">
                        <c:v>470.07431575131073</c:v>
                      </c:pt>
                      <c:pt idx="4602">
                        <c:v>470.07431575131073</c:v>
                      </c:pt>
                      <c:pt idx="4603">
                        <c:v>469.3976194791822</c:v>
                      </c:pt>
                      <c:pt idx="4604">
                        <c:v>468.90218113708812</c:v>
                      </c:pt>
                      <c:pt idx="4605">
                        <c:v>469.37949368617876</c:v>
                      </c:pt>
                      <c:pt idx="4606">
                        <c:v>469.08948099812369</c:v>
                      </c:pt>
                      <c:pt idx="4607">
                        <c:v>466.15310253156576</c:v>
                      </c:pt>
                      <c:pt idx="4608">
                        <c:v>466.15310253156576</c:v>
                      </c:pt>
                      <c:pt idx="4609">
                        <c:v>466.15310253156576</c:v>
                      </c:pt>
                      <c:pt idx="4610">
                        <c:v>464.62449398827533</c:v>
                      </c:pt>
                      <c:pt idx="4611">
                        <c:v>466.98084707872306</c:v>
                      </c:pt>
                      <c:pt idx="4612">
                        <c:v>470.05014802730625</c:v>
                      </c:pt>
                      <c:pt idx="4613">
                        <c:v>470.96852153948066</c:v>
                      </c:pt>
                      <c:pt idx="4614">
                        <c:v>469.90514168327866</c:v>
                      </c:pt>
                      <c:pt idx="4615">
                        <c:v>469.90514168327866</c:v>
                      </c:pt>
                      <c:pt idx="4616">
                        <c:v>469.90514168327866</c:v>
                      </c:pt>
                      <c:pt idx="4617">
                        <c:v>469.90514168327866</c:v>
                      </c:pt>
                      <c:pt idx="4618">
                        <c:v>471.04706664249562</c:v>
                      </c:pt>
                      <c:pt idx="4619">
                        <c:v>470.00785451029816</c:v>
                      </c:pt>
                      <c:pt idx="4620">
                        <c:v>469.75409340824996</c:v>
                      </c:pt>
                      <c:pt idx="4621">
                        <c:v>468.76321672406169</c:v>
                      </c:pt>
                      <c:pt idx="4622">
                        <c:v>468.76321672406169</c:v>
                      </c:pt>
                      <c:pt idx="4623">
                        <c:v>468.76321672406169</c:v>
                      </c:pt>
                      <c:pt idx="4624">
                        <c:v>468.47924596700773</c:v>
                      </c:pt>
                      <c:pt idx="4625">
                        <c:v>453.10857350008746</c:v>
                      </c:pt>
                      <c:pt idx="4626">
                        <c:v>454.5948885263698</c:v>
                      </c:pt>
                      <c:pt idx="4627">
                        <c:v>453.04211225907483</c:v>
                      </c:pt>
                      <c:pt idx="4628">
                        <c:v>447.97897408011283</c:v>
                      </c:pt>
                      <c:pt idx="4629">
                        <c:v>447.97897408011283</c:v>
                      </c:pt>
                      <c:pt idx="4630">
                        <c:v>447.97897408011283</c:v>
                      </c:pt>
                      <c:pt idx="4631">
                        <c:v>444.84321189051701</c:v>
                      </c:pt>
                      <c:pt idx="4632">
                        <c:v>451.21140716572688</c:v>
                      </c:pt>
                      <c:pt idx="4633">
                        <c:v>451.06640082169935</c:v>
                      </c:pt>
                      <c:pt idx="4634">
                        <c:v>453.31399915412641</c:v>
                      </c:pt>
                      <c:pt idx="4635">
                        <c:v>453.80339556521949</c:v>
                      </c:pt>
                      <c:pt idx="4636">
                        <c:v>453.80339556521949</c:v>
                      </c:pt>
                      <c:pt idx="4637">
                        <c:v>453.80339556521949</c:v>
                      </c:pt>
                      <c:pt idx="4638">
                        <c:v>454.60093045737096</c:v>
                      </c:pt>
                      <c:pt idx="4639">
                        <c:v>446.05764002174777</c:v>
                      </c:pt>
                      <c:pt idx="4640">
                        <c:v>449.18736028034243</c:v>
                      </c:pt>
                      <c:pt idx="4641">
                        <c:v>449.8278049664641</c:v>
                      </c:pt>
                      <c:pt idx="4642">
                        <c:v>448.6677542142437</c:v>
                      </c:pt>
                      <c:pt idx="4643">
                        <c:v>448.6677542142437</c:v>
                      </c:pt>
                      <c:pt idx="4644">
                        <c:v>448.6677542142437</c:v>
                      </c:pt>
                      <c:pt idx="4645">
                        <c:v>453.48921515315971</c:v>
                      </c:pt>
                      <c:pt idx="4646">
                        <c:v>456.35913237870494</c:v>
                      </c:pt>
                      <c:pt idx="4647">
                        <c:v>463.31943689202734</c:v>
                      </c:pt>
                      <c:pt idx="4648">
                        <c:v>463.83300102712491</c:v>
                      </c:pt>
                      <c:pt idx="4649">
                        <c:v>463.66986889009382</c:v>
                      </c:pt>
                      <c:pt idx="4650">
                        <c:v>463.66986889009382</c:v>
                      </c:pt>
                      <c:pt idx="4651">
                        <c:v>463.66986889009382</c:v>
                      </c:pt>
                      <c:pt idx="4652">
                        <c:v>464.46740378224536</c:v>
                      </c:pt>
                      <c:pt idx="4653">
                        <c:v>461.16246752461745</c:v>
                      </c:pt>
                      <c:pt idx="4654">
                        <c:v>458.21400519605731</c:v>
                      </c:pt>
                      <c:pt idx="4655">
                        <c:v>460.04471028940515</c:v>
                      </c:pt>
                      <c:pt idx="4656">
                        <c:v>459.39218174128121</c:v>
                      </c:pt>
                      <c:pt idx="4657">
                        <c:v>459.39218174128121</c:v>
                      </c:pt>
                      <c:pt idx="4658">
                        <c:v>459.39218174128121</c:v>
                      </c:pt>
                      <c:pt idx="4659">
                        <c:v>461.59144462569907</c:v>
                      </c:pt>
                      <c:pt idx="4660">
                        <c:v>466.00809618753811</c:v>
                      </c:pt>
                      <c:pt idx="4661">
                        <c:v>467.9898495559147</c:v>
                      </c:pt>
                      <c:pt idx="4662">
                        <c:v>469.3734517551776</c:v>
                      </c:pt>
                      <c:pt idx="4663">
                        <c:v>469.3734517551776</c:v>
                      </c:pt>
                      <c:pt idx="4664">
                        <c:v>469.3734517551776</c:v>
                      </c:pt>
                      <c:pt idx="4665">
                        <c:v>469.3734517551776</c:v>
                      </c:pt>
                      <c:pt idx="4666">
                        <c:v>469.31303244516607</c:v>
                      </c:pt>
                      <c:pt idx="4667">
                        <c:v>470.87789257446337</c:v>
                      </c:pt>
                      <c:pt idx="4668">
                        <c:v>467.94151410790545</c:v>
                      </c:pt>
                      <c:pt idx="4669">
                        <c:v>471.78418222463557</c:v>
                      </c:pt>
                      <c:pt idx="4670">
                        <c:v>474.31575131411654</c:v>
                      </c:pt>
                      <c:pt idx="4671">
                        <c:v>474.31575131411654</c:v>
                      </c:pt>
                      <c:pt idx="4672">
                        <c:v>474.31575131411654</c:v>
                      </c:pt>
                      <c:pt idx="4673">
                        <c:v>479.04658328801543</c:v>
                      </c:pt>
                      <c:pt idx="4674">
                        <c:v>481.66878134251363</c:v>
                      </c:pt>
                      <c:pt idx="4675">
                        <c:v>480.32747266025876</c:v>
                      </c:pt>
                      <c:pt idx="4676">
                        <c:v>479.31847018306706</c:v>
                      </c:pt>
                      <c:pt idx="4677">
                        <c:v>485.07643042716103</c:v>
                      </c:pt>
                      <c:pt idx="4678">
                        <c:v>485.07643042716103</c:v>
                      </c:pt>
                      <c:pt idx="4679">
                        <c:v>485.07643042716103</c:v>
                      </c:pt>
                      <c:pt idx="4680">
                        <c:v>482.96175457675923</c:v>
                      </c:pt>
                      <c:pt idx="4681">
                        <c:v>483.04029967977414</c:v>
                      </c:pt>
                      <c:pt idx="4682">
                        <c:v>487.49924475862127</c:v>
                      </c:pt>
                      <c:pt idx="4683">
                        <c:v>486.50836807443306</c:v>
                      </c:pt>
                      <c:pt idx="4684">
                        <c:v>486.68358407346631</c:v>
                      </c:pt>
                      <c:pt idx="4685">
                        <c:v>486.68358407346631</c:v>
                      </c:pt>
                      <c:pt idx="4686">
                        <c:v>486.68358407346631</c:v>
                      </c:pt>
                      <c:pt idx="4687">
                        <c:v>482.83487402573508</c:v>
                      </c:pt>
                      <c:pt idx="4688">
                        <c:v>484.80454353210922</c:v>
                      </c:pt>
                      <c:pt idx="4689">
                        <c:v>487.81946710168211</c:v>
                      </c:pt>
                      <c:pt idx="4690">
                        <c:v>490.27249108814823</c:v>
                      </c:pt>
                      <c:pt idx="4691">
                        <c:v>490.86460032626064</c:v>
                      </c:pt>
                      <c:pt idx="4692">
                        <c:v>490.86460032626064</c:v>
                      </c:pt>
                      <c:pt idx="4693">
                        <c:v>490.86460032626064</c:v>
                      </c:pt>
                      <c:pt idx="4694">
                        <c:v>491.68026101141567</c:v>
                      </c:pt>
                      <c:pt idx="4695">
                        <c:v>491.55338046039162</c:v>
                      </c:pt>
                      <c:pt idx="4696">
                        <c:v>491.84339314844664</c:v>
                      </c:pt>
                      <c:pt idx="4697">
                        <c:v>484.99788532414613</c:v>
                      </c:pt>
                      <c:pt idx="4698">
                        <c:v>489.65017219502994</c:v>
                      </c:pt>
                      <c:pt idx="4699">
                        <c:v>489.65017219502994</c:v>
                      </c:pt>
                      <c:pt idx="4700">
                        <c:v>489.65017219502994</c:v>
                      </c:pt>
                      <c:pt idx="4701">
                        <c:v>489.01576943990943</c:v>
                      </c:pt>
                      <c:pt idx="4702">
                        <c:v>488.14573137574411</c:v>
                      </c:pt>
                      <c:pt idx="4703">
                        <c:v>492.45967011056376</c:v>
                      </c:pt>
                      <c:pt idx="4704">
                        <c:v>492.13944776750287</c:v>
                      </c:pt>
                      <c:pt idx="4705">
                        <c:v>496.64672829435921</c:v>
                      </c:pt>
                      <c:pt idx="4706">
                        <c:v>496.64672829435921</c:v>
                      </c:pt>
                      <c:pt idx="4707">
                        <c:v>496.64672829435921</c:v>
                      </c:pt>
                      <c:pt idx="4708">
                        <c:v>497.23883753247179</c:v>
                      </c:pt>
                      <c:pt idx="4709">
                        <c:v>497.11799891244885</c:v>
                      </c:pt>
                      <c:pt idx="4710">
                        <c:v>496.81590236239145</c:v>
                      </c:pt>
                      <c:pt idx="4711">
                        <c:v>492.19986707751445</c:v>
                      </c:pt>
                      <c:pt idx="4712">
                        <c:v>494.76768775300229</c:v>
                      </c:pt>
                      <c:pt idx="4713">
                        <c:v>494.76768775300229</c:v>
                      </c:pt>
                      <c:pt idx="4714">
                        <c:v>494.76768775300229</c:v>
                      </c:pt>
                      <c:pt idx="4715">
                        <c:v>494.76768775300229</c:v>
                      </c:pt>
                      <c:pt idx="4716">
                        <c:v>495.41417437012512</c:v>
                      </c:pt>
                      <c:pt idx="4717">
                        <c:v>499.06350069481846</c:v>
                      </c:pt>
                      <c:pt idx="4718">
                        <c:v>499.23267476285054</c:v>
                      </c:pt>
                      <c:pt idx="4719">
                        <c:v>501.74611805932818</c:v>
                      </c:pt>
                      <c:pt idx="4720">
                        <c:v>501.74611805932818</c:v>
                      </c:pt>
                      <c:pt idx="4721">
                        <c:v>501.74611805932818</c:v>
                      </c:pt>
                      <c:pt idx="4722">
                        <c:v>503.15992991359673</c:v>
                      </c:pt>
                      <c:pt idx="4723">
                        <c:v>499.96374841398949</c:v>
                      </c:pt>
                      <c:pt idx="4724">
                        <c:v>494.91873602803093</c:v>
                      </c:pt>
                      <c:pt idx="4725">
                        <c:v>486.11564255935843</c:v>
                      </c:pt>
                      <c:pt idx="4726">
                        <c:v>490.91897770527095</c:v>
                      </c:pt>
                      <c:pt idx="4727">
                        <c:v>490.91897770527095</c:v>
                      </c:pt>
                      <c:pt idx="4728">
                        <c:v>490.91897770527095</c:v>
                      </c:pt>
                      <c:pt idx="4729">
                        <c:v>491.47483535737655</c:v>
                      </c:pt>
                      <c:pt idx="4730">
                        <c:v>486.58691317744785</c:v>
                      </c:pt>
                      <c:pt idx="4731">
                        <c:v>493.22699534770936</c:v>
                      </c:pt>
                      <c:pt idx="4732">
                        <c:v>496.47755422632702</c:v>
                      </c:pt>
                      <c:pt idx="4733">
                        <c:v>499.95166455198711</c:v>
                      </c:pt>
                      <c:pt idx="4734">
                        <c:v>499.95166455198711</c:v>
                      </c:pt>
                      <c:pt idx="4735">
                        <c:v>499.95166455198711</c:v>
                      </c:pt>
                      <c:pt idx="4736">
                        <c:v>499.61935834692395</c:v>
                      </c:pt>
                      <c:pt idx="4737">
                        <c:v>499.06954262581951</c:v>
                      </c:pt>
                      <c:pt idx="4738">
                        <c:v>492.55029907558094</c:v>
                      </c:pt>
                      <c:pt idx="4739">
                        <c:v>496.11503836625815</c:v>
                      </c:pt>
                      <c:pt idx="4740">
                        <c:v>489.80726240105969</c:v>
                      </c:pt>
                      <c:pt idx="4741">
                        <c:v>489.80726240105969</c:v>
                      </c:pt>
                      <c:pt idx="4742">
                        <c:v>489.80726240105969</c:v>
                      </c:pt>
                      <c:pt idx="4743">
                        <c:v>488.78013413086461</c:v>
                      </c:pt>
                      <c:pt idx="4744">
                        <c:v>488.68950516584744</c:v>
                      </c:pt>
                      <c:pt idx="4745">
                        <c:v>493.16657603769801</c:v>
                      </c:pt>
                      <c:pt idx="4746">
                        <c:v>493.52304996676577</c:v>
                      </c:pt>
                      <c:pt idx="4747">
                        <c:v>492.5563410065821</c:v>
                      </c:pt>
                      <c:pt idx="4748">
                        <c:v>492.5563410065821</c:v>
                      </c:pt>
                      <c:pt idx="4749">
                        <c:v>492.5563410065821</c:v>
                      </c:pt>
                      <c:pt idx="4750">
                        <c:v>496.90653132740857</c:v>
                      </c:pt>
                      <c:pt idx="4751">
                        <c:v>498.99099752280466</c:v>
                      </c:pt>
                      <c:pt idx="4752">
                        <c:v>498.99099752280466</c:v>
                      </c:pt>
                      <c:pt idx="4753">
                        <c:v>500.81566068515133</c:v>
                      </c:pt>
                      <c:pt idx="4754">
                        <c:v>503.07534287958072</c:v>
                      </c:pt>
                      <c:pt idx="4755">
                        <c:v>503.07534287958072</c:v>
                      </c:pt>
                      <c:pt idx="4756">
                        <c:v>503.07534287958072</c:v>
                      </c:pt>
                      <c:pt idx="4757">
                        <c:v>503.83662618572532</c:v>
                      </c:pt>
                      <c:pt idx="4758">
                        <c:v>497.75844359857052</c:v>
                      </c:pt>
                      <c:pt idx="4759">
                        <c:v>500.39876744607216</c:v>
                      </c:pt>
                      <c:pt idx="4760">
                        <c:v>509.52812518880665</c:v>
                      </c:pt>
                      <c:pt idx="4761">
                        <c:v>510.30149235695353</c:v>
                      </c:pt>
                      <c:pt idx="4762">
                        <c:v>510.30149235695353</c:v>
                      </c:pt>
                      <c:pt idx="4763">
                        <c:v>510.30149235695353</c:v>
                      </c:pt>
                      <c:pt idx="4764">
                        <c:v>509.78792822185591</c:v>
                      </c:pt>
                      <c:pt idx="4765">
                        <c:v>508.67621291764465</c:v>
                      </c:pt>
                      <c:pt idx="4766">
                        <c:v>508.81517733067102</c:v>
                      </c:pt>
                      <c:pt idx="4767">
                        <c:v>512.31949731133682</c:v>
                      </c:pt>
                      <c:pt idx="4768">
                        <c:v>507.8484683704873</c:v>
                      </c:pt>
                      <c:pt idx="4769">
                        <c:v>507.8484683704873</c:v>
                      </c:pt>
                      <c:pt idx="4770">
                        <c:v>507.8484683704873</c:v>
                      </c:pt>
                      <c:pt idx="4771">
                        <c:v>511.7092622802208</c:v>
                      </c:pt>
                      <c:pt idx="4772">
                        <c:v>502.55573681348176</c:v>
                      </c:pt>
                      <c:pt idx="4773">
                        <c:v>505.66128934807176</c:v>
                      </c:pt>
                      <c:pt idx="4774">
                        <c:v>494.24808168690339</c:v>
                      </c:pt>
                      <c:pt idx="4775">
                        <c:v>485.75312669928945</c:v>
                      </c:pt>
                      <c:pt idx="4776">
                        <c:v>485.75312669928945</c:v>
                      </c:pt>
                      <c:pt idx="4777">
                        <c:v>485.75312669928945</c:v>
                      </c:pt>
                      <c:pt idx="4778">
                        <c:v>489.66829798803332</c:v>
                      </c:pt>
                      <c:pt idx="4779">
                        <c:v>484.50848891305299</c:v>
                      </c:pt>
                      <c:pt idx="4780">
                        <c:v>489.05202102591625</c:v>
                      </c:pt>
                      <c:pt idx="4781">
                        <c:v>490.39937163917227</c:v>
                      </c:pt>
                      <c:pt idx="4782">
                        <c:v>479.5420216301095</c:v>
                      </c:pt>
                      <c:pt idx="4783">
                        <c:v>479.5420216301095</c:v>
                      </c:pt>
                      <c:pt idx="4784">
                        <c:v>479.5420216301095</c:v>
                      </c:pt>
                      <c:pt idx="4785">
                        <c:v>488.9190985438911</c:v>
                      </c:pt>
                      <c:pt idx="4786">
                        <c:v>491.63192556340653</c:v>
                      </c:pt>
                      <c:pt idx="4787">
                        <c:v>499.70394538094013</c:v>
                      </c:pt>
                      <c:pt idx="4788">
                        <c:v>487.31798682858692</c:v>
                      </c:pt>
                      <c:pt idx="4789">
                        <c:v>487.63216724064671</c:v>
                      </c:pt>
                      <c:pt idx="4790">
                        <c:v>487.63216724064671</c:v>
                      </c:pt>
                      <c:pt idx="4791">
                        <c:v>487.63216724064671</c:v>
                      </c:pt>
                      <c:pt idx="4792">
                        <c:v>486.41773910941595</c:v>
                      </c:pt>
                      <c:pt idx="4793">
                        <c:v>479.62056673312452</c:v>
                      </c:pt>
                      <c:pt idx="4794">
                        <c:v>474.84744124221766</c:v>
                      </c:pt>
                      <c:pt idx="4795">
                        <c:v>473.35508428493415</c:v>
                      </c:pt>
                      <c:pt idx="4796">
                        <c:v>482.70799347471103</c:v>
                      </c:pt>
                      <c:pt idx="4797">
                        <c:v>482.70799347471103</c:v>
                      </c:pt>
                      <c:pt idx="4798">
                        <c:v>482.70799347471103</c:v>
                      </c:pt>
                      <c:pt idx="4799">
                        <c:v>483.26385112681669</c:v>
                      </c:pt>
                      <c:pt idx="4800">
                        <c:v>482.20651320161585</c:v>
                      </c:pt>
                      <c:pt idx="4801">
                        <c:v>487.21527400156748</c:v>
                      </c:pt>
                      <c:pt idx="4802">
                        <c:v>487.23944172557208</c:v>
                      </c:pt>
                      <c:pt idx="4803">
                        <c:v>493.66201437979225</c:v>
                      </c:pt>
                      <c:pt idx="4804">
                        <c:v>493.66201437979225</c:v>
                      </c:pt>
                      <c:pt idx="4805">
                        <c:v>493.66201437979225</c:v>
                      </c:pt>
                      <c:pt idx="4806">
                        <c:v>491.61984170140425</c:v>
                      </c:pt>
                      <c:pt idx="4807">
                        <c:v>482.12796809860089</c:v>
                      </c:pt>
                      <c:pt idx="4808">
                        <c:v>492.26632831852714</c:v>
                      </c:pt>
                      <c:pt idx="4809">
                        <c:v>492.04881880248581</c:v>
                      </c:pt>
                      <c:pt idx="4810">
                        <c:v>496.90653132740869</c:v>
                      </c:pt>
                      <c:pt idx="4811">
                        <c:v>496.90653132740869</c:v>
                      </c:pt>
                      <c:pt idx="4812">
                        <c:v>496.90653132740869</c:v>
                      </c:pt>
                      <c:pt idx="4813">
                        <c:v>496.90653132740869</c:v>
                      </c:pt>
                      <c:pt idx="4814">
                        <c:v>501.08150564920197</c:v>
                      </c:pt>
                      <c:pt idx="4815">
                        <c:v>497.24487946347301</c:v>
                      </c:pt>
                      <c:pt idx="4816">
                        <c:v>498.61639780073358</c:v>
                      </c:pt>
                      <c:pt idx="4817">
                        <c:v>490.45979094918391</c:v>
                      </c:pt>
                      <c:pt idx="4818">
                        <c:v>490.45979094918391</c:v>
                      </c:pt>
                      <c:pt idx="4819">
                        <c:v>490.45979094918391</c:v>
                      </c:pt>
                      <c:pt idx="4820">
                        <c:v>489.43870460998994</c:v>
                      </c:pt>
                      <c:pt idx="4821">
                        <c:v>495.61355809316302</c:v>
                      </c:pt>
                      <c:pt idx="4822">
                        <c:v>496.01232553923882</c:v>
                      </c:pt>
                      <c:pt idx="4823">
                        <c:v>498.55597849072205</c:v>
                      </c:pt>
                      <c:pt idx="4824">
                        <c:v>498.80973959277031</c:v>
                      </c:pt>
                      <c:pt idx="4825">
                        <c:v>498.80973959277031</c:v>
                      </c:pt>
                      <c:pt idx="4826">
                        <c:v>498.80973959277031</c:v>
                      </c:pt>
                      <c:pt idx="4827">
                        <c:v>495.99419974623538</c:v>
                      </c:pt>
                      <c:pt idx="4828">
                        <c:v>508.4043260225933</c:v>
                      </c:pt>
                      <c:pt idx="4829">
                        <c:v>511.7878073832361</c:v>
                      </c:pt>
                      <c:pt idx="4830">
                        <c:v>509.5704187058148</c:v>
                      </c:pt>
                      <c:pt idx="4831">
                        <c:v>511.35278835115349</c:v>
                      </c:pt>
                      <c:pt idx="4832">
                        <c:v>511.35278835115349</c:v>
                      </c:pt>
                      <c:pt idx="4833">
                        <c:v>511.35278835115349</c:v>
                      </c:pt>
                      <c:pt idx="4834">
                        <c:v>509.35290918977347</c:v>
                      </c:pt>
                      <c:pt idx="4835">
                        <c:v>508.91184822668964</c:v>
                      </c:pt>
                      <c:pt idx="4836">
                        <c:v>511.73343000422574</c:v>
                      </c:pt>
                      <c:pt idx="4837">
                        <c:v>514.21666364569751</c:v>
                      </c:pt>
                      <c:pt idx="4838">
                        <c:v>513.14119992749306</c:v>
                      </c:pt>
                      <c:pt idx="4839">
                        <c:v>513.14119992749306</c:v>
                      </c:pt>
                      <c:pt idx="4840">
                        <c:v>513.14119992749306</c:v>
                      </c:pt>
                      <c:pt idx="4841">
                        <c:v>517.96266086640912</c:v>
                      </c:pt>
                      <c:pt idx="4842">
                        <c:v>515.79964956799813</c:v>
                      </c:pt>
                      <c:pt idx="4843">
                        <c:v>513.79977040661811</c:v>
                      </c:pt>
                      <c:pt idx="4844">
                        <c:v>514.59126336776853</c:v>
                      </c:pt>
                      <c:pt idx="4845">
                        <c:v>518.6333152075365</c:v>
                      </c:pt>
                      <c:pt idx="4846">
                        <c:v>518.6333152075365</c:v>
                      </c:pt>
                      <c:pt idx="4847">
                        <c:v>518.6333152075365</c:v>
                      </c:pt>
                      <c:pt idx="4848">
                        <c:v>517.16512597425753</c:v>
                      </c:pt>
                      <c:pt idx="4849">
                        <c:v>520.8084103679497</c:v>
                      </c:pt>
                      <c:pt idx="4850">
                        <c:v>521.6844903631162</c:v>
                      </c:pt>
                      <c:pt idx="4851">
                        <c:v>518.0774575554309</c:v>
                      </c:pt>
                      <c:pt idx="4852">
                        <c:v>520.78424264394516</c:v>
                      </c:pt>
                      <c:pt idx="4853">
                        <c:v>520.78424264394516</c:v>
                      </c:pt>
                      <c:pt idx="4854">
                        <c:v>520.78424264394516</c:v>
                      </c:pt>
                      <c:pt idx="4855">
                        <c:v>518.17412845144918</c:v>
                      </c:pt>
                      <c:pt idx="4856">
                        <c:v>517.09262280224368</c:v>
                      </c:pt>
                      <c:pt idx="4857">
                        <c:v>516.45822004712306</c:v>
                      </c:pt>
                      <c:pt idx="4858">
                        <c:v>516.97782611322179</c:v>
                      </c:pt>
                      <c:pt idx="4859">
                        <c:v>502.47114977946563</c:v>
                      </c:pt>
                      <c:pt idx="4860">
                        <c:v>502.47114977946563</c:v>
                      </c:pt>
                      <c:pt idx="4861">
                        <c:v>502.47114977946563</c:v>
                      </c:pt>
                      <c:pt idx="4862">
                        <c:v>503.96350673674914</c:v>
                      </c:pt>
                      <c:pt idx="4863">
                        <c:v>508.27140354056758</c:v>
                      </c:pt>
                      <c:pt idx="4864">
                        <c:v>508.9360159506939</c:v>
                      </c:pt>
                      <c:pt idx="4865">
                        <c:v>509.44958008579152</c:v>
                      </c:pt>
                      <c:pt idx="4866">
                        <c:v>515.60026584496006</c:v>
                      </c:pt>
                      <c:pt idx="4867">
                        <c:v>515.60026584496006</c:v>
                      </c:pt>
                      <c:pt idx="4868">
                        <c:v>515.60026584496006</c:v>
                      </c:pt>
                      <c:pt idx="4869">
                        <c:v>518.46414113950414</c:v>
                      </c:pt>
                      <c:pt idx="4870">
                        <c:v>515.28608543290034</c:v>
                      </c:pt>
                      <c:pt idx="4871">
                        <c:v>521.62407105310456</c:v>
                      </c:pt>
                      <c:pt idx="4872">
                        <c:v>510.77276297504289</c:v>
                      </c:pt>
                      <c:pt idx="4873">
                        <c:v>512.63971965439771</c:v>
                      </c:pt>
                      <c:pt idx="4874">
                        <c:v>512.63971965439771</c:v>
                      </c:pt>
                      <c:pt idx="4875">
                        <c:v>512.63971965439771</c:v>
                      </c:pt>
                      <c:pt idx="4876">
                        <c:v>510.91776931907054</c:v>
                      </c:pt>
                      <c:pt idx="4877">
                        <c:v>516.39175880611049</c:v>
                      </c:pt>
                      <c:pt idx="4878">
                        <c:v>503.97559059875158</c:v>
                      </c:pt>
                      <c:pt idx="4879">
                        <c:v>502.12071778139915</c:v>
                      </c:pt>
                      <c:pt idx="4880">
                        <c:v>494.13328499788167</c:v>
                      </c:pt>
                      <c:pt idx="4881">
                        <c:v>494.13328499788167</c:v>
                      </c:pt>
                      <c:pt idx="4882">
                        <c:v>494.13328499788167</c:v>
                      </c:pt>
                      <c:pt idx="4883">
                        <c:v>491.87360280345234</c:v>
                      </c:pt>
                      <c:pt idx="4884">
                        <c:v>503.55869735967241</c:v>
                      </c:pt>
                      <c:pt idx="4885">
                        <c:v>500.35043199806279</c:v>
                      </c:pt>
                      <c:pt idx="4886">
                        <c:v>495.89148691921559</c:v>
                      </c:pt>
                      <c:pt idx="4887">
                        <c:v>500.80357682314889</c:v>
                      </c:pt>
                      <c:pt idx="4888">
                        <c:v>500.80357682314889</c:v>
                      </c:pt>
                      <c:pt idx="4889">
                        <c:v>500.80357682314889</c:v>
                      </c:pt>
                      <c:pt idx="4890">
                        <c:v>494.61059754697226</c:v>
                      </c:pt>
                      <c:pt idx="4891">
                        <c:v>498.96682979879989</c:v>
                      </c:pt>
                      <c:pt idx="4892">
                        <c:v>491.96423176846946</c:v>
                      </c:pt>
                      <c:pt idx="4893">
                        <c:v>491.96423176846946</c:v>
                      </c:pt>
                      <c:pt idx="4894">
                        <c:v>498.42909793969778</c:v>
                      </c:pt>
                      <c:pt idx="4895">
                        <c:v>498.42909793969778</c:v>
                      </c:pt>
                      <c:pt idx="4896">
                        <c:v>498.42909793969778</c:v>
                      </c:pt>
                      <c:pt idx="4897">
                        <c:v>487.99468310071529</c:v>
                      </c:pt>
                      <c:pt idx="4898">
                        <c:v>493.78889493081618</c:v>
                      </c:pt>
                      <c:pt idx="4899">
                        <c:v>504.72479004289391</c:v>
                      </c:pt>
                      <c:pt idx="4900">
                        <c:v>505.86671500211094</c:v>
                      </c:pt>
                      <c:pt idx="4901">
                        <c:v>505.8485892091075</c:v>
                      </c:pt>
                      <c:pt idx="4902">
                        <c:v>505.8485892091075</c:v>
                      </c:pt>
                      <c:pt idx="4903">
                        <c:v>505.8485892091075</c:v>
                      </c:pt>
                      <c:pt idx="4904">
                        <c:v>503.31702011962648</c:v>
                      </c:pt>
                      <c:pt idx="4905">
                        <c:v>501.26276357923621</c:v>
                      </c:pt>
                      <c:pt idx="4906">
                        <c:v>508.99039332970432</c:v>
                      </c:pt>
                      <c:pt idx="4907">
                        <c:v>515.02628239985108</c:v>
                      </c:pt>
                      <c:pt idx="4908">
                        <c:v>514.85106640081779</c:v>
                      </c:pt>
                      <c:pt idx="4909">
                        <c:v>514.85106640081779</c:v>
                      </c:pt>
                      <c:pt idx="4910">
                        <c:v>514.85106640081779</c:v>
                      </c:pt>
                      <c:pt idx="4911">
                        <c:v>518.54268624251915</c:v>
                      </c:pt>
                      <c:pt idx="4912">
                        <c:v>508.89372243368592</c:v>
                      </c:pt>
                      <c:pt idx="4913">
                        <c:v>513.42517068454686</c:v>
                      </c:pt>
                      <c:pt idx="4914">
                        <c:v>514.95982115883839</c:v>
                      </c:pt>
                      <c:pt idx="4915">
                        <c:v>508.60370974563079</c:v>
                      </c:pt>
                      <c:pt idx="4916">
                        <c:v>508.60370974563079</c:v>
                      </c:pt>
                      <c:pt idx="4917">
                        <c:v>508.60370974563079</c:v>
                      </c:pt>
                      <c:pt idx="4918">
                        <c:v>501.84883088634746</c:v>
                      </c:pt>
                      <c:pt idx="4919">
                        <c:v>505.07522204096045</c:v>
                      </c:pt>
                      <c:pt idx="4920">
                        <c:v>504.46498700984455</c:v>
                      </c:pt>
                      <c:pt idx="4921">
                        <c:v>508.09014561053334</c:v>
                      </c:pt>
                      <c:pt idx="4922">
                        <c:v>515.81173343000034</c:v>
                      </c:pt>
                      <c:pt idx="4923">
                        <c:v>515.81173343000034</c:v>
                      </c:pt>
                      <c:pt idx="4924">
                        <c:v>515.81173343000034</c:v>
                      </c:pt>
                      <c:pt idx="4925">
                        <c:v>518.48226693250774</c:v>
                      </c:pt>
                      <c:pt idx="4926">
                        <c:v>518.48226693250774</c:v>
                      </c:pt>
                      <c:pt idx="4927">
                        <c:v>518.44601534650087</c:v>
                      </c:pt>
                      <c:pt idx="4928">
                        <c:v>511.76363965923122</c:v>
                      </c:pt>
                      <c:pt idx="4929">
                        <c:v>512.67597124040458</c:v>
                      </c:pt>
                      <c:pt idx="4930">
                        <c:v>512.67597124040458</c:v>
                      </c:pt>
                      <c:pt idx="4931">
                        <c:v>512.67597124040458</c:v>
                      </c:pt>
                      <c:pt idx="4932">
                        <c:v>507.72762975046447</c:v>
                      </c:pt>
                      <c:pt idx="4933">
                        <c:v>507.72762975046447</c:v>
                      </c:pt>
                      <c:pt idx="4934">
                        <c:v>501.82466316234297</c:v>
                      </c:pt>
                      <c:pt idx="4935">
                        <c:v>503.46806839465518</c:v>
                      </c:pt>
                      <c:pt idx="4936">
                        <c:v>492.48987976556941</c:v>
                      </c:pt>
                      <c:pt idx="4937">
                        <c:v>492.48987976556941</c:v>
                      </c:pt>
                      <c:pt idx="4938">
                        <c:v>492.48987976556941</c:v>
                      </c:pt>
                      <c:pt idx="4939">
                        <c:v>495.19666485408368</c:v>
                      </c:pt>
                      <c:pt idx="4940">
                        <c:v>490.16977826112856</c:v>
                      </c:pt>
                      <c:pt idx="4941">
                        <c:v>496.71923146637295</c:v>
                      </c:pt>
                      <c:pt idx="4942">
                        <c:v>498.48951724970925</c:v>
                      </c:pt>
                      <c:pt idx="4943">
                        <c:v>490.84043260225604</c:v>
                      </c:pt>
                      <c:pt idx="4944">
                        <c:v>490.84043260225604</c:v>
                      </c:pt>
                      <c:pt idx="4945">
                        <c:v>490.84043260225604</c:v>
                      </c:pt>
                      <c:pt idx="4946">
                        <c:v>494.68310071898617</c:v>
                      </c:pt>
                      <c:pt idx="4947">
                        <c:v>484.17014077698877</c:v>
                      </c:pt>
                      <c:pt idx="4948">
                        <c:v>480.52685638329655</c:v>
                      </c:pt>
                      <c:pt idx="4949">
                        <c:v>469.64533865022906</c:v>
                      </c:pt>
                      <c:pt idx="4950">
                        <c:v>467.65150141985032</c:v>
                      </c:pt>
                      <c:pt idx="4951">
                        <c:v>467.65150141985032</c:v>
                      </c:pt>
                      <c:pt idx="4952">
                        <c:v>467.65150141985032</c:v>
                      </c:pt>
                      <c:pt idx="4953">
                        <c:v>467.65150141985032</c:v>
                      </c:pt>
                      <c:pt idx="4954">
                        <c:v>458.612772642133</c:v>
                      </c:pt>
                      <c:pt idx="4955">
                        <c:v>466.61833121865402</c:v>
                      </c:pt>
                      <c:pt idx="4956">
                        <c:v>471.98356594767336</c:v>
                      </c:pt>
                      <c:pt idx="4957">
                        <c:v>463.50069482206169</c:v>
                      </c:pt>
                      <c:pt idx="4958">
                        <c:v>463.50069482206169</c:v>
                      </c:pt>
                      <c:pt idx="4959">
                        <c:v>463.50069482206169</c:v>
                      </c:pt>
                      <c:pt idx="4960">
                        <c:v>469.91722554528081</c:v>
                      </c:pt>
                      <c:pt idx="4961">
                        <c:v>470.27369947434852</c:v>
                      </c:pt>
                      <c:pt idx="4962">
                        <c:v>466.63041508065635</c:v>
                      </c:pt>
                      <c:pt idx="4963">
                        <c:v>471.27061808953795</c:v>
                      </c:pt>
                      <c:pt idx="4964">
                        <c:v>473.93510966104412</c:v>
                      </c:pt>
                      <c:pt idx="4965">
                        <c:v>473.93510966104412</c:v>
                      </c:pt>
                      <c:pt idx="4966">
                        <c:v>473.93510966104412</c:v>
                      </c:pt>
                      <c:pt idx="4967">
                        <c:v>470.84164098845639</c:v>
                      </c:pt>
                      <c:pt idx="4968">
                        <c:v>458.63089843513649</c:v>
                      </c:pt>
                      <c:pt idx="4969">
                        <c:v>454.79427224940753</c:v>
                      </c:pt>
                      <c:pt idx="4970">
                        <c:v>458.16566974804806</c:v>
                      </c:pt>
                      <c:pt idx="4971">
                        <c:v>457.24729623587359</c:v>
                      </c:pt>
                      <c:pt idx="4972">
                        <c:v>457.24729623587359</c:v>
                      </c:pt>
                      <c:pt idx="4973">
                        <c:v>457.24729623587359</c:v>
                      </c:pt>
                      <c:pt idx="4974">
                        <c:v>460.98725152558416</c:v>
                      </c:pt>
                      <c:pt idx="4975">
                        <c:v>464.944716331336</c:v>
                      </c:pt>
                      <c:pt idx="4976">
                        <c:v>471.06519243549883</c:v>
                      </c:pt>
                      <c:pt idx="4977">
                        <c:v>465.02930336535201</c:v>
                      </c:pt>
                      <c:pt idx="4978">
                        <c:v>464.87825509032331</c:v>
                      </c:pt>
                      <c:pt idx="4979">
                        <c:v>464.87825509032331</c:v>
                      </c:pt>
                      <c:pt idx="4980">
                        <c:v>464.87825509032331</c:v>
                      </c:pt>
                      <c:pt idx="4981">
                        <c:v>464.87825509032331</c:v>
                      </c:pt>
                      <c:pt idx="4982">
                        <c:v>465.8087124645001</c:v>
                      </c:pt>
                      <c:pt idx="4983">
                        <c:v>468.95051658509703</c:v>
                      </c:pt>
                      <c:pt idx="4984">
                        <c:v>464.0928040601741</c:v>
                      </c:pt>
                      <c:pt idx="4985">
                        <c:v>467.08355990574233</c:v>
                      </c:pt>
                      <c:pt idx="4986">
                        <c:v>467.08355990574233</c:v>
                      </c:pt>
                      <c:pt idx="4987">
                        <c:v>467.08355990574233</c:v>
                      </c:pt>
                      <c:pt idx="4988">
                        <c:v>474.2009546250946</c:v>
                      </c:pt>
                      <c:pt idx="4989">
                        <c:v>479.00428977100711</c:v>
                      </c:pt>
                      <c:pt idx="4990">
                        <c:v>479.20367349404506</c:v>
                      </c:pt>
                      <c:pt idx="4991">
                        <c:v>475.65705999637123</c:v>
                      </c:pt>
                      <c:pt idx="4992">
                        <c:v>465.31327412240597</c:v>
                      </c:pt>
                      <c:pt idx="4993">
                        <c:v>465.31327412240597</c:v>
                      </c:pt>
                      <c:pt idx="4994">
                        <c:v>465.31327412240597</c:v>
                      </c:pt>
                      <c:pt idx="4995">
                        <c:v>466.77542142468377</c:v>
                      </c:pt>
                      <c:pt idx="4996">
                        <c:v>466.34040239260116</c:v>
                      </c:pt>
                      <c:pt idx="4997">
                        <c:v>470.08035768231167</c:v>
                      </c:pt>
                      <c:pt idx="4998">
                        <c:v>461.80291221073901</c:v>
                      </c:pt>
                      <c:pt idx="4999">
                        <c:v>457.20500271886544</c:v>
                      </c:pt>
                      <c:pt idx="5000">
                        <c:v>457.20500271886544</c:v>
                      </c:pt>
                      <c:pt idx="5001">
                        <c:v>457.20500271886544</c:v>
                      </c:pt>
                      <c:pt idx="5002">
                        <c:v>453.05419612107681</c:v>
                      </c:pt>
                      <c:pt idx="5003">
                        <c:v>465.69391577547822</c:v>
                      </c:pt>
                      <c:pt idx="5004">
                        <c:v>461.71228324572172</c:v>
                      </c:pt>
                      <c:pt idx="5005">
                        <c:v>462.65482448190079</c:v>
                      </c:pt>
                      <c:pt idx="5006">
                        <c:v>454.60093045737057</c:v>
                      </c:pt>
                      <c:pt idx="5007">
                        <c:v>454.60093045737057</c:v>
                      </c:pt>
                      <c:pt idx="5008">
                        <c:v>454.60093045737057</c:v>
                      </c:pt>
                      <c:pt idx="5009">
                        <c:v>451.99685819587586</c:v>
                      </c:pt>
                      <c:pt idx="5010">
                        <c:v>466.72104404567335</c:v>
                      </c:pt>
                      <c:pt idx="5011">
                        <c:v>456.90894809980915</c:v>
                      </c:pt>
                      <c:pt idx="5012">
                        <c:v>462.93275330795365</c:v>
                      </c:pt>
                      <c:pt idx="5013">
                        <c:v>462.93275330795365</c:v>
                      </c:pt>
                      <c:pt idx="5014">
                        <c:v>462.93275330795365</c:v>
                      </c:pt>
                      <c:pt idx="5015">
                        <c:v>462.93275330795365</c:v>
                      </c:pt>
                      <c:pt idx="5016">
                        <c:v>470.00785451029782</c:v>
                      </c:pt>
                      <c:pt idx="5017">
                        <c:v>471.36728898555612</c:v>
                      </c:pt>
                      <c:pt idx="5018">
                        <c:v>469.12573258413028</c:v>
                      </c:pt>
                      <c:pt idx="5019">
                        <c:v>464.65470364328075</c:v>
                      </c:pt>
                      <c:pt idx="5020">
                        <c:v>462.12917648480095</c:v>
                      </c:pt>
                      <c:pt idx="5021">
                        <c:v>462.12917648480095</c:v>
                      </c:pt>
                      <c:pt idx="5022">
                        <c:v>462.12917648480095</c:v>
                      </c:pt>
                      <c:pt idx="5023">
                        <c:v>463.18651441000179</c:v>
                      </c:pt>
                      <c:pt idx="5024">
                        <c:v>475.11932813726889</c:v>
                      </c:pt>
                      <c:pt idx="5025">
                        <c:v>474.37012869312656</c:v>
                      </c:pt>
                      <c:pt idx="5026">
                        <c:v>473.81427104102102</c:v>
                      </c:pt>
                      <c:pt idx="5027">
                        <c:v>475.55434716935162</c:v>
                      </c:pt>
                      <c:pt idx="5028">
                        <c:v>475.55434716935162</c:v>
                      </c:pt>
                      <c:pt idx="5029">
                        <c:v>475.55434716935162</c:v>
                      </c:pt>
                      <c:pt idx="5030">
                        <c:v>475.62080841036419</c:v>
                      </c:pt>
                      <c:pt idx="5031">
                        <c:v>474.26741586610706</c:v>
                      </c:pt>
                      <c:pt idx="5032">
                        <c:v>471.31291160654575</c:v>
                      </c:pt>
                      <c:pt idx="5033">
                        <c:v>475.60872454836186</c:v>
                      </c:pt>
                      <c:pt idx="5034">
                        <c:v>467.5306627998271</c:v>
                      </c:pt>
                      <c:pt idx="5035">
                        <c:v>467.5306627998271</c:v>
                      </c:pt>
                      <c:pt idx="5036">
                        <c:v>467.5306627998271</c:v>
                      </c:pt>
                      <c:pt idx="5037">
                        <c:v>467.97172376291087</c:v>
                      </c:pt>
                      <c:pt idx="5038">
                        <c:v>469.9293094072828</c:v>
                      </c:pt>
                      <c:pt idx="5039">
                        <c:v>478.07987432783131</c:v>
                      </c:pt>
                      <c:pt idx="5040">
                        <c:v>478.22488067185884</c:v>
                      </c:pt>
                      <c:pt idx="5041">
                        <c:v>486.45399069542236</c:v>
                      </c:pt>
                      <c:pt idx="5042">
                        <c:v>486.45399069542236</c:v>
                      </c:pt>
                      <c:pt idx="5043">
                        <c:v>486.45399069542236</c:v>
                      </c:pt>
                      <c:pt idx="5044">
                        <c:v>486.30898435139477</c:v>
                      </c:pt>
                      <c:pt idx="5045">
                        <c:v>481.76545223853157</c:v>
                      </c:pt>
                      <c:pt idx="5046">
                        <c:v>485.10059815116523</c:v>
                      </c:pt>
                      <c:pt idx="5047">
                        <c:v>484.96767566913996</c:v>
                      </c:pt>
                      <c:pt idx="5048">
                        <c:v>484.21847622499757</c:v>
                      </c:pt>
                      <c:pt idx="5049">
                        <c:v>484.21847622499757</c:v>
                      </c:pt>
                      <c:pt idx="5050">
                        <c:v>484.21847622499757</c:v>
                      </c:pt>
                      <c:pt idx="5051">
                        <c:v>483.30614464382421</c:v>
                      </c:pt>
                      <c:pt idx="5052">
                        <c:v>480.36976617726634</c:v>
                      </c:pt>
                      <c:pt idx="5053">
                        <c:v>478.43030632589796</c:v>
                      </c:pt>
                      <c:pt idx="5054">
                        <c:v>484.72599842909403</c:v>
                      </c:pt>
                      <c:pt idx="5055">
                        <c:v>485.9706362153305</c:v>
                      </c:pt>
                      <c:pt idx="5056">
                        <c:v>485.9706362153305</c:v>
                      </c:pt>
                      <c:pt idx="5057">
                        <c:v>485.9706362153305</c:v>
                      </c:pt>
                      <c:pt idx="5058">
                        <c:v>483.70491208990006</c:v>
                      </c:pt>
                      <c:pt idx="5059">
                        <c:v>486.74400338347743</c:v>
                      </c:pt>
                      <c:pt idx="5060">
                        <c:v>479.77765693915393</c:v>
                      </c:pt>
                      <c:pt idx="5061">
                        <c:v>482.1581777536062</c:v>
                      </c:pt>
                      <c:pt idx="5062">
                        <c:v>480.41205969427443</c:v>
                      </c:pt>
                      <c:pt idx="5063">
                        <c:v>480.41205969427443</c:v>
                      </c:pt>
                      <c:pt idx="5064">
                        <c:v>480.41205969427443</c:v>
                      </c:pt>
                      <c:pt idx="5065">
                        <c:v>485.28789801220086</c:v>
                      </c:pt>
                      <c:pt idx="5066">
                        <c:v>486.68962600446707</c:v>
                      </c:pt>
                      <c:pt idx="5067">
                        <c:v>488.34511509878166</c:v>
                      </c:pt>
                      <c:pt idx="5068">
                        <c:v>492.94302459065528</c:v>
                      </c:pt>
                      <c:pt idx="5069">
                        <c:v>494.12120113587912</c:v>
                      </c:pt>
                      <c:pt idx="5070">
                        <c:v>494.12120113587912</c:v>
                      </c:pt>
                      <c:pt idx="5071">
                        <c:v>494.12120113587912</c:v>
                      </c:pt>
                      <c:pt idx="5072">
                        <c:v>494.83414899401453</c:v>
                      </c:pt>
                      <c:pt idx="5073">
                        <c:v>491.02773246329133</c:v>
                      </c:pt>
                      <c:pt idx="5074">
                        <c:v>485.36040118421454</c:v>
                      </c:pt>
                      <c:pt idx="5075">
                        <c:v>486.78629690048535</c:v>
                      </c:pt>
                      <c:pt idx="5076">
                        <c:v>481.54190079148901</c:v>
                      </c:pt>
                      <c:pt idx="5077">
                        <c:v>481.54190079148901</c:v>
                      </c:pt>
                      <c:pt idx="5078">
                        <c:v>481.54190079148901</c:v>
                      </c:pt>
                      <c:pt idx="5079">
                        <c:v>481.54190079148901</c:v>
                      </c:pt>
                      <c:pt idx="5080">
                        <c:v>484.93142408313304</c:v>
                      </c:pt>
                      <c:pt idx="5081">
                        <c:v>486.98568062352325</c:v>
                      </c:pt>
                      <c:pt idx="5082">
                        <c:v>490.09123315811331</c:v>
                      </c:pt>
                      <c:pt idx="5083">
                        <c:v>491.26940970333715</c:v>
                      </c:pt>
                      <c:pt idx="5084">
                        <c:v>491.26940970333715</c:v>
                      </c:pt>
                      <c:pt idx="5085">
                        <c:v>491.26940970333715</c:v>
                      </c:pt>
                      <c:pt idx="5086">
                        <c:v>486.51441000543372</c:v>
                      </c:pt>
                      <c:pt idx="5087">
                        <c:v>483.86804422693092</c:v>
                      </c:pt>
                      <c:pt idx="5088">
                        <c:v>485.19122711618229</c:v>
                      </c:pt>
                      <c:pt idx="5089">
                        <c:v>494.26620747990643</c:v>
                      </c:pt>
                      <c:pt idx="5090">
                        <c:v>480.21267597123642</c:v>
                      </c:pt>
                      <c:pt idx="5091">
                        <c:v>480.21267597123642</c:v>
                      </c:pt>
                      <c:pt idx="5092">
                        <c:v>480.21267597123642</c:v>
                      </c:pt>
                      <c:pt idx="5093">
                        <c:v>482.32735182163816</c:v>
                      </c:pt>
                      <c:pt idx="5094">
                        <c:v>481.34251706845106</c:v>
                      </c:pt>
                      <c:pt idx="5095">
                        <c:v>474.96223793123892</c:v>
                      </c:pt>
                      <c:pt idx="5096">
                        <c:v>477.24608784967279</c:v>
                      </c:pt>
                      <c:pt idx="5097">
                        <c:v>483.90429581293779</c:v>
                      </c:pt>
                      <c:pt idx="5098">
                        <c:v>483.90429581293779</c:v>
                      </c:pt>
                      <c:pt idx="5099">
                        <c:v>483.90429581293779</c:v>
                      </c:pt>
                      <c:pt idx="5100">
                        <c:v>482.90737719774842</c:v>
                      </c:pt>
                      <c:pt idx="5101">
                        <c:v>480.75040783033864</c:v>
                      </c:pt>
                      <c:pt idx="5102">
                        <c:v>476.60564316355118</c:v>
                      </c:pt>
                      <c:pt idx="5103">
                        <c:v>479.75953114615032</c:v>
                      </c:pt>
                      <c:pt idx="5104">
                        <c:v>471.67542746661439</c:v>
                      </c:pt>
                      <c:pt idx="5105">
                        <c:v>471.67542746661439</c:v>
                      </c:pt>
                      <c:pt idx="5106">
                        <c:v>471.67542746661439</c:v>
                      </c:pt>
                      <c:pt idx="5107">
                        <c:v>473.15570056189569</c:v>
                      </c:pt>
                      <c:pt idx="5108">
                        <c:v>470.02598030330108</c:v>
                      </c:pt>
                      <c:pt idx="5109">
                        <c:v>473.00465228686704</c:v>
                      </c:pt>
                      <c:pt idx="5110">
                        <c:v>460.93891607757462</c:v>
                      </c:pt>
                      <c:pt idx="5111">
                        <c:v>459.24717539725322</c:v>
                      </c:pt>
                      <c:pt idx="5112">
                        <c:v>459.24717539725322</c:v>
                      </c:pt>
                      <c:pt idx="5113">
                        <c:v>459.24717539725322</c:v>
                      </c:pt>
                      <c:pt idx="5114">
                        <c:v>459.36801401727615</c:v>
                      </c:pt>
                      <c:pt idx="5115">
                        <c:v>460.79390973354714</c:v>
                      </c:pt>
                      <c:pt idx="5116">
                        <c:v>453.95444384024773</c:v>
                      </c:pt>
                      <c:pt idx="5117">
                        <c:v>455.2776267294991</c:v>
                      </c:pt>
                      <c:pt idx="5118">
                        <c:v>455.2776267294991</c:v>
                      </c:pt>
                      <c:pt idx="5119">
                        <c:v>455.2776267294991</c:v>
                      </c:pt>
                      <c:pt idx="5120">
                        <c:v>455.2776267294991</c:v>
                      </c:pt>
                      <c:pt idx="5121">
                        <c:v>453.14482508609393</c:v>
                      </c:pt>
                      <c:pt idx="5122">
                        <c:v>457.7669023019721</c:v>
                      </c:pt>
                      <c:pt idx="5123">
                        <c:v>449.6223793124247</c:v>
                      </c:pt>
                      <c:pt idx="5124">
                        <c:v>453.84568908222712</c:v>
                      </c:pt>
                      <c:pt idx="5125">
                        <c:v>449.04235393631456</c:v>
                      </c:pt>
                      <c:pt idx="5126">
                        <c:v>449.04235393631456</c:v>
                      </c:pt>
                      <c:pt idx="5127">
                        <c:v>449.04235393631456</c:v>
                      </c:pt>
                      <c:pt idx="5128">
                        <c:v>448.27502869916879</c:v>
                      </c:pt>
                      <c:pt idx="5129">
                        <c:v>446.31140112379575</c:v>
                      </c:pt>
                      <c:pt idx="5130">
                        <c:v>452.05727750588744</c:v>
                      </c:pt>
                      <c:pt idx="5131">
                        <c:v>456.23225182768067</c:v>
                      </c:pt>
                      <c:pt idx="5132">
                        <c:v>456.32288079269784</c:v>
                      </c:pt>
                      <c:pt idx="5133">
                        <c:v>456.32288079269784</c:v>
                      </c:pt>
                      <c:pt idx="5134">
                        <c:v>456.32288079269784</c:v>
                      </c:pt>
                      <c:pt idx="5135">
                        <c:v>455.79723279559795</c:v>
                      </c:pt>
                      <c:pt idx="5136">
                        <c:v>457.83940547398595</c:v>
                      </c:pt>
                      <c:pt idx="5137">
                        <c:v>458.66110809014208</c:v>
                      </c:pt>
                      <c:pt idx="5138">
                        <c:v>452.37145791794711</c:v>
                      </c:pt>
                      <c:pt idx="5139">
                        <c:v>455.36221376351534</c:v>
                      </c:pt>
                      <c:pt idx="5140">
                        <c:v>455.36221376351534</c:v>
                      </c:pt>
                      <c:pt idx="5141">
                        <c:v>455.36221376351534</c:v>
                      </c:pt>
                      <c:pt idx="5142">
                        <c:v>449.11485710832847</c:v>
                      </c:pt>
                      <c:pt idx="5143">
                        <c:v>456.25037762068416</c:v>
                      </c:pt>
                      <c:pt idx="5144">
                        <c:v>460.91474835357042</c:v>
                      </c:pt>
                      <c:pt idx="5145">
                        <c:v>455.24741707449368</c:v>
                      </c:pt>
                      <c:pt idx="5146">
                        <c:v>454.31091776931572</c:v>
                      </c:pt>
                      <c:pt idx="5147">
                        <c:v>454.31091776931572</c:v>
                      </c:pt>
                      <c:pt idx="5148">
                        <c:v>454.31091776931572</c:v>
                      </c:pt>
                      <c:pt idx="5149">
                        <c:v>451.74913902482905</c:v>
                      </c:pt>
                      <c:pt idx="5150">
                        <c:v>462.74545344691819</c:v>
                      </c:pt>
                      <c:pt idx="5151">
                        <c:v>467.30711135278489</c:v>
                      </c:pt>
                      <c:pt idx="5152">
                        <c:v>462.24397317382289</c:v>
                      </c:pt>
                      <c:pt idx="5153">
                        <c:v>472.01377560267912</c:v>
                      </c:pt>
                      <c:pt idx="5154">
                        <c:v>472.01377560267912</c:v>
                      </c:pt>
                      <c:pt idx="5155">
                        <c:v>472.01377560267912</c:v>
                      </c:pt>
                      <c:pt idx="5156">
                        <c:v>473.30070690592362</c:v>
                      </c:pt>
                      <c:pt idx="5157">
                        <c:v>470.85372485045866</c:v>
                      </c:pt>
                      <c:pt idx="5158">
                        <c:v>470.9262280224724</c:v>
                      </c:pt>
                      <c:pt idx="5159">
                        <c:v>472.98048456286278</c:v>
                      </c:pt>
                      <c:pt idx="5160">
                        <c:v>473.86864842003149</c:v>
                      </c:pt>
                      <c:pt idx="5161">
                        <c:v>473.86864842003149</c:v>
                      </c:pt>
                      <c:pt idx="5162">
                        <c:v>473.86864842003149</c:v>
                      </c:pt>
                      <c:pt idx="5163">
                        <c:v>468.37653313998811</c:v>
                      </c:pt>
                      <c:pt idx="5164">
                        <c:v>465.53078363844742</c:v>
                      </c:pt>
                      <c:pt idx="5165">
                        <c:v>466.29810887559319</c:v>
                      </c:pt>
                      <c:pt idx="5166">
                        <c:v>467.78442390187558</c:v>
                      </c:pt>
                      <c:pt idx="5167">
                        <c:v>472.84152014983636</c:v>
                      </c:pt>
                      <c:pt idx="5168">
                        <c:v>472.84152014983636</c:v>
                      </c:pt>
                      <c:pt idx="5169">
                        <c:v>472.84152014983636</c:v>
                      </c:pt>
                      <c:pt idx="5170">
                        <c:v>464.38281674822929</c:v>
                      </c:pt>
                      <c:pt idx="5171">
                        <c:v>465.08368074436248</c:v>
                      </c:pt>
                      <c:pt idx="5172">
                        <c:v>468.56987493202479</c:v>
                      </c:pt>
                      <c:pt idx="5173">
                        <c:v>473.51821642196495</c:v>
                      </c:pt>
                      <c:pt idx="5174">
                        <c:v>465.28910639840149</c:v>
                      </c:pt>
                      <c:pt idx="5175">
                        <c:v>465.28910639840149</c:v>
                      </c:pt>
                      <c:pt idx="5176">
                        <c:v>465.28910639840149</c:v>
                      </c:pt>
                      <c:pt idx="5177">
                        <c:v>465.28910639840149</c:v>
                      </c:pt>
                      <c:pt idx="5178">
                        <c:v>461.87541538275292</c:v>
                      </c:pt>
                      <c:pt idx="5179">
                        <c:v>459.11425291522829</c:v>
                      </c:pt>
                      <c:pt idx="5180">
                        <c:v>447.4412422210105</c:v>
                      </c:pt>
                      <c:pt idx="5181">
                        <c:v>446.83100718989454</c:v>
                      </c:pt>
                      <c:pt idx="5182">
                        <c:v>446.83100718989454</c:v>
                      </c:pt>
                      <c:pt idx="5183">
                        <c:v>446.83100718989454</c:v>
                      </c:pt>
                      <c:pt idx="5184">
                        <c:v>454.64322397437883</c:v>
                      </c:pt>
                      <c:pt idx="5185">
                        <c:v>444.87946347652382</c:v>
                      </c:pt>
                      <c:pt idx="5186">
                        <c:v>448.40795118119411</c:v>
                      </c:pt>
                      <c:pt idx="5187">
                        <c:v>454.48613376834896</c:v>
                      </c:pt>
                      <c:pt idx="5188">
                        <c:v>456.2987130686933</c:v>
                      </c:pt>
                      <c:pt idx="5189">
                        <c:v>456.2987130686933</c:v>
                      </c:pt>
                      <c:pt idx="5190">
                        <c:v>456.2987130686933</c:v>
                      </c:pt>
                      <c:pt idx="5191">
                        <c:v>442.06996556098994</c:v>
                      </c:pt>
                      <c:pt idx="5192">
                        <c:v>445.53199202464771</c:v>
                      </c:pt>
                      <c:pt idx="5193">
                        <c:v>429.34565887257247</c:v>
                      </c:pt>
                      <c:pt idx="5194">
                        <c:v>441.89474956195664</c:v>
                      </c:pt>
                      <c:pt idx="5195">
                        <c:v>452.57688357198612</c:v>
                      </c:pt>
                      <c:pt idx="5196">
                        <c:v>452.57688357198612</c:v>
                      </c:pt>
                      <c:pt idx="5197">
                        <c:v>452.57688357198612</c:v>
                      </c:pt>
                      <c:pt idx="5198">
                        <c:v>440.66219563772245</c:v>
                      </c:pt>
                      <c:pt idx="5199">
                        <c:v>434.89215153162615</c:v>
                      </c:pt>
                      <c:pt idx="5200">
                        <c:v>435.04319980665485</c:v>
                      </c:pt>
                      <c:pt idx="5201">
                        <c:v>443.26022596821605</c:v>
                      </c:pt>
                      <c:pt idx="5202">
                        <c:v>445.71324995468211</c:v>
                      </c:pt>
                      <c:pt idx="5203">
                        <c:v>445.71324995468211</c:v>
                      </c:pt>
                      <c:pt idx="5204">
                        <c:v>445.71324995468211</c:v>
                      </c:pt>
                      <c:pt idx="5205">
                        <c:v>414.80273095280933</c:v>
                      </c:pt>
                      <c:pt idx="5206">
                        <c:v>431.66576037701316</c:v>
                      </c:pt>
                      <c:pt idx="5207">
                        <c:v>427.58745695123832</c:v>
                      </c:pt>
                      <c:pt idx="5208">
                        <c:v>414.50667633375303</c:v>
                      </c:pt>
                      <c:pt idx="5209">
                        <c:v>410.79693069904823</c:v>
                      </c:pt>
                      <c:pt idx="5210">
                        <c:v>410.79693069904823</c:v>
                      </c:pt>
                      <c:pt idx="5211">
                        <c:v>410.79693069904823</c:v>
                      </c:pt>
                      <c:pt idx="5212">
                        <c:v>395.32958733610957</c:v>
                      </c:pt>
                      <c:pt idx="5213">
                        <c:v>377.82611322578407</c:v>
                      </c:pt>
                      <c:pt idx="5214">
                        <c:v>373.22216180290934</c:v>
                      </c:pt>
                      <c:pt idx="5215">
                        <c:v>348.96985076430155</c:v>
                      </c:pt>
                      <c:pt idx="5216">
                        <c:v>340.48697963868983</c:v>
                      </c:pt>
                      <c:pt idx="5217">
                        <c:v>340.48697963868983</c:v>
                      </c:pt>
                      <c:pt idx="5218">
                        <c:v>340.48697963868983</c:v>
                      </c:pt>
                      <c:pt idx="5219">
                        <c:v>381.15521720741651</c:v>
                      </c:pt>
                      <c:pt idx="5220">
                        <c:v>371.40958250256494</c:v>
                      </c:pt>
                      <c:pt idx="5221">
                        <c:v>340.26342819164739</c:v>
                      </c:pt>
                      <c:pt idx="5222">
                        <c:v>357.21104464986735</c:v>
                      </c:pt>
                      <c:pt idx="5223">
                        <c:v>354.98761404144489</c:v>
                      </c:pt>
                      <c:pt idx="5224">
                        <c:v>354.98761404144489</c:v>
                      </c:pt>
                      <c:pt idx="5225">
                        <c:v>354.98761404144489</c:v>
                      </c:pt>
                      <c:pt idx="5226">
                        <c:v>371.94127243066595</c:v>
                      </c:pt>
                      <c:pt idx="5227">
                        <c:v>359.68823636033795</c:v>
                      </c:pt>
                      <c:pt idx="5228">
                        <c:v>340.4205183976772</c:v>
                      </c:pt>
                      <c:pt idx="5229">
                        <c:v>345.26614706059786</c:v>
                      </c:pt>
                      <c:pt idx="5230">
                        <c:v>333.19436892030433</c:v>
                      </c:pt>
                      <c:pt idx="5231">
                        <c:v>333.19436892030433</c:v>
                      </c:pt>
                      <c:pt idx="5232">
                        <c:v>333.19436892030433</c:v>
                      </c:pt>
                      <c:pt idx="5233">
                        <c:v>323.98042414355376</c:v>
                      </c:pt>
                      <c:pt idx="5234">
                        <c:v>356.92707389281333</c:v>
                      </c:pt>
                      <c:pt idx="5235">
                        <c:v>355.03594948945403</c:v>
                      </c:pt>
                      <c:pt idx="5236">
                        <c:v>363.02338227297162</c:v>
                      </c:pt>
                      <c:pt idx="5237">
                        <c:v>366.11685094555929</c:v>
                      </c:pt>
                      <c:pt idx="5238">
                        <c:v>366.11685094555929</c:v>
                      </c:pt>
                      <c:pt idx="5239">
                        <c:v>366.11685094555929</c:v>
                      </c:pt>
                      <c:pt idx="5240">
                        <c:v>364.36469095522631</c:v>
                      </c:pt>
                      <c:pt idx="5241">
                        <c:v>376.20687571747629</c:v>
                      </c:pt>
                      <c:pt idx="5242">
                        <c:v>359.20488188024603</c:v>
                      </c:pt>
                      <c:pt idx="5243">
                        <c:v>342.89771010814781</c:v>
                      </c:pt>
                      <c:pt idx="5244">
                        <c:v>353.95444384024859</c:v>
                      </c:pt>
                      <c:pt idx="5245">
                        <c:v>353.95444384024859</c:v>
                      </c:pt>
                      <c:pt idx="5246">
                        <c:v>353.95444384024859</c:v>
                      </c:pt>
                      <c:pt idx="5247">
                        <c:v>351.0664008216998</c:v>
                      </c:pt>
                      <c:pt idx="5248">
                        <c:v>343.85837713733036</c:v>
                      </c:pt>
                      <c:pt idx="5249">
                        <c:v>329.06773004652024</c:v>
                      </c:pt>
                      <c:pt idx="5250">
                        <c:v>351.89414536885704</c:v>
                      </c:pt>
                      <c:pt idx="5251">
                        <c:v>337.7499848951698</c:v>
                      </c:pt>
                      <c:pt idx="5252">
                        <c:v>337.7499848951698</c:v>
                      </c:pt>
                      <c:pt idx="5253">
                        <c:v>337.7499848951698</c:v>
                      </c:pt>
                      <c:pt idx="5254">
                        <c:v>330.23382272974186</c:v>
                      </c:pt>
                      <c:pt idx="5255">
                        <c:v>336.27575373088979</c:v>
                      </c:pt>
                      <c:pt idx="5256">
                        <c:v>319.30396954866524</c:v>
                      </c:pt>
                      <c:pt idx="5257">
                        <c:v>301.89112440335691</c:v>
                      </c:pt>
                      <c:pt idx="5258">
                        <c:v>322.03492236118404</c:v>
                      </c:pt>
                      <c:pt idx="5259">
                        <c:v>322.03492236118404</c:v>
                      </c:pt>
                      <c:pt idx="5260">
                        <c:v>322.03492236118404</c:v>
                      </c:pt>
                      <c:pt idx="5261">
                        <c:v>336.61410186695394</c:v>
                      </c:pt>
                      <c:pt idx="5262">
                        <c:v>335.24862546069448</c:v>
                      </c:pt>
                      <c:pt idx="5263">
                        <c:v>345.52595009364705</c:v>
                      </c:pt>
                      <c:pt idx="5264">
                        <c:v>345.52595009364705</c:v>
                      </c:pt>
                      <c:pt idx="5265">
                        <c:v>348.46232856020498</c:v>
                      </c:pt>
                      <c:pt idx="5266">
                        <c:v>348.46232856020498</c:v>
                      </c:pt>
                      <c:pt idx="5267">
                        <c:v>348.46232856020498</c:v>
                      </c:pt>
                      <c:pt idx="5268">
                        <c:v>320.47610416288779</c:v>
                      </c:pt>
                      <c:pt idx="5269">
                        <c:v>330.21569693673825</c:v>
                      </c:pt>
                      <c:pt idx="5270">
                        <c:v>336.61410186695389</c:v>
                      </c:pt>
                      <c:pt idx="5271">
                        <c:v>325.94405171892669</c:v>
                      </c:pt>
                      <c:pt idx="5272">
                        <c:v>336.38450848891028</c:v>
                      </c:pt>
                      <c:pt idx="5273">
                        <c:v>336.38450848891028</c:v>
                      </c:pt>
                      <c:pt idx="5274">
                        <c:v>336.38450848891028</c:v>
                      </c:pt>
                      <c:pt idx="5275">
                        <c:v>346.99413932692602</c:v>
                      </c:pt>
                      <c:pt idx="5276">
                        <c:v>341.14555011781488</c:v>
                      </c:pt>
                      <c:pt idx="5277">
                        <c:v>346.97601353392258</c:v>
                      </c:pt>
                      <c:pt idx="5278">
                        <c:v>339.55048033351181</c:v>
                      </c:pt>
                      <c:pt idx="5279">
                        <c:v>340.84949549875864</c:v>
                      </c:pt>
                      <c:pt idx="5280">
                        <c:v>340.84949549875864</c:v>
                      </c:pt>
                      <c:pt idx="5281">
                        <c:v>340.84949549875864</c:v>
                      </c:pt>
                      <c:pt idx="5282">
                        <c:v>339.02483233641198</c:v>
                      </c:pt>
                      <c:pt idx="5283">
                        <c:v>353.02398646607168</c:v>
                      </c:pt>
                      <c:pt idx="5284">
                        <c:v>349.85197269046904</c:v>
                      </c:pt>
                      <c:pt idx="5285">
                        <c:v>344.2329768594015</c:v>
                      </c:pt>
                      <c:pt idx="5286">
                        <c:v>345.2178116125886</c:v>
                      </c:pt>
                      <c:pt idx="5287">
                        <c:v>345.2178116125886</c:v>
                      </c:pt>
                      <c:pt idx="5288">
                        <c:v>345.2178116125886</c:v>
                      </c:pt>
                      <c:pt idx="5289">
                        <c:v>341.12138239381034</c:v>
                      </c:pt>
                      <c:pt idx="5290">
                        <c:v>338.17292006525014</c:v>
                      </c:pt>
                      <c:pt idx="5291">
                        <c:v>339.63506736752794</c:v>
                      </c:pt>
                      <c:pt idx="5292">
                        <c:v>339.63506736752794</c:v>
                      </c:pt>
                      <c:pt idx="5293">
                        <c:v>341.5080659778838</c:v>
                      </c:pt>
                      <c:pt idx="5294">
                        <c:v>341.5080659778838</c:v>
                      </c:pt>
                      <c:pt idx="5295">
                        <c:v>341.5080659778838</c:v>
                      </c:pt>
                      <c:pt idx="5296">
                        <c:v>340.22717660564041</c:v>
                      </c:pt>
                      <c:pt idx="5297">
                        <c:v>348.23877711316254</c:v>
                      </c:pt>
                      <c:pt idx="5298">
                        <c:v>352.18415805691211</c:v>
                      </c:pt>
                      <c:pt idx="5299">
                        <c:v>352.18415805691211</c:v>
                      </c:pt>
                      <c:pt idx="5300">
                        <c:v>363.28318530602087</c:v>
                      </c:pt>
                      <c:pt idx="5301">
                        <c:v>363.28318530602087</c:v>
                      </c:pt>
                      <c:pt idx="5302">
                        <c:v>363.28318530602087</c:v>
                      </c:pt>
                      <c:pt idx="5303">
                        <c:v>362.65482448190153</c:v>
                      </c:pt>
                      <c:pt idx="5304">
                        <c:v>365.59724487946056</c:v>
                      </c:pt>
                      <c:pt idx="5305">
                        <c:v>355.71264576158256</c:v>
                      </c:pt>
                      <c:pt idx="5306">
                        <c:v>356.76394175578235</c:v>
                      </c:pt>
                      <c:pt idx="5307">
                        <c:v>350.05135641350699</c:v>
                      </c:pt>
                      <c:pt idx="5308">
                        <c:v>350.05135641350699</c:v>
                      </c:pt>
                      <c:pt idx="5309">
                        <c:v>350.05135641350699</c:v>
                      </c:pt>
                      <c:pt idx="5310">
                        <c:v>345.03051175155304</c:v>
                      </c:pt>
                      <c:pt idx="5311">
                        <c:v>346.58328801884807</c:v>
                      </c:pt>
                      <c:pt idx="5312">
                        <c:v>336.12470545586103</c:v>
                      </c:pt>
                      <c:pt idx="5313">
                        <c:v>339.5383964715096</c:v>
                      </c:pt>
                      <c:pt idx="5314">
                        <c:v>344.0517189293671</c:v>
                      </c:pt>
                      <c:pt idx="5315">
                        <c:v>344.0517189293671</c:v>
                      </c:pt>
                      <c:pt idx="5316">
                        <c:v>344.0517189293671</c:v>
                      </c:pt>
                      <c:pt idx="5317">
                        <c:v>344.0517189293671</c:v>
                      </c:pt>
                      <c:pt idx="5318">
                        <c:v>330.73530300283704</c:v>
                      </c:pt>
                      <c:pt idx="5319">
                        <c:v>341.64098845990912</c:v>
                      </c:pt>
                      <c:pt idx="5320">
                        <c:v>335.64135097576923</c:v>
                      </c:pt>
                      <c:pt idx="5321">
                        <c:v>337.51434958612509</c:v>
                      </c:pt>
                      <c:pt idx="5322">
                        <c:v>337.51434958612509</c:v>
                      </c:pt>
                      <c:pt idx="5323">
                        <c:v>337.51434958612509</c:v>
                      </c:pt>
                      <c:pt idx="5324">
                        <c:v>340.15467343362673</c:v>
                      </c:pt>
                      <c:pt idx="5325">
                        <c:v>343.39919038124316</c:v>
                      </c:pt>
                      <c:pt idx="5326">
                        <c:v>351.5920488187997</c:v>
                      </c:pt>
                      <c:pt idx="5327">
                        <c:v>342.77082955712382</c:v>
                      </c:pt>
                      <c:pt idx="5328">
                        <c:v>336.13678931786342</c:v>
                      </c:pt>
                      <c:pt idx="5329">
                        <c:v>336.13678931786342</c:v>
                      </c:pt>
                      <c:pt idx="5330">
                        <c:v>336.13678931786342</c:v>
                      </c:pt>
                      <c:pt idx="5331">
                        <c:v>335.47217690773715</c:v>
                      </c:pt>
                      <c:pt idx="5332">
                        <c:v>343.11521962418931</c:v>
                      </c:pt>
                      <c:pt idx="5333">
                        <c:v>341.74370128692874</c:v>
                      </c:pt>
                      <c:pt idx="5334">
                        <c:v>347.45332608301351</c:v>
                      </c:pt>
                      <c:pt idx="5335">
                        <c:v>354.81239804241164</c:v>
                      </c:pt>
                      <c:pt idx="5336">
                        <c:v>354.81239804241164</c:v>
                      </c:pt>
                      <c:pt idx="5337">
                        <c:v>354.81239804241164</c:v>
                      </c:pt>
                      <c:pt idx="5338">
                        <c:v>354.09340825327502</c:v>
                      </c:pt>
                      <c:pt idx="5339">
                        <c:v>340.00966708959925</c:v>
                      </c:pt>
                      <c:pt idx="5340">
                        <c:v>341.91891728596198</c:v>
                      </c:pt>
                      <c:pt idx="5341">
                        <c:v>343.65899341429252</c:v>
                      </c:pt>
                      <c:pt idx="5342">
                        <c:v>341.64703039091029</c:v>
                      </c:pt>
                      <c:pt idx="5343">
                        <c:v>341.64703039091029</c:v>
                      </c:pt>
                      <c:pt idx="5344">
                        <c:v>341.64703039091029</c:v>
                      </c:pt>
                      <c:pt idx="5345">
                        <c:v>341.64703039091029</c:v>
                      </c:pt>
                      <c:pt idx="5346">
                        <c:v>329.26711376955819</c:v>
                      </c:pt>
                      <c:pt idx="5347">
                        <c:v>329.58129418161792</c:v>
                      </c:pt>
                      <c:pt idx="5348">
                        <c:v>327.01951543713119</c:v>
                      </c:pt>
                      <c:pt idx="5349">
                        <c:v>323.950214488548</c:v>
                      </c:pt>
                      <c:pt idx="5350">
                        <c:v>323.950214488548</c:v>
                      </c:pt>
                      <c:pt idx="5351">
                        <c:v>323.950214488548</c:v>
                      </c:pt>
                      <c:pt idx="5352">
                        <c:v>313.0082774454691</c:v>
                      </c:pt>
                      <c:pt idx="5353">
                        <c:v>322.0832578091933</c:v>
                      </c:pt>
                      <c:pt idx="5354">
                        <c:v>317.64243852334954</c:v>
                      </c:pt>
                      <c:pt idx="5355">
                        <c:v>312.58534227538871</c:v>
                      </c:pt>
                      <c:pt idx="5356">
                        <c:v>307.61887499244511</c:v>
                      </c:pt>
                      <c:pt idx="5357">
                        <c:v>307.61887499244511</c:v>
                      </c:pt>
                      <c:pt idx="5358">
                        <c:v>307.61887499244511</c:v>
                      </c:pt>
                      <c:pt idx="5359">
                        <c:v>295.74648057518948</c:v>
                      </c:pt>
                      <c:pt idx="5360">
                        <c:v>295.70418705818145</c:v>
                      </c:pt>
                      <c:pt idx="5361">
                        <c:v>303.09951060358651</c:v>
                      </c:pt>
                      <c:pt idx="5362">
                        <c:v>291.96423176847088</c:v>
                      </c:pt>
                      <c:pt idx="5363">
                        <c:v>293.61972086278541</c:v>
                      </c:pt>
                      <c:pt idx="5364">
                        <c:v>293.61972086278541</c:v>
                      </c:pt>
                      <c:pt idx="5365">
                        <c:v>293.61972086278541</c:v>
                      </c:pt>
                      <c:pt idx="5366">
                        <c:v>289.26348861095772</c:v>
                      </c:pt>
                      <c:pt idx="5367">
                        <c:v>304.55561597486309</c:v>
                      </c:pt>
                      <c:pt idx="5368">
                        <c:v>305.72775058908576</c:v>
                      </c:pt>
                      <c:pt idx="5369">
                        <c:v>315.08670170986386</c:v>
                      </c:pt>
                      <c:pt idx="5370">
                        <c:v>317.49139024832078</c:v>
                      </c:pt>
                      <c:pt idx="5371">
                        <c:v>317.49139024832078</c:v>
                      </c:pt>
                      <c:pt idx="5372">
                        <c:v>317.49139024832078</c:v>
                      </c:pt>
                      <c:pt idx="5373">
                        <c:v>315.83590115400625</c:v>
                      </c:pt>
                      <c:pt idx="5374">
                        <c:v>323.97438221255254</c:v>
                      </c:pt>
                      <c:pt idx="5375">
                        <c:v>327.58745695123901</c:v>
                      </c:pt>
                      <c:pt idx="5376">
                        <c:v>326.86846716210238</c:v>
                      </c:pt>
                      <c:pt idx="5377">
                        <c:v>322.75391215032067</c:v>
                      </c:pt>
                      <c:pt idx="5378">
                        <c:v>322.75391215032067</c:v>
                      </c:pt>
                      <c:pt idx="5379">
                        <c:v>322.75391215032067</c:v>
                      </c:pt>
                      <c:pt idx="5380">
                        <c:v>341.21805328982867</c:v>
                      </c:pt>
                      <c:pt idx="5381">
                        <c:v>336.78327593498608</c:v>
                      </c:pt>
                      <c:pt idx="5382">
                        <c:v>339.03691619841425</c:v>
                      </c:pt>
                      <c:pt idx="5383">
                        <c:v>347.01830705093067</c:v>
                      </c:pt>
                      <c:pt idx="5384">
                        <c:v>339.26046764545674</c:v>
                      </c:pt>
                      <c:pt idx="5385">
                        <c:v>339.26046764545674</c:v>
                      </c:pt>
                      <c:pt idx="5386">
                        <c:v>339.26046764545674</c:v>
                      </c:pt>
                      <c:pt idx="5387">
                        <c:v>331.01927375989095</c:v>
                      </c:pt>
                      <c:pt idx="5388">
                        <c:v>334.22753912150046</c:v>
                      </c:pt>
                      <c:pt idx="5389">
                        <c:v>338.87378406138328</c:v>
                      </c:pt>
                      <c:pt idx="5390">
                        <c:v>347.61645822004436</c:v>
                      </c:pt>
                      <c:pt idx="5391">
                        <c:v>348.76442511026249</c:v>
                      </c:pt>
                      <c:pt idx="5392">
                        <c:v>348.76442511026249</c:v>
                      </c:pt>
                      <c:pt idx="5393">
                        <c:v>348.76442511026249</c:v>
                      </c:pt>
                      <c:pt idx="5394">
                        <c:v>346.07576581475161</c:v>
                      </c:pt>
                      <c:pt idx="5395">
                        <c:v>338.66231647634311</c:v>
                      </c:pt>
                      <c:pt idx="5396">
                        <c:v>343.08500996918343</c:v>
                      </c:pt>
                      <c:pt idx="5397">
                        <c:v>350.95764606367914</c:v>
                      </c:pt>
                      <c:pt idx="5398">
                        <c:v>350.95764606367914</c:v>
                      </c:pt>
                      <c:pt idx="5399">
                        <c:v>350.95764606367914</c:v>
                      </c:pt>
                      <c:pt idx="5400">
                        <c:v>350.95764606367914</c:v>
                      </c:pt>
                      <c:pt idx="5401">
                        <c:v>348.56504138722454</c:v>
                      </c:pt>
                      <c:pt idx="5402">
                        <c:v>344.84925382151857</c:v>
                      </c:pt>
                      <c:pt idx="5403">
                        <c:v>346.77058787988369</c:v>
                      </c:pt>
                      <c:pt idx="5404">
                        <c:v>353.07232191408093</c:v>
                      </c:pt>
                      <c:pt idx="5405">
                        <c:v>353.97256963325202</c:v>
                      </c:pt>
                      <c:pt idx="5406">
                        <c:v>353.97256963325202</c:v>
                      </c:pt>
                      <c:pt idx="5407">
                        <c:v>353.97256963325202</c:v>
                      </c:pt>
                      <c:pt idx="5408">
                        <c:v>343.55023865627186</c:v>
                      </c:pt>
                      <c:pt idx="5409">
                        <c:v>348.15419007914659</c:v>
                      </c:pt>
                      <c:pt idx="5410">
                        <c:v>345.96096912572989</c:v>
                      </c:pt>
                      <c:pt idx="5411">
                        <c:v>348.51066400821435</c:v>
                      </c:pt>
                      <c:pt idx="5412">
                        <c:v>354.19612108029452</c:v>
                      </c:pt>
                      <c:pt idx="5413">
                        <c:v>354.19612108029452</c:v>
                      </c:pt>
                      <c:pt idx="5414">
                        <c:v>354.19612108029452</c:v>
                      </c:pt>
                      <c:pt idx="5415">
                        <c:v>351.81560026584219</c:v>
                      </c:pt>
                      <c:pt idx="5416">
                        <c:v>351.60413268080208</c:v>
                      </c:pt>
                      <c:pt idx="5417">
                        <c:v>358.23213098906132</c:v>
                      </c:pt>
                      <c:pt idx="5418">
                        <c:v>357.49501540692131</c:v>
                      </c:pt>
                      <c:pt idx="5419">
                        <c:v>360.15346504742638</c:v>
                      </c:pt>
                      <c:pt idx="5420">
                        <c:v>360.15346504742638</c:v>
                      </c:pt>
                      <c:pt idx="5421">
                        <c:v>360.15346504742638</c:v>
                      </c:pt>
                      <c:pt idx="5422">
                        <c:v>366.52166032263625</c:v>
                      </c:pt>
                      <c:pt idx="5423">
                        <c:v>366.00809618753868</c:v>
                      </c:pt>
                      <c:pt idx="5424">
                        <c:v>368.71488127605295</c:v>
                      </c:pt>
                      <c:pt idx="5425">
                        <c:v>363.67591082109556</c:v>
                      </c:pt>
                      <c:pt idx="5426">
                        <c:v>368.49737176001156</c:v>
                      </c:pt>
                      <c:pt idx="5427">
                        <c:v>368.49737176001156</c:v>
                      </c:pt>
                      <c:pt idx="5428">
                        <c:v>368.49737176001156</c:v>
                      </c:pt>
                      <c:pt idx="5429">
                        <c:v>363.79070751011733</c:v>
                      </c:pt>
                      <c:pt idx="5430">
                        <c:v>366.31623466859713</c:v>
                      </c:pt>
                      <c:pt idx="5431">
                        <c:v>358.99945622620697</c:v>
                      </c:pt>
                      <c:pt idx="5432">
                        <c:v>361.66998972871443</c:v>
                      </c:pt>
                      <c:pt idx="5433">
                        <c:v>359.28342698326094</c:v>
                      </c:pt>
                      <c:pt idx="5434">
                        <c:v>359.28342698326094</c:v>
                      </c:pt>
                      <c:pt idx="5435">
                        <c:v>359.28342698326094</c:v>
                      </c:pt>
                      <c:pt idx="5436">
                        <c:v>368.3463234849828</c:v>
                      </c:pt>
                      <c:pt idx="5437">
                        <c:v>368.67862969004597</c:v>
                      </c:pt>
                      <c:pt idx="5438">
                        <c:v>368.15902362394723</c:v>
                      </c:pt>
                      <c:pt idx="5439">
                        <c:v>361.77270255573387</c:v>
                      </c:pt>
                      <c:pt idx="5440">
                        <c:v>362.55211165488197</c:v>
                      </c:pt>
                      <c:pt idx="5441">
                        <c:v>362.55211165488197</c:v>
                      </c:pt>
                      <c:pt idx="5442">
                        <c:v>362.55211165488197</c:v>
                      </c:pt>
                      <c:pt idx="5443">
                        <c:v>362.55211165488197</c:v>
                      </c:pt>
                      <c:pt idx="5444">
                        <c:v>371.38541477856018</c:v>
                      </c:pt>
                      <c:pt idx="5445">
                        <c:v>365.168267778379</c:v>
                      </c:pt>
                      <c:pt idx="5446">
                        <c:v>370.19515437133407</c:v>
                      </c:pt>
                      <c:pt idx="5447">
                        <c:v>375.97728233943263</c:v>
                      </c:pt>
                      <c:pt idx="5448">
                        <c:v>375.97728233943263</c:v>
                      </c:pt>
                      <c:pt idx="5449">
                        <c:v>375.97728233943263</c:v>
                      </c:pt>
                      <c:pt idx="5450">
                        <c:v>387.04609993353563</c:v>
                      </c:pt>
                      <c:pt idx="5451">
                        <c:v>389.1245241979305</c:v>
                      </c:pt>
                      <c:pt idx="5452">
                        <c:v>384.6837049120868</c:v>
                      </c:pt>
                      <c:pt idx="5453">
                        <c:v>387.06422572653901</c:v>
                      </c:pt>
                      <c:pt idx="5454">
                        <c:v>387.51737055162511</c:v>
                      </c:pt>
                      <c:pt idx="5455">
                        <c:v>387.51737055162511</c:v>
                      </c:pt>
                      <c:pt idx="5456">
                        <c:v>387.51737055162511</c:v>
                      </c:pt>
                      <c:pt idx="5457">
                        <c:v>386.94338710651601</c:v>
                      </c:pt>
                      <c:pt idx="5458">
                        <c:v>388.78617606186617</c:v>
                      </c:pt>
                      <c:pt idx="5459">
                        <c:v>388.30282158177431</c:v>
                      </c:pt>
                      <c:pt idx="5460">
                        <c:v>391.1425291523139</c:v>
                      </c:pt>
                      <c:pt idx="5461">
                        <c:v>390.84647453325766</c:v>
                      </c:pt>
                      <c:pt idx="5462">
                        <c:v>390.84647453325766</c:v>
                      </c:pt>
                      <c:pt idx="5463">
                        <c:v>390.84647453325766</c:v>
                      </c:pt>
                      <c:pt idx="5464">
                        <c:v>382.8469578877378</c:v>
                      </c:pt>
                      <c:pt idx="5465">
                        <c:v>378.1282097758413</c:v>
                      </c:pt>
                      <c:pt idx="5466">
                        <c:v>379.57223128511566</c:v>
                      </c:pt>
                      <c:pt idx="5467">
                        <c:v>381.85003927254843</c:v>
                      </c:pt>
                      <c:pt idx="5468">
                        <c:v>382.48444202766893</c:v>
                      </c:pt>
                      <c:pt idx="5469">
                        <c:v>382.48444202766893</c:v>
                      </c:pt>
                      <c:pt idx="5470">
                        <c:v>382.48444202766893</c:v>
                      </c:pt>
                      <c:pt idx="5471">
                        <c:v>372.4004591867531</c:v>
                      </c:pt>
                      <c:pt idx="5472">
                        <c:v>372.35816566974506</c:v>
                      </c:pt>
                      <c:pt idx="5473">
                        <c:v>374.29762552111356</c:v>
                      </c:pt>
                      <c:pt idx="5474">
                        <c:v>382.02525527158173</c:v>
                      </c:pt>
                      <c:pt idx="5475">
                        <c:v>380.99812700138659</c:v>
                      </c:pt>
                      <c:pt idx="5476">
                        <c:v>380.99812700138659</c:v>
                      </c:pt>
                      <c:pt idx="5477">
                        <c:v>380.99812700138659</c:v>
                      </c:pt>
                      <c:pt idx="5478">
                        <c:v>384.28493746601106</c:v>
                      </c:pt>
                      <c:pt idx="5479">
                        <c:v>381.76545223853242</c:v>
                      </c:pt>
                      <c:pt idx="5480">
                        <c:v>384.18222463899161</c:v>
                      </c:pt>
                      <c:pt idx="5481">
                        <c:v>374.66618331218365</c:v>
                      </c:pt>
                      <c:pt idx="5482">
                        <c:v>374.66618331218365</c:v>
                      </c:pt>
                      <c:pt idx="5483">
                        <c:v>374.66618331218365</c:v>
                      </c:pt>
                      <c:pt idx="5484">
                        <c:v>374.66618331218365</c:v>
                      </c:pt>
                      <c:pt idx="5485">
                        <c:v>375.87456951241325</c:v>
                      </c:pt>
                      <c:pt idx="5486">
                        <c:v>368.03214307292325</c:v>
                      </c:pt>
                      <c:pt idx="5487">
                        <c:v>368.41882665699671</c:v>
                      </c:pt>
                      <c:pt idx="5488">
                        <c:v>368.24361065796342</c:v>
                      </c:pt>
                      <c:pt idx="5489">
                        <c:v>367.12585342275105</c:v>
                      </c:pt>
                      <c:pt idx="5490">
                        <c:v>367.12585342275105</c:v>
                      </c:pt>
                      <c:pt idx="5491">
                        <c:v>367.12585342275105</c:v>
                      </c:pt>
                      <c:pt idx="5492">
                        <c:v>373.87469035103328</c:v>
                      </c:pt>
                      <c:pt idx="5493">
                        <c:v>375.83227599540521</c:v>
                      </c:pt>
                      <c:pt idx="5494">
                        <c:v>386.07334904235097</c:v>
                      </c:pt>
                      <c:pt idx="5495">
                        <c:v>389.82538819406381</c:v>
                      </c:pt>
                      <c:pt idx="5496">
                        <c:v>391.11836142830941</c:v>
                      </c:pt>
                      <c:pt idx="5497">
                        <c:v>391.11836142830941</c:v>
                      </c:pt>
                      <c:pt idx="5498">
                        <c:v>391.11836142830941</c:v>
                      </c:pt>
                      <c:pt idx="5499">
                        <c:v>394.70122651199011</c:v>
                      </c:pt>
                      <c:pt idx="5500">
                        <c:v>397.33550842849058</c:v>
                      </c:pt>
                      <c:pt idx="5501">
                        <c:v>395.80085795419905</c:v>
                      </c:pt>
                      <c:pt idx="5502">
                        <c:v>403.27472660261907</c:v>
                      </c:pt>
                      <c:pt idx="5503">
                        <c:v>403.77016494471314</c:v>
                      </c:pt>
                      <c:pt idx="5504">
                        <c:v>403.77016494471314</c:v>
                      </c:pt>
                      <c:pt idx="5505">
                        <c:v>403.77016494471314</c:v>
                      </c:pt>
                      <c:pt idx="5506">
                        <c:v>403.3411878436317</c:v>
                      </c:pt>
                      <c:pt idx="5507">
                        <c:v>402.25968219442615</c:v>
                      </c:pt>
                      <c:pt idx="5508">
                        <c:v>400.8458703401576</c:v>
                      </c:pt>
                      <c:pt idx="5509">
                        <c:v>403.33514591263048</c:v>
                      </c:pt>
                      <c:pt idx="5510">
                        <c:v>403.6432843936891</c:v>
                      </c:pt>
                      <c:pt idx="5511">
                        <c:v>403.6432843936891</c:v>
                      </c:pt>
                      <c:pt idx="5512">
                        <c:v>403.6432843936891</c:v>
                      </c:pt>
                      <c:pt idx="5513">
                        <c:v>408.6097516766327</c:v>
                      </c:pt>
                      <c:pt idx="5514">
                        <c:v>408.73059029665569</c:v>
                      </c:pt>
                      <c:pt idx="5515">
                        <c:v>405.83650534710586</c:v>
                      </c:pt>
                      <c:pt idx="5516">
                        <c:v>404.32602259681892</c:v>
                      </c:pt>
                      <c:pt idx="5517">
                        <c:v>407.99347471451563</c:v>
                      </c:pt>
                      <c:pt idx="5518">
                        <c:v>407.99347471451563</c:v>
                      </c:pt>
                      <c:pt idx="5519">
                        <c:v>407.99347471451563</c:v>
                      </c:pt>
                      <c:pt idx="5520">
                        <c:v>406.93613678931473</c:v>
                      </c:pt>
                      <c:pt idx="5521">
                        <c:v>403.2384750166122</c:v>
                      </c:pt>
                      <c:pt idx="5522">
                        <c:v>407.59470726843983</c:v>
                      </c:pt>
                      <c:pt idx="5523">
                        <c:v>408.6097516766327</c:v>
                      </c:pt>
                      <c:pt idx="5524">
                        <c:v>405.68545707207716</c:v>
                      </c:pt>
                      <c:pt idx="5525">
                        <c:v>405.68545707207716</c:v>
                      </c:pt>
                      <c:pt idx="5526">
                        <c:v>405.68545707207716</c:v>
                      </c:pt>
                      <c:pt idx="5527">
                        <c:v>398.09679173463536</c:v>
                      </c:pt>
                      <c:pt idx="5528">
                        <c:v>401.32922482024952</c:v>
                      </c:pt>
                      <c:pt idx="5529">
                        <c:v>404.90000604192795</c:v>
                      </c:pt>
                      <c:pt idx="5530">
                        <c:v>408.48287112560871</c:v>
                      </c:pt>
                      <c:pt idx="5531">
                        <c:v>415.02024046885077</c:v>
                      </c:pt>
                      <c:pt idx="5532">
                        <c:v>415.02024046885077</c:v>
                      </c:pt>
                      <c:pt idx="5533">
                        <c:v>415.02024046885077</c:v>
                      </c:pt>
                      <c:pt idx="5534">
                        <c:v>416.21654280707804</c:v>
                      </c:pt>
                      <c:pt idx="5535">
                        <c:v>415.968823636031</c:v>
                      </c:pt>
                      <c:pt idx="5536">
                        <c:v>416.34946528910331</c:v>
                      </c:pt>
                      <c:pt idx="5537">
                        <c:v>417.18929369826287</c:v>
                      </c:pt>
                      <c:pt idx="5538">
                        <c:v>415.34650474291277</c:v>
                      </c:pt>
                      <c:pt idx="5539">
                        <c:v>415.34650474291277</c:v>
                      </c:pt>
                      <c:pt idx="5540">
                        <c:v>415.34650474291277</c:v>
                      </c:pt>
                      <c:pt idx="5541">
                        <c:v>412.34366503534227</c:v>
                      </c:pt>
                      <c:pt idx="5542">
                        <c:v>406.22318893117944</c:v>
                      </c:pt>
                      <c:pt idx="5543">
                        <c:v>406.0056794151381</c:v>
                      </c:pt>
                      <c:pt idx="5544">
                        <c:v>407.55845568243308</c:v>
                      </c:pt>
                      <c:pt idx="5545">
                        <c:v>412.92369041145241</c:v>
                      </c:pt>
                      <c:pt idx="5546">
                        <c:v>412.92369041145241</c:v>
                      </c:pt>
                      <c:pt idx="5547">
                        <c:v>412.92369041145241</c:v>
                      </c:pt>
                      <c:pt idx="5548">
                        <c:v>412.92369041145241</c:v>
                      </c:pt>
                      <c:pt idx="5549">
                        <c:v>417.06845507823994</c:v>
                      </c:pt>
                      <c:pt idx="5550">
                        <c:v>419.08041810162223</c:v>
                      </c:pt>
                      <c:pt idx="5551">
                        <c:v>422.82641532233396</c:v>
                      </c:pt>
                      <c:pt idx="5552">
                        <c:v>423.53332124946826</c:v>
                      </c:pt>
                      <c:pt idx="5553">
                        <c:v>423.53332124946826</c:v>
                      </c:pt>
                      <c:pt idx="5554">
                        <c:v>423.53332124946826</c:v>
                      </c:pt>
                      <c:pt idx="5555">
                        <c:v>424.73566551869675</c:v>
                      </c:pt>
                      <c:pt idx="5556">
                        <c:v>424.88067186272428</c:v>
                      </c:pt>
                      <c:pt idx="5557">
                        <c:v>429.17648480454045</c:v>
                      </c:pt>
                      <c:pt idx="5558">
                        <c:v>428.81396894447153</c:v>
                      </c:pt>
                      <c:pt idx="5559">
                        <c:v>429.90755845567929</c:v>
                      </c:pt>
                      <c:pt idx="5560">
                        <c:v>429.90755845567929</c:v>
                      </c:pt>
                      <c:pt idx="5561">
                        <c:v>429.90755845567929</c:v>
                      </c:pt>
                      <c:pt idx="5562">
                        <c:v>428.51187239441413</c:v>
                      </c:pt>
                      <c:pt idx="5563">
                        <c:v>430.07673252371143</c:v>
                      </c:pt>
                      <c:pt idx="5564">
                        <c:v>426.19177088997327</c:v>
                      </c:pt>
                      <c:pt idx="5565">
                        <c:v>422.83849918433617</c:v>
                      </c:pt>
                      <c:pt idx="5566">
                        <c:v>421.38239381305948</c:v>
                      </c:pt>
                      <c:pt idx="5567">
                        <c:v>421.38239381305948</c:v>
                      </c:pt>
                      <c:pt idx="5568">
                        <c:v>421.38239381305948</c:v>
                      </c:pt>
                      <c:pt idx="5569">
                        <c:v>427.34577971119251</c:v>
                      </c:pt>
                      <c:pt idx="5570">
                        <c:v>426.46969971602613</c:v>
                      </c:pt>
                      <c:pt idx="5571">
                        <c:v>426.179687027971</c:v>
                      </c:pt>
                      <c:pt idx="5572">
                        <c:v>417.37659355929844</c:v>
                      </c:pt>
                      <c:pt idx="5573">
                        <c:v>416.68781342516758</c:v>
                      </c:pt>
                      <c:pt idx="5574">
                        <c:v>416.68781342516758</c:v>
                      </c:pt>
                      <c:pt idx="5575">
                        <c:v>416.68781342516758</c:v>
                      </c:pt>
                      <c:pt idx="5576">
                        <c:v>420.42172678387703</c:v>
                      </c:pt>
                      <c:pt idx="5577">
                        <c:v>426.41532233701577</c:v>
                      </c:pt>
                      <c:pt idx="5578">
                        <c:v>427.3880732282006</c:v>
                      </c:pt>
                      <c:pt idx="5579">
                        <c:v>431.09177693190423</c:v>
                      </c:pt>
                      <c:pt idx="5580">
                        <c:v>434.05836505346781</c:v>
                      </c:pt>
                      <c:pt idx="5581">
                        <c:v>434.05836505346781</c:v>
                      </c:pt>
                      <c:pt idx="5582">
                        <c:v>434.05836505346781</c:v>
                      </c:pt>
                      <c:pt idx="5583">
                        <c:v>435.83469276780534</c:v>
                      </c:pt>
                      <c:pt idx="5584">
                        <c:v>434.759229049601</c:v>
                      </c:pt>
                      <c:pt idx="5585">
                        <c:v>440.79511811974777</c:v>
                      </c:pt>
                      <c:pt idx="5586">
                        <c:v>443.93088030934354</c:v>
                      </c:pt>
                      <c:pt idx="5587">
                        <c:v>442.08204942299227</c:v>
                      </c:pt>
                      <c:pt idx="5588">
                        <c:v>442.08204942299227</c:v>
                      </c:pt>
                      <c:pt idx="5589">
                        <c:v>442.08204942299227</c:v>
                      </c:pt>
                      <c:pt idx="5590">
                        <c:v>446.29931726179348</c:v>
                      </c:pt>
                      <c:pt idx="5591">
                        <c:v>443.0789680381817</c:v>
                      </c:pt>
                      <c:pt idx="5592">
                        <c:v>440.40239260467314</c:v>
                      </c:pt>
                      <c:pt idx="5593">
                        <c:v>443.95504803334808</c:v>
                      </c:pt>
                      <c:pt idx="5594">
                        <c:v>440.25134432964438</c:v>
                      </c:pt>
                      <c:pt idx="5595">
                        <c:v>440.25134432964438</c:v>
                      </c:pt>
                      <c:pt idx="5596">
                        <c:v>440.25134432964438</c:v>
                      </c:pt>
                      <c:pt idx="5597">
                        <c:v>437.08537248504285</c:v>
                      </c:pt>
                      <c:pt idx="5598">
                        <c:v>437.19412724306358</c:v>
                      </c:pt>
                      <c:pt idx="5599">
                        <c:v>430.11902604071935</c:v>
                      </c:pt>
                      <c:pt idx="5600">
                        <c:v>436.64431152195914</c:v>
                      </c:pt>
                      <c:pt idx="5601">
                        <c:v>426.60262219805128</c:v>
                      </c:pt>
                      <c:pt idx="5602">
                        <c:v>426.60262219805128</c:v>
                      </c:pt>
                      <c:pt idx="5603">
                        <c:v>426.60262219805128</c:v>
                      </c:pt>
                      <c:pt idx="5604">
                        <c:v>429.85922300766998</c:v>
                      </c:pt>
                      <c:pt idx="5605">
                        <c:v>430.02839707570212</c:v>
                      </c:pt>
                      <c:pt idx="5606">
                        <c:v>432.53579844117854</c:v>
                      </c:pt>
                      <c:pt idx="5607">
                        <c:v>440.9582502567788</c:v>
                      </c:pt>
                      <c:pt idx="5608">
                        <c:v>441.48389825387864</c:v>
                      </c:pt>
                      <c:pt idx="5609">
                        <c:v>441.48389825387864</c:v>
                      </c:pt>
                      <c:pt idx="5610">
                        <c:v>441.48389825387864</c:v>
                      </c:pt>
                      <c:pt idx="5611">
                        <c:v>449.45924717539384</c:v>
                      </c:pt>
                      <c:pt idx="5612">
                        <c:v>449.79155338045706</c:v>
                      </c:pt>
                      <c:pt idx="5613">
                        <c:v>451.00598151168782</c:v>
                      </c:pt>
                      <c:pt idx="5614">
                        <c:v>447.55603891003233</c:v>
                      </c:pt>
                      <c:pt idx="5615">
                        <c:v>451.26578454473713</c:v>
                      </c:pt>
                      <c:pt idx="5616">
                        <c:v>451.26578454473713</c:v>
                      </c:pt>
                      <c:pt idx="5617">
                        <c:v>451.26578454473713</c:v>
                      </c:pt>
                      <c:pt idx="5618">
                        <c:v>457.9904537490147</c:v>
                      </c:pt>
                      <c:pt idx="5619">
                        <c:v>458.77590477916397</c:v>
                      </c:pt>
                      <c:pt idx="5620">
                        <c:v>458.26838257506756</c:v>
                      </c:pt>
                      <c:pt idx="5621">
                        <c:v>453.0421122590746</c:v>
                      </c:pt>
                      <c:pt idx="5622">
                        <c:v>451.54975530179104</c:v>
                      </c:pt>
                      <c:pt idx="5623">
                        <c:v>451.54975530179104</c:v>
                      </c:pt>
                      <c:pt idx="5624">
                        <c:v>451.54975530179104</c:v>
                      </c:pt>
                      <c:pt idx="5625">
                        <c:v>457.17479306385974</c:v>
                      </c:pt>
                      <c:pt idx="5626">
                        <c:v>457.48293154491824</c:v>
                      </c:pt>
                      <c:pt idx="5627">
                        <c:v>459.38009787927871</c:v>
                      </c:pt>
                      <c:pt idx="5628">
                        <c:v>459.38009787927871</c:v>
                      </c:pt>
                      <c:pt idx="5629">
                        <c:v>452.43791915895974</c:v>
                      </c:pt>
                      <c:pt idx="5630">
                        <c:v>452.43791915895974</c:v>
                      </c:pt>
                      <c:pt idx="5631">
                        <c:v>452.43791915895974</c:v>
                      </c:pt>
                      <c:pt idx="5632">
                        <c:v>452.31708053893675</c:v>
                      </c:pt>
                      <c:pt idx="5633">
                        <c:v>458.36505347108579</c:v>
                      </c:pt>
                      <c:pt idx="5634">
                        <c:v>457.93607637000423</c:v>
                      </c:pt>
                      <c:pt idx="5635">
                        <c:v>455.09636879946476</c:v>
                      </c:pt>
                      <c:pt idx="5636">
                        <c:v>457.17479306385962</c:v>
                      </c:pt>
                      <c:pt idx="5637">
                        <c:v>457.17479306385962</c:v>
                      </c:pt>
                      <c:pt idx="5638">
                        <c:v>457.17479306385962</c:v>
                      </c:pt>
                      <c:pt idx="5639">
                        <c:v>457.07208023684018</c:v>
                      </c:pt>
                      <c:pt idx="5640">
                        <c:v>452.29291281493215</c:v>
                      </c:pt>
                      <c:pt idx="5641">
                        <c:v>453.28983143012152</c:v>
                      </c:pt>
                      <c:pt idx="5642">
                        <c:v>456.98749320282406</c:v>
                      </c:pt>
                      <c:pt idx="5643">
                        <c:v>457.94211830100551</c:v>
                      </c:pt>
                      <c:pt idx="5644">
                        <c:v>457.94211830100551</c:v>
                      </c:pt>
                      <c:pt idx="5645">
                        <c:v>457.94211830100551</c:v>
                      </c:pt>
                      <c:pt idx="5646">
                        <c:v>460.58244214850708</c:v>
                      </c:pt>
                      <c:pt idx="5647">
                        <c:v>459.42239139628668</c:v>
                      </c:pt>
                      <c:pt idx="5648">
                        <c:v>459.50697843030281</c:v>
                      </c:pt>
                      <c:pt idx="5649">
                        <c:v>454.27466618330874</c:v>
                      </c:pt>
                      <c:pt idx="5650">
                        <c:v>456.16579058666809</c:v>
                      </c:pt>
                      <c:pt idx="5651">
                        <c:v>456.16579058666809</c:v>
                      </c:pt>
                      <c:pt idx="5652">
                        <c:v>456.16579058666809</c:v>
                      </c:pt>
                      <c:pt idx="5653">
                        <c:v>459.9299136003832</c:v>
                      </c:pt>
                      <c:pt idx="5654">
                        <c:v>461.718325176723</c:v>
                      </c:pt>
                      <c:pt idx="5655">
                        <c:v>463.0777596519813</c:v>
                      </c:pt>
                      <c:pt idx="5656">
                        <c:v>465.07159688236004</c:v>
                      </c:pt>
                      <c:pt idx="5657">
                        <c:v>465.07159688236004</c:v>
                      </c:pt>
                      <c:pt idx="5658">
                        <c:v>465.07159688236004</c:v>
                      </c:pt>
                      <c:pt idx="5659">
                        <c:v>465.07159688236004</c:v>
                      </c:pt>
                      <c:pt idx="5660">
                        <c:v>466.72708597667457</c:v>
                      </c:pt>
                      <c:pt idx="5661">
                        <c:v>466.46124101262404</c:v>
                      </c:pt>
                      <c:pt idx="5662">
                        <c:v>466.53374418463784</c:v>
                      </c:pt>
                      <c:pt idx="5663">
                        <c:v>461.48268986767818</c:v>
                      </c:pt>
                      <c:pt idx="5664">
                        <c:v>461.48268986767818</c:v>
                      </c:pt>
                      <c:pt idx="5665">
                        <c:v>461.48268986767818</c:v>
                      </c:pt>
                      <c:pt idx="5666">
                        <c:v>461.48268986767818</c:v>
                      </c:pt>
                      <c:pt idx="5667">
                        <c:v>468.2798622439696</c:v>
                      </c:pt>
                      <c:pt idx="5668">
                        <c:v>468.0261011419214</c:v>
                      </c:pt>
                      <c:pt idx="5669">
                        <c:v>467.76629810887204</c:v>
                      </c:pt>
                      <c:pt idx="5670">
                        <c:v>467.83880128088578</c:v>
                      </c:pt>
                      <c:pt idx="5671">
                        <c:v>469.07739713612108</c:v>
                      </c:pt>
                      <c:pt idx="5672">
                        <c:v>469.07739713612108</c:v>
                      </c:pt>
                      <c:pt idx="5673">
                        <c:v>469.07739713612108</c:v>
                      </c:pt>
                      <c:pt idx="5674">
                        <c:v>469.76013533925078</c:v>
                      </c:pt>
                      <c:pt idx="5675">
                        <c:v>467.38565645579968</c:v>
                      </c:pt>
                      <c:pt idx="5676">
                        <c:v>470.82351519545279</c:v>
                      </c:pt>
                      <c:pt idx="5677">
                        <c:v>472.72068152981325</c:v>
                      </c:pt>
                      <c:pt idx="5678">
                        <c:v>468.85384568907864</c:v>
                      </c:pt>
                      <c:pt idx="5679">
                        <c:v>468.85384568907864</c:v>
                      </c:pt>
                      <c:pt idx="5680">
                        <c:v>468.85384568907864</c:v>
                      </c:pt>
                      <c:pt idx="5681">
                        <c:v>468.85384568907864</c:v>
                      </c:pt>
                      <c:pt idx="5682">
                        <c:v>473.6028034559809</c:v>
                      </c:pt>
                      <c:pt idx="5683">
                        <c:v>467.73608845386622</c:v>
                      </c:pt>
                      <c:pt idx="5684">
                        <c:v>460.34680683946232</c:v>
                      </c:pt>
                      <c:pt idx="5685">
                        <c:v>450.69180109962798</c:v>
                      </c:pt>
                      <c:pt idx="5686">
                        <c:v>450.69180109962798</c:v>
                      </c:pt>
                      <c:pt idx="5687">
                        <c:v>450.69180109962798</c:v>
                      </c:pt>
                      <c:pt idx="5688">
                        <c:v>452.13582260890234</c:v>
                      </c:pt>
                      <c:pt idx="5689">
                        <c:v>451.38662316476001</c:v>
                      </c:pt>
                      <c:pt idx="5690">
                        <c:v>452.15394840190578</c:v>
                      </c:pt>
                      <c:pt idx="5691">
                        <c:v>445.51990816264538</c:v>
                      </c:pt>
                      <c:pt idx="5692">
                        <c:v>441.35097577185331</c:v>
                      </c:pt>
                      <c:pt idx="5693">
                        <c:v>441.35097577185331</c:v>
                      </c:pt>
                      <c:pt idx="5694">
                        <c:v>441.35097577185331</c:v>
                      </c:pt>
                      <c:pt idx="5695">
                        <c:v>446.81892332789215</c:v>
                      </c:pt>
                      <c:pt idx="5696">
                        <c:v>452.26270315992645</c:v>
                      </c:pt>
                      <c:pt idx="5697">
                        <c:v>450.98181378768311</c:v>
                      </c:pt>
                      <c:pt idx="5698">
                        <c:v>438.63814875233794</c:v>
                      </c:pt>
                      <c:pt idx="5699">
                        <c:v>438.95232916439761</c:v>
                      </c:pt>
                      <c:pt idx="5700">
                        <c:v>438.95232916439761</c:v>
                      </c:pt>
                      <c:pt idx="5701">
                        <c:v>438.95232916439761</c:v>
                      </c:pt>
                      <c:pt idx="5702">
                        <c:v>435.92532173282251</c:v>
                      </c:pt>
                      <c:pt idx="5703">
                        <c:v>441.8222463899429</c:v>
                      </c:pt>
                      <c:pt idx="5704">
                        <c:v>440.00966708959851</c:v>
                      </c:pt>
                      <c:pt idx="5705">
                        <c:v>444.5169476164549</c:v>
                      </c:pt>
                      <c:pt idx="5706">
                        <c:v>443.64086762128841</c:v>
                      </c:pt>
                      <c:pt idx="5707">
                        <c:v>443.64086762128841</c:v>
                      </c:pt>
                      <c:pt idx="5708">
                        <c:v>443.64086762128841</c:v>
                      </c:pt>
                      <c:pt idx="5709">
                        <c:v>443.64086762128841</c:v>
                      </c:pt>
                      <c:pt idx="5710">
                        <c:v>450.51658510059474</c:v>
                      </c:pt>
                      <c:pt idx="5711">
                        <c:v>452.64938674399991</c:v>
                      </c:pt>
                      <c:pt idx="5712">
                        <c:v>456.09932934565541</c:v>
                      </c:pt>
                      <c:pt idx="5713">
                        <c:v>455.76098120959114</c:v>
                      </c:pt>
                      <c:pt idx="5714">
                        <c:v>455.76098120959114</c:v>
                      </c:pt>
                      <c:pt idx="5715">
                        <c:v>455.76098120959114</c:v>
                      </c:pt>
                      <c:pt idx="5716">
                        <c:v>453.88194066823411</c:v>
                      </c:pt>
                      <c:pt idx="5717">
                        <c:v>449.37466014137772</c:v>
                      </c:pt>
                      <c:pt idx="5718">
                        <c:v>453.04211225907454</c:v>
                      </c:pt>
                      <c:pt idx="5719">
                        <c:v>451.59809074980024</c:v>
                      </c:pt>
                      <c:pt idx="5720">
                        <c:v>451.23557488973131</c:v>
                      </c:pt>
                      <c:pt idx="5721">
                        <c:v>451.23557488973131</c:v>
                      </c:pt>
                      <c:pt idx="5722">
                        <c:v>451.23557488973131</c:v>
                      </c:pt>
                      <c:pt idx="5723">
                        <c:v>454.99969790344647</c:v>
                      </c:pt>
                      <c:pt idx="5724">
                        <c:v>456.60685154975181</c:v>
                      </c:pt>
                      <c:pt idx="5725">
                        <c:v>457.20500271886544</c:v>
                      </c:pt>
                      <c:pt idx="5726">
                        <c:v>458.77590477916397</c:v>
                      </c:pt>
                      <c:pt idx="5727">
                        <c:v>463.92967192314313</c:v>
                      </c:pt>
                      <c:pt idx="5728">
                        <c:v>463.92967192314313</c:v>
                      </c:pt>
                      <c:pt idx="5729">
                        <c:v>463.92967192314313</c:v>
                      </c:pt>
                      <c:pt idx="5730">
                        <c:v>463.84508488912707</c:v>
                      </c:pt>
                      <c:pt idx="5731">
                        <c:v>464.20155881819477</c:v>
                      </c:pt>
                      <c:pt idx="5732">
                        <c:v>465.2770225363991</c:v>
                      </c:pt>
                      <c:pt idx="5733">
                        <c:v>466.70291825266997</c:v>
                      </c:pt>
                      <c:pt idx="5734">
                        <c:v>466.27394115158842</c:v>
                      </c:pt>
                      <c:pt idx="5735">
                        <c:v>466.27394115158842</c:v>
                      </c:pt>
                      <c:pt idx="5736">
                        <c:v>466.27394115158842</c:v>
                      </c:pt>
                      <c:pt idx="5737">
                        <c:v>467.77234003987309</c:v>
                      </c:pt>
                      <c:pt idx="5738">
                        <c:v>469.48824844419909</c:v>
                      </c:pt>
                      <c:pt idx="5739">
                        <c:v>471.52437919158598</c:v>
                      </c:pt>
                      <c:pt idx="5740">
                        <c:v>472.30378829073413</c:v>
                      </c:pt>
                      <c:pt idx="5741">
                        <c:v>470.69663464442874</c:v>
                      </c:pt>
                      <c:pt idx="5742">
                        <c:v>470.69663464442874</c:v>
                      </c:pt>
                      <c:pt idx="5743">
                        <c:v>470.69663464442874</c:v>
                      </c:pt>
                      <c:pt idx="5744">
                        <c:v>472.08023684369164</c:v>
                      </c:pt>
                      <c:pt idx="5745">
                        <c:v>474.6843091051864</c:v>
                      </c:pt>
                      <c:pt idx="5746">
                        <c:v>471.3552051235539</c:v>
                      </c:pt>
                      <c:pt idx="5747">
                        <c:v>471.42166636456653</c:v>
                      </c:pt>
                      <c:pt idx="5748">
                        <c:v>471.63313394960676</c:v>
                      </c:pt>
                      <c:pt idx="5749">
                        <c:v>471.63313394960676</c:v>
                      </c:pt>
                      <c:pt idx="5750">
                        <c:v>471.63313394960676</c:v>
                      </c:pt>
                      <c:pt idx="5751">
                        <c:v>474.32179324511753</c:v>
                      </c:pt>
                      <c:pt idx="5752">
                        <c:v>475.34892151531267</c:v>
                      </c:pt>
                      <c:pt idx="5753">
                        <c:v>473.53030028396716</c:v>
                      </c:pt>
                      <c:pt idx="5754">
                        <c:v>476.23708537248143</c:v>
                      </c:pt>
                      <c:pt idx="5755">
                        <c:v>476.23708537248143</c:v>
                      </c:pt>
                      <c:pt idx="5756">
                        <c:v>476.23708537248143</c:v>
                      </c:pt>
                      <c:pt idx="5757">
                        <c:v>476.23708537248143</c:v>
                      </c:pt>
                      <c:pt idx="5758">
                        <c:v>478.99220590900484</c:v>
                      </c:pt>
                      <c:pt idx="5759">
                        <c:v>478.6417739109383</c:v>
                      </c:pt>
                      <c:pt idx="5760">
                        <c:v>476.59355930154913</c:v>
                      </c:pt>
                      <c:pt idx="5761">
                        <c:v>477.38505226269956</c:v>
                      </c:pt>
                      <c:pt idx="5762">
                        <c:v>481.09479789740442</c:v>
                      </c:pt>
                      <c:pt idx="5763">
                        <c:v>481.09479789740442</c:v>
                      </c:pt>
                      <c:pt idx="5764">
                        <c:v>481.09479789740442</c:v>
                      </c:pt>
                      <c:pt idx="5765">
                        <c:v>481.92254244456166</c:v>
                      </c:pt>
                      <c:pt idx="5766">
                        <c:v>482.81070630173042</c:v>
                      </c:pt>
                      <c:pt idx="5767">
                        <c:v>485.43290435622868</c:v>
                      </c:pt>
                      <c:pt idx="5768">
                        <c:v>486.07939097335145</c:v>
                      </c:pt>
                      <c:pt idx="5769">
                        <c:v>480.78061748534475</c:v>
                      </c:pt>
                      <c:pt idx="5770">
                        <c:v>480.78061748534475</c:v>
                      </c:pt>
                      <c:pt idx="5771">
                        <c:v>480.78061748534475</c:v>
                      </c:pt>
                      <c:pt idx="5772">
                        <c:v>482.97988036976255</c:v>
                      </c:pt>
                      <c:pt idx="5773">
                        <c:v>486.43586490241921</c:v>
                      </c:pt>
                      <c:pt idx="5774">
                        <c:v>486.09751676635489</c:v>
                      </c:pt>
                      <c:pt idx="5775">
                        <c:v>484.27889553500938</c:v>
                      </c:pt>
                      <c:pt idx="5776">
                        <c:v>487.31798682858681</c:v>
                      </c:pt>
                      <c:pt idx="5777">
                        <c:v>487.31798682858681</c:v>
                      </c:pt>
                      <c:pt idx="5778">
                        <c:v>487.31798682858681</c:v>
                      </c:pt>
                      <c:pt idx="5779">
                        <c:v>485.444988218231</c:v>
                      </c:pt>
                      <c:pt idx="5780">
                        <c:v>476.88357198960432</c:v>
                      </c:pt>
                      <c:pt idx="5781">
                        <c:v>478.93782852999465</c:v>
                      </c:pt>
                      <c:pt idx="5782">
                        <c:v>483.87408615793254</c:v>
                      </c:pt>
                      <c:pt idx="5783">
                        <c:v>477.75965198477087</c:v>
                      </c:pt>
                      <c:pt idx="5784">
                        <c:v>477.75965198477087</c:v>
                      </c:pt>
                      <c:pt idx="5785">
                        <c:v>477.75965198477087</c:v>
                      </c:pt>
                      <c:pt idx="5786">
                        <c:v>482.97988036976272</c:v>
                      </c:pt>
                      <c:pt idx="5787">
                        <c:v>473.05902966587786</c:v>
                      </c:pt>
                      <c:pt idx="5788">
                        <c:v>470.79330554044736</c:v>
                      </c:pt>
                      <c:pt idx="5789">
                        <c:v>457.21104464986684</c:v>
                      </c:pt>
                      <c:pt idx="5790">
                        <c:v>450.25074013654444</c:v>
                      </c:pt>
                      <c:pt idx="5791">
                        <c:v>450.25074013654444</c:v>
                      </c:pt>
                      <c:pt idx="5792">
                        <c:v>450.25074013654444</c:v>
                      </c:pt>
                      <c:pt idx="5793">
                        <c:v>467.42190804180689</c:v>
                      </c:pt>
                      <c:pt idx="5794">
                        <c:v>465.51265784544415</c:v>
                      </c:pt>
                      <c:pt idx="5795">
                        <c:v>471.25249229653474</c:v>
                      </c:pt>
                      <c:pt idx="5796">
                        <c:v>466.30415080659458</c:v>
                      </c:pt>
                      <c:pt idx="5797">
                        <c:v>458.82424022717345</c:v>
                      </c:pt>
                      <c:pt idx="5798">
                        <c:v>458.82424022717345</c:v>
                      </c:pt>
                      <c:pt idx="5799">
                        <c:v>458.82424022717345</c:v>
                      </c:pt>
                      <c:pt idx="5800">
                        <c:v>459.47072684429628</c:v>
                      </c:pt>
                      <c:pt idx="5801">
                        <c:v>455.06615914445939</c:v>
                      </c:pt>
                      <c:pt idx="5802">
                        <c:v>451.85185185184872</c:v>
                      </c:pt>
                      <c:pt idx="5803">
                        <c:v>435.85886049181016</c:v>
                      </c:pt>
                      <c:pt idx="5804">
                        <c:v>439.10941937042776</c:v>
                      </c:pt>
                      <c:pt idx="5805">
                        <c:v>439.10941937042776</c:v>
                      </c:pt>
                      <c:pt idx="5806">
                        <c:v>439.10941937042776</c:v>
                      </c:pt>
                      <c:pt idx="5807">
                        <c:v>435.32717056370916</c:v>
                      </c:pt>
                      <c:pt idx="5808">
                        <c:v>433.93752643344516</c:v>
                      </c:pt>
                      <c:pt idx="5809">
                        <c:v>430.1250679717208</c:v>
                      </c:pt>
                      <c:pt idx="5810">
                        <c:v>441.88266569995466</c:v>
                      </c:pt>
                      <c:pt idx="5811">
                        <c:v>438.17896199625096</c:v>
                      </c:pt>
                      <c:pt idx="5812">
                        <c:v>438.17896199625096</c:v>
                      </c:pt>
                      <c:pt idx="5813">
                        <c:v>438.17896199625096</c:v>
                      </c:pt>
                      <c:pt idx="5814">
                        <c:v>438.17896199625096</c:v>
                      </c:pt>
                      <c:pt idx="5815">
                        <c:v>433.9858618814543</c:v>
                      </c:pt>
                      <c:pt idx="5816">
                        <c:v>443.33272914023019</c:v>
                      </c:pt>
                      <c:pt idx="5817">
                        <c:v>445.74950154068938</c:v>
                      </c:pt>
                      <c:pt idx="5818">
                        <c:v>431.94973113406746</c:v>
                      </c:pt>
                      <c:pt idx="5819">
                        <c:v>431.94973113406746</c:v>
                      </c:pt>
                      <c:pt idx="5820">
                        <c:v>431.94973113406746</c:v>
                      </c:pt>
                      <c:pt idx="5821">
                        <c:v>426.98930578212509</c:v>
                      </c:pt>
                      <c:pt idx="5822">
                        <c:v>430.57217086580579</c:v>
                      </c:pt>
                      <c:pt idx="5823">
                        <c:v>428.33061446437989</c:v>
                      </c:pt>
                      <c:pt idx="5824">
                        <c:v>438.58981330432908</c:v>
                      </c:pt>
                      <c:pt idx="5825">
                        <c:v>440.42656032867814</c:v>
                      </c:pt>
                      <c:pt idx="5826">
                        <c:v>440.42656032867814</c:v>
                      </c:pt>
                      <c:pt idx="5827">
                        <c:v>440.42656032867814</c:v>
                      </c:pt>
                      <c:pt idx="5828">
                        <c:v>440.53531508669874</c:v>
                      </c:pt>
                      <c:pt idx="5829">
                        <c:v>449.44716331339191</c:v>
                      </c:pt>
                      <c:pt idx="5830">
                        <c:v>449.5619600024138</c:v>
                      </c:pt>
                      <c:pt idx="5831">
                        <c:v>450.1721950335297</c:v>
                      </c:pt>
                      <c:pt idx="5832">
                        <c:v>450.55283668660201</c:v>
                      </c:pt>
                      <c:pt idx="5833">
                        <c:v>450.55283668660201</c:v>
                      </c:pt>
                      <c:pt idx="5834">
                        <c:v>450.55283668660201</c:v>
                      </c:pt>
                      <c:pt idx="5835">
                        <c:v>448.75838317926105</c:v>
                      </c:pt>
                      <c:pt idx="5836">
                        <c:v>443.57440638027606</c:v>
                      </c:pt>
                      <c:pt idx="5837">
                        <c:v>442.53519424807871</c:v>
                      </c:pt>
                      <c:pt idx="5838">
                        <c:v>436.75306627998009</c:v>
                      </c:pt>
                      <c:pt idx="5839">
                        <c:v>434.78943870460705</c:v>
                      </c:pt>
                      <c:pt idx="5840">
                        <c:v>434.78943870460705</c:v>
                      </c:pt>
                      <c:pt idx="5841">
                        <c:v>434.78943870460705</c:v>
                      </c:pt>
                      <c:pt idx="5842">
                        <c:v>435.86490242281138</c:v>
                      </c:pt>
                      <c:pt idx="5843">
                        <c:v>424.57253338166595</c:v>
                      </c:pt>
                      <c:pt idx="5844">
                        <c:v>420.98362636698403</c:v>
                      </c:pt>
                      <c:pt idx="5845">
                        <c:v>420.37339133586806</c:v>
                      </c:pt>
                      <c:pt idx="5846">
                        <c:v>419.2616760316568</c:v>
                      </c:pt>
                      <c:pt idx="5847">
                        <c:v>419.2616760316568</c:v>
                      </c:pt>
                      <c:pt idx="5848">
                        <c:v>419.2616760316568</c:v>
                      </c:pt>
                      <c:pt idx="5849">
                        <c:v>419.2616760316568</c:v>
                      </c:pt>
                      <c:pt idx="5850">
                        <c:v>421.98658691317451</c:v>
                      </c:pt>
                      <c:pt idx="5851">
                        <c:v>432.98894326626487</c:v>
                      </c:pt>
                      <c:pt idx="5852">
                        <c:v>437.25454655307533</c:v>
                      </c:pt>
                      <c:pt idx="5853">
                        <c:v>438.83149054437484</c:v>
                      </c:pt>
                      <c:pt idx="5854">
                        <c:v>438.83149054437484</c:v>
                      </c:pt>
                      <c:pt idx="5855">
                        <c:v>438.83149054437484</c:v>
                      </c:pt>
                      <c:pt idx="5856">
                        <c:v>439.47797716149773</c:v>
                      </c:pt>
                      <c:pt idx="5857">
                        <c:v>444.31756389341717</c:v>
                      </c:pt>
                      <c:pt idx="5858">
                        <c:v>444.9096731315297</c:v>
                      </c:pt>
                      <c:pt idx="5859">
                        <c:v>445.35677602561464</c:v>
                      </c:pt>
                      <c:pt idx="5860">
                        <c:v>435.35738021871475</c:v>
                      </c:pt>
                      <c:pt idx="5861">
                        <c:v>435.35738021871475</c:v>
                      </c:pt>
                      <c:pt idx="5862">
                        <c:v>435.35738021871475</c:v>
                      </c:pt>
                      <c:pt idx="5863">
                        <c:v>437.39955289710275</c:v>
                      </c:pt>
                      <c:pt idx="5864">
                        <c:v>442.21497190501753</c:v>
                      </c:pt>
                      <c:pt idx="5865">
                        <c:v>437.45997220711411</c:v>
                      </c:pt>
                      <c:pt idx="5866">
                        <c:v>445.3023986466041</c:v>
                      </c:pt>
                      <c:pt idx="5867">
                        <c:v>448.96985076430099</c:v>
                      </c:pt>
                      <c:pt idx="5868">
                        <c:v>448.96985076430099</c:v>
                      </c:pt>
                      <c:pt idx="5869">
                        <c:v>448.96985076430099</c:v>
                      </c:pt>
                      <c:pt idx="5870">
                        <c:v>451.83372605884512</c:v>
                      </c:pt>
                      <c:pt idx="5871">
                        <c:v>451.64038426680838</c:v>
                      </c:pt>
                      <c:pt idx="5872">
                        <c:v>448.65567035224132</c:v>
                      </c:pt>
                      <c:pt idx="5873">
                        <c:v>446.42015588181653</c:v>
                      </c:pt>
                      <c:pt idx="5874">
                        <c:v>446.4382816748199</c:v>
                      </c:pt>
                      <c:pt idx="5875">
                        <c:v>446.4382816748199</c:v>
                      </c:pt>
                      <c:pt idx="5876">
                        <c:v>446.4382816748199</c:v>
                      </c:pt>
                      <c:pt idx="5877">
                        <c:v>454.1236179082801</c:v>
                      </c:pt>
                      <c:pt idx="5878">
                        <c:v>453.30191529212397</c:v>
                      </c:pt>
                      <c:pt idx="5879">
                        <c:v>456.80623527278971</c:v>
                      </c:pt>
                      <c:pt idx="5880">
                        <c:v>455.58576521055784</c:v>
                      </c:pt>
                      <c:pt idx="5881">
                        <c:v>455.16887197147867</c:v>
                      </c:pt>
                      <c:pt idx="5882">
                        <c:v>455.16887197147867</c:v>
                      </c:pt>
                      <c:pt idx="5883">
                        <c:v>455.16887197147867</c:v>
                      </c:pt>
                      <c:pt idx="5884">
                        <c:v>458.26838257506762</c:v>
                      </c:pt>
                      <c:pt idx="5885">
                        <c:v>456.52830644673702</c:v>
                      </c:pt>
                      <c:pt idx="5886">
                        <c:v>446.14222705576373</c:v>
                      </c:pt>
                      <c:pt idx="5887">
                        <c:v>444.28131230741019</c:v>
                      </c:pt>
                      <c:pt idx="5888">
                        <c:v>442.13642680200263</c:v>
                      </c:pt>
                      <c:pt idx="5889">
                        <c:v>442.13642680200263</c:v>
                      </c:pt>
                      <c:pt idx="5890">
                        <c:v>442.13642680200263</c:v>
                      </c:pt>
                      <c:pt idx="5891">
                        <c:v>441.97933659597277</c:v>
                      </c:pt>
                      <c:pt idx="5892">
                        <c:v>447.66479366805294</c:v>
                      </c:pt>
                      <c:pt idx="5893">
                        <c:v>447.69500332305876</c:v>
                      </c:pt>
                      <c:pt idx="5894">
                        <c:v>441.21201135882706</c:v>
                      </c:pt>
                      <c:pt idx="5895">
                        <c:v>440.17884115763076</c:v>
                      </c:pt>
                      <c:pt idx="5896">
                        <c:v>440.17884115763076</c:v>
                      </c:pt>
                      <c:pt idx="5897">
                        <c:v>440.17884115763076</c:v>
                      </c:pt>
                      <c:pt idx="5898">
                        <c:v>439.50818681650333</c:v>
                      </c:pt>
                      <c:pt idx="5899">
                        <c:v>433.15207540329573</c:v>
                      </c:pt>
                      <c:pt idx="5900">
                        <c:v>434.37858739652881</c:v>
                      </c:pt>
                      <c:pt idx="5901">
                        <c:v>431.04344148389509</c:v>
                      </c:pt>
                      <c:pt idx="5902">
                        <c:v>436.61410186695349</c:v>
                      </c:pt>
                      <c:pt idx="5903">
                        <c:v>436.61410186695349</c:v>
                      </c:pt>
                      <c:pt idx="5904">
                        <c:v>436.61410186695349</c:v>
                      </c:pt>
                      <c:pt idx="5905">
                        <c:v>431.61138299800302</c:v>
                      </c:pt>
                      <c:pt idx="5906">
                        <c:v>430.82593196785376</c:v>
                      </c:pt>
                      <c:pt idx="5907">
                        <c:v>442.16059452600729</c:v>
                      </c:pt>
                      <c:pt idx="5908">
                        <c:v>445.1694761645789</c:v>
                      </c:pt>
                      <c:pt idx="5909">
                        <c:v>450.29907558455346</c:v>
                      </c:pt>
                      <c:pt idx="5910">
                        <c:v>450.29907558455346</c:v>
                      </c:pt>
                      <c:pt idx="5911">
                        <c:v>450.29907558455346</c:v>
                      </c:pt>
                      <c:pt idx="5912">
                        <c:v>450.29907558455346</c:v>
                      </c:pt>
                      <c:pt idx="5913">
                        <c:v>447.76750649507255</c:v>
                      </c:pt>
                      <c:pt idx="5914">
                        <c:v>449.99697903449612</c:v>
                      </c:pt>
                      <c:pt idx="5915">
                        <c:v>451.32620385474871</c:v>
                      </c:pt>
                      <c:pt idx="5916">
                        <c:v>454.21424687329738</c:v>
                      </c:pt>
                      <c:pt idx="5917">
                        <c:v>454.21424687329738</c:v>
                      </c:pt>
                      <c:pt idx="5918">
                        <c:v>454.21424687329738</c:v>
                      </c:pt>
                      <c:pt idx="5919">
                        <c:v>458.2019213340551</c:v>
                      </c:pt>
                      <c:pt idx="5920">
                        <c:v>458.86653374418142</c:v>
                      </c:pt>
                      <c:pt idx="5921">
                        <c:v>461.16850945561879</c:v>
                      </c:pt>
                      <c:pt idx="5922">
                        <c:v>462.0264636577819</c:v>
                      </c:pt>
                      <c:pt idx="5923">
                        <c:v>464.44323605824104</c:v>
                      </c:pt>
                      <c:pt idx="5924">
                        <c:v>464.44323605824104</c:v>
                      </c:pt>
                      <c:pt idx="5925">
                        <c:v>464.44323605824104</c:v>
                      </c:pt>
                      <c:pt idx="5926">
                        <c:v>471.21019877952665</c:v>
                      </c:pt>
                      <c:pt idx="5927">
                        <c:v>470.73288623043601</c:v>
                      </c:pt>
                      <c:pt idx="5928">
                        <c:v>470.51537671439468</c:v>
                      </c:pt>
                      <c:pt idx="5929">
                        <c:v>468.35840734698485</c:v>
                      </c:pt>
                      <c:pt idx="5930">
                        <c:v>476.0256177874416</c:v>
                      </c:pt>
                      <c:pt idx="5931">
                        <c:v>476.0256177874416</c:v>
                      </c:pt>
                      <c:pt idx="5932">
                        <c:v>476.0256177874416</c:v>
                      </c:pt>
                      <c:pt idx="5933">
                        <c:v>474.11636759107887</c:v>
                      </c:pt>
                      <c:pt idx="5934">
                        <c:v>476.69023019756793</c:v>
                      </c:pt>
                      <c:pt idx="5935">
                        <c:v>475.88061144341407</c:v>
                      </c:pt>
                      <c:pt idx="5936">
                        <c:v>474.1586611080869</c:v>
                      </c:pt>
                      <c:pt idx="5937">
                        <c:v>475.32475379130852</c:v>
                      </c:pt>
                      <c:pt idx="5938">
                        <c:v>475.32475379130852</c:v>
                      </c:pt>
                      <c:pt idx="5939">
                        <c:v>475.32475379130852</c:v>
                      </c:pt>
                      <c:pt idx="5940">
                        <c:v>471.8868950516553</c:v>
                      </c:pt>
                      <c:pt idx="5941">
                        <c:v>480.99208507038531</c:v>
                      </c:pt>
                      <c:pt idx="5942">
                        <c:v>481.43918796447025</c:v>
                      </c:pt>
                      <c:pt idx="5943">
                        <c:v>480.09183735121428</c:v>
                      </c:pt>
                      <c:pt idx="5944">
                        <c:v>482.88320947374456</c:v>
                      </c:pt>
                      <c:pt idx="5945">
                        <c:v>482.88320947374456</c:v>
                      </c:pt>
                      <c:pt idx="5946">
                        <c:v>482.88320947374456</c:v>
                      </c:pt>
                      <c:pt idx="5947">
                        <c:v>482.59923871669059</c:v>
                      </c:pt>
                      <c:pt idx="5948">
                        <c:v>484.27889553500972</c:v>
                      </c:pt>
                      <c:pt idx="5949">
                        <c:v>488.42366020179725</c:v>
                      </c:pt>
                      <c:pt idx="5950">
                        <c:v>487.96447344570998</c:v>
                      </c:pt>
                      <c:pt idx="5951">
                        <c:v>492.56842486858477</c:v>
                      </c:pt>
                      <c:pt idx="5952">
                        <c:v>492.56842486858477</c:v>
                      </c:pt>
                      <c:pt idx="5953">
                        <c:v>492.56842486858477</c:v>
                      </c:pt>
                      <c:pt idx="5954">
                        <c:v>495.25708416409566</c:v>
                      </c:pt>
                      <c:pt idx="5955">
                        <c:v>487.6382091716481</c:v>
                      </c:pt>
                      <c:pt idx="5956">
                        <c:v>491.02773246329207</c:v>
                      </c:pt>
                      <c:pt idx="5957">
                        <c:v>493.64993051779021</c:v>
                      </c:pt>
                      <c:pt idx="5958">
                        <c:v>494.39308803093138</c:v>
                      </c:pt>
                      <c:pt idx="5959">
                        <c:v>494.39308803093138</c:v>
                      </c:pt>
                      <c:pt idx="5960">
                        <c:v>494.39308803093138</c:v>
                      </c:pt>
                      <c:pt idx="5961">
                        <c:v>495.42625823212768</c:v>
                      </c:pt>
                      <c:pt idx="5962">
                        <c:v>496.11503836625855</c:v>
                      </c:pt>
                      <c:pt idx="5963">
                        <c:v>494.53205244395781</c:v>
                      </c:pt>
                      <c:pt idx="5964">
                        <c:v>494.96102954503931</c:v>
                      </c:pt>
                      <c:pt idx="5965">
                        <c:v>495.35979699111505</c:v>
                      </c:pt>
                      <c:pt idx="5966">
                        <c:v>495.35979699111505</c:v>
                      </c:pt>
                      <c:pt idx="5967">
                        <c:v>495.35979699111505</c:v>
                      </c:pt>
                      <c:pt idx="5968">
                        <c:v>496.26608664128719</c:v>
                      </c:pt>
                      <c:pt idx="5969">
                        <c:v>500.40480937707349</c:v>
                      </c:pt>
                      <c:pt idx="5970">
                        <c:v>501.21442813122724</c:v>
                      </c:pt>
                      <c:pt idx="5971">
                        <c:v>508.60370974563114</c:v>
                      </c:pt>
                      <c:pt idx="5972">
                        <c:v>508.89976436468743</c:v>
                      </c:pt>
                      <c:pt idx="5973">
                        <c:v>508.89976436468743</c:v>
                      </c:pt>
                      <c:pt idx="5974">
                        <c:v>508.89976436468743</c:v>
                      </c:pt>
                      <c:pt idx="5975">
                        <c:v>507.9270134735026</c:v>
                      </c:pt>
                      <c:pt idx="5976">
                        <c:v>506.2352727931812</c:v>
                      </c:pt>
                      <c:pt idx="5977">
                        <c:v>506.70654341127067</c:v>
                      </c:pt>
                      <c:pt idx="5978">
                        <c:v>505.86067307111</c:v>
                      </c:pt>
                      <c:pt idx="5979">
                        <c:v>499.79457434595753</c:v>
                      </c:pt>
                      <c:pt idx="5980">
                        <c:v>499.79457434595753</c:v>
                      </c:pt>
                      <c:pt idx="5981">
                        <c:v>499.79457434595753</c:v>
                      </c:pt>
                      <c:pt idx="5982">
                        <c:v>499.46226814089437</c:v>
                      </c:pt>
                      <c:pt idx="5983">
                        <c:v>491.9340221134641</c:v>
                      </c:pt>
                      <c:pt idx="5984">
                        <c:v>493.19678569270394</c:v>
                      </c:pt>
                      <c:pt idx="5985">
                        <c:v>500.93045737417327</c:v>
                      </c:pt>
                      <c:pt idx="5986">
                        <c:v>502.15696936740636</c:v>
                      </c:pt>
                      <c:pt idx="5987">
                        <c:v>502.15696936740636</c:v>
                      </c:pt>
                      <c:pt idx="5988">
                        <c:v>502.15696936740636</c:v>
                      </c:pt>
                      <c:pt idx="5989">
                        <c:v>502.90012688054753</c:v>
                      </c:pt>
                      <c:pt idx="5990">
                        <c:v>495.7223128511838</c:v>
                      </c:pt>
                      <c:pt idx="5991">
                        <c:v>502.76720439852227</c:v>
                      </c:pt>
                      <c:pt idx="5992">
                        <c:v>502.76720439852227</c:v>
                      </c:pt>
                      <c:pt idx="5993">
                        <c:v>499.37163917587714</c:v>
                      </c:pt>
                      <c:pt idx="5994">
                        <c:v>499.37163917587714</c:v>
                      </c:pt>
                      <c:pt idx="5995">
                        <c:v>499.37163917587714</c:v>
                      </c:pt>
                      <c:pt idx="5996">
                        <c:v>497.75844359857069</c:v>
                      </c:pt>
                      <c:pt idx="5997">
                        <c:v>494.45350734094274</c:v>
                      </c:pt>
                      <c:pt idx="5998">
                        <c:v>504.53144825085747</c:v>
                      </c:pt>
                      <c:pt idx="5999">
                        <c:v>508.51912271161507</c:v>
                      </c:pt>
                      <c:pt idx="6000">
                        <c:v>509.4677058787953</c:v>
                      </c:pt>
                      <c:pt idx="6001">
                        <c:v>509.4677058787953</c:v>
                      </c:pt>
                      <c:pt idx="6002">
                        <c:v>509.4677058787953</c:v>
                      </c:pt>
                      <c:pt idx="6003">
                        <c:v>508.83330312367474</c:v>
                      </c:pt>
                      <c:pt idx="6004">
                        <c:v>509.60667029182173</c:v>
                      </c:pt>
                      <c:pt idx="6005">
                        <c:v>511.05069180109609</c:v>
                      </c:pt>
                      <c:pt idx="6006">
                        <c:v>511.20174007612479</c:v>
                      </c:pt>
                      <c:pt idx="6007">
                        <c:v>513.63663826958737</c:v>
                      </c:pt>
                      <c:pt idx="6008">
                        <c:v>513.63663826958737</c:v>
                      </c:pt>
                      <c:pt idx="6009">
                        <c:v>513.63663826958737</c:v>
                      </c:pt>
                      <c:pt idx="6010">
                        <c:v>513.5520512355713</c:v>
                      </c:pt>
                      <c:pt idx="6011">
                        <c:v>515.27400157089846</c:v>
                      </c:pt>
                      <c:pt idx="6012">
                        <c:v>513.89039937163557</c:v>
                      </c:pt>
                      <c:pt idx="6013">
                        <c:v>516.13195577306146</c:v>
                      </c:pt>
                      <c:pt idx="6014">
                        <c:v>517.50951604132308</c:v>
                      </c:pt>
                      <c:pt idx="6015">
                        <c:v>517.50951604132308</c:v>
                      </c:pt>
                      <c:pt idx="6016">
                        <c:v>517.50951604132308</c:v>
                      </c:pt>
                      <c:pt idx="6017">
                        <c:v>517.26179687027604</c:v>
                      </c:pt>
                      <c:pt idx="6018">
                        <c:v>518.40976376049412</c:v>
                      </c:pt>
                      <c:pt idx="6019">
                        <c:v>518.47018307050553</c:v>
                      </c:pt>
                      <c:pt idx="6020">
                        <c:v>518.0774575554309</c:v>
                      </c:pt>
                      <c:pt idx="6021">
                        <c:v>518.0774575554309</c:v>
                      </c:pt>
                      <c:pt idx="6022">
                        <c:v>518.0774575554309</c:v>
                      </c:pt>
                      <c:pt idx="6023">
                        <c:v>518.0774575554309</c:v>
                      </c:pt>
                      <c:pt idx="6024">
                        <c:v>517.0926228022438</c:v>
                      </c:pt>
                      <c:pt idx="6025">
                        <c:v>517.20741949126557</c:v>
                      </c:pt>
                      <c:pt idx="6026">
                        <c:v>518.05933176242741</c:v>
                      </c:pt>
                      <c:pt idx="6027">
                        <c:v>517.07449700924019</c:v>
                      </c:pt>
                      <c:pt idx="6028">
                        <c:v>516.48842970212888</c:v>
                      </c:pt>
                      <c:pt idx="6029">
                        <c:v>516.48842970212888</c:v>
                      </c:pt>
                      <c:pt idx="6030">
                        <c:v>516.48842970212888</c:v>
                      </c:pt>
                      <c:pt idx="6031">
                        <c:v>520.2525527158441</c:v>
                      </c:pt>
                      <c:pt idx="6032">
                        <c:v>518.65748293154093</c:v>
                      </c:pt>
                      <c:pt idx="6033">
                        <c:v>519.6785692707349</c:v>
                      </c:pt>
                      <c:pt idx="6034">
                        <c:v>520.85674581595867</c:v>
                      </c:pt>
                      <c:pt idx="6035">
                        <c:v>520.01087547579789</c:v>
                      </c:pt>
                      <c:pt idx="6036">
                        <c:v>520.01087547579789</c:v>
                      </c:pt>
                      <c:pt idx="6037">
                        <c:v>520.01087547579789</c:v>
                      </c:pt>
                      <c:pt idx="6038">
                        <c:v>519.45501782369229</c:v>
                      </c:pt>
                      <c:pt idx="6039">
                        <c:v>520.92924898797241</c:v>
                      </c:pt>
                      <c:pt idx="6040">
                        <c:v>524.63295269167611</c:v>
                      </c:pt>
                      <c:pt idx="6041">
                        <c:v>522.95933780435814</c:v>
                      </c:pt>
                      <c:pt idx="6042">
                        <c:v>524.75983324270021</c:v>
                      </c:pt>
                      <c:pt idx="6043">
                        <c:v>524.75983324270021</c:v>
                      </c:pt>
                      <c:pt idx="6044">
                        <c:v>524.75983324270021</c:v>
                      </c:pt>
                      <c:pt idx="6045">
                        <c:v>524.75983324270021</c:v>
                      </c:pt>
                      <c:pt idx="6046">
                        <c:v>526.89263488610538</c:v>
                      </c:pt>
                      <c:pt idx="6047">
                        <c:v>525.21297806778625</c:v>
                      </c:pt>
                      <c:pt idx="6048">
                        <c:v>524.24022717660137</c:v>
                      </c:pt>
                      <c:pt idx="6049">
                        <c:v>522.82641532233276</c:v>
                      </c:pt>
                      <c:pt idx="6050">
                        <c:v>522.82641532233276</c:v>
                      </c:pt>
                      <c:pt idx="6051">
                        <c:v>522.82641532233276</c:v>
                      </c:pt>
                      <c:pt idx="6052">
                        <c:v>526.51199323303297</c:v>
                      </c:pt>
                      <c:pt idx="6053">
                        <c:v>527.26723460817652</c:v>
                      </c:pt>
                      <c:pt idx="6054">
                        <c:v>528.77771735846352</c:v>
                      </c:pt>
                      <c:pt idx="6055">
                        <c:v>529.55108452661045</c:v>
                      </c:pt>
                      <c:pt idx="6056">
                        <c:v>520.3733913358667</c:v>
                      </c:pt>
                      <c:pt idx="6057">
                        <c:v>520.3733913358667</c:v>
                      </c:pt>
                      <c:pt idx="6058">
                        <c:v>520.3733913358667</c:v>
                      </c:pt>
                      <c:pt idx="6059">
                        <c:v>523.03184097637177</c:v>
                      </c:pt>
                      <c:pt idx="6060">
                        <c:v>530.57821279680547</c:v>
                      </c:pt>
                      <c:pt idx="6061">
                        <c:v>529.18252673554036</c:v>
                      </c:pt>
                      <c:pt idx="6062">
                        <c:v>529.98006162769184</c:v>
                      </c:pt>
                      <c:pt idx="6063">
                        <c:v>531.98598272007291</c:v>
                      </c:pt>
                      <c:pt idx="6064">
                        <c:v>531.98598272007291</c:v>
                      </c:pt>
                      <c:pt idx="6065">
                        <c:v>531.98598272007291</c:v>
                      </c:pt>
                      <c:pt idx="6066">
                        <c:v>534.3725454655264</c:v>
                      </c:pt>
                      <c:pt idx="6067">
                        <c:v>536.8678629690005</c:v>
                      </c:pt>
                      <c:pt idx="6068">
                        <c:v>536.17908283486952</c:v>
                      </c:pt>
                      <c:pt idx="6069">
                        <c:v>536.42680200591656</c:v>
                      </c:pt>
                      <c:pt idx="6070">
                        <c:v>538.55960364932184</c:v>
                      </c:pt>
                      <c:pt idx="6071">
                        <c:v>538.55960364932184</c:v>
                      </c:pt>
                      <c:pt idx="6072">
                        <c:v>538.55960364932184</c:v>
                      </c:pt>
                      <c:pt idx="6073">
                        <c:v>539.52631260950557</c:v>
                      </c:pt>
                      <c:pt idx="6074">
                        <c:v>537.54455924112904</c:v>
                      </c:pt>
                      <c:pt idx="6075">
                        <c:v>540.61386018971223</c:v>
                      </c:pt>
                      <c:pt idx="6076">
                        <c:v>542.11225907799701</c:v>
                      </c:pt>
                      <c:pt idx="6077">
                        <c:v>543.65295148328971</c:v>
                      </c:pt>
                      <c:pt idx="6078">
                        <c:v>543.65295148328971</c:v>
                      </c:pt>
                      <c:pt idx="6079">
                        <c:v>543.65295148328971</c:v>
                      </c:pt>
                      <c:pt idx="6080">
                        <c:v>543.65295148328971</c:v>
                      </c:pt>
                      <c:pt idx="6081">
                        <c:v>533.66563953839216</c:v>
                      </c:pt>
                      <c:pt idx="6082">
                        <c:v>530.06464866170802</c:v>
                      </c:pt>
                      <c:pt idx="6083">
                        <c:v>530.95281251887673</c:v>
                      </c:pt>
                      <c:pt idx="6084">
                        <c:v>534.98882242764353</c:v>
                      </c:pt>
                      <c:pt idx="6085">
                        <c:v>534.98882242764353</c:v>
                      </c:pt>
                      <c:pt idx="6086">
                        <c:v>534.98882242764353</c:v>
                      </c:pt>
                      <c:pt idx="6087">
                        <c:v>537.41767869010494</c:v>
                      </c:pt>
                      <c:pt idx="6088">
                        <c:v>530.844057760856</c:v>
                      </c:pt>
                      <c:pt idx="6089">
                        <c:v>532.38475016614871</c:v>
                      </c:pt>
                      <c:pt idx="6090">
                        <c:v>541.3630596338545</c:v>
                      </c:pt>
                      <c:pt idx="6091">
                        <c:v>538.2333393752599</c:v>
                      </c:pt>
                      <c:pt idx="6092">
                        <c:v>538.2333393752599</c:v>
                      </c:pt>
                      <c:pt idx="6093">
                        <c:v>538.2333393752599</c:v>
                      </c:pt>
                      <c:pt idx="6094">
                        <c:v>533.57501057337481</c:v>
                      </c:pt>
                      <c:pt idx="6095">
                        <c:v>537.12162407104859</c:v>
                      </c:pt>
                      <c:pt idx="6096">
                        <c:v>536.58389221194648</c:v>
                      </c:pt>
                      <c:pt idx="6097">
                        <c:v>528.62666908343465</c:v>
                      </c:pt>
                      <c:pt idx="6098">
                        <c:v>530.94677058787545</c:v>
                      </c:pt>
                      <c:pt idx="6099">
                        <c:v>530.94677058787545</c:v>
                      </c:pt>
                      <c:pt idx="6100">
                        <c:v>530.94677058787545</c:v>
                      </c:pt>
                      <c:pt idx="6101">
                        <c:v>527.42432481420622</c:v>
                      </c:pt>
                      <c:pt idx="6102">
                        <c:v>521.10446498700549</c:v>
                      </c:pt>
                      <c:pt idx="6103">
                        <c:v>509.98127001389219</c:v>
                      </c:pt>
                      <c:pt idx="6104">
                        <c:v>514.68793426378636</c:v>
                      </c:pt>
                      <c:pt idx="6105">
                        <c:v>515.87215274001142</c:v>
                      </c:pt>
                      <c:pt idx="6106">
                        <c:v>515.87215274001142</c:v>
                      </c:pt>
                      <c:pt idx="6107">
                        <c:v>515.87215274001142</c:v>
                      </c:pt>
                      <c:pt idx="6108">
                        <c:v>524.22814331459892</c:v>
                      </c:pt>
                      <c:pt idx="6109">
                        <c:v>523.47290193945548</c:v>
                      </c:pt>
                      <c:pt idx="6110">
                        <c:v>526.3609449580041</c:v>
                      </c:pt>
                      <c:pt idx="6111">
                        <c:v>531.33949610294997</c:v>
                      </c:pt>
                      <c:pt idx="6112">
                        <c:v>532.86810464624045</c:v>
                      </c:pt>
                      <c:pt idx="6113">
                        <c:v>532.86810464624045</c:v>
                      </c:pt>
                      <c:pt idx="6114">
                        <c:v>532.86810464624045</c:v>
                      </c:pt>
                      <c:pt idx="6115">
                        <c:v>531.65367651500969</c:v>
                      </c:pt>
                      <c:pt idx="6116">
                        <c:v>534.75922904959964</c:v>
                      </c:pt>
                      <c:pt idx="6117">
                        <c:v>537.65331399914953</c:v>
                      </c:pt>
                      <c:pt idx="6118">
                        <c:v>537.40559482810249</c:v>
                      </c:pt>
                      <c:pt idx="6119">
                        <c:v>539.35109661047204</c:v>
                      </c:pt>
                      <c:pt idx="6120">
                        <c:v>539.35109661047204</c:v>
                      </c:pt>
                      <c:pt idx="6121">
                        <c:v>539.35109661047204</c:v>
                      </c:pt>
                      <c:pt idx="6122">
                        <c:v>539.82236722856157</c:v>
                      </c:pt>
                      <c:pt idx="6123">
                        <c:v>539.70757053953969</c:v>
                      </c:pt>
                      <c:pt idx="6124">
                        <c:v>541.13346625581062</c:v>
                      </c:pt>
                      <c:pt idx="6125">
                        <c:v>541.25430487583367</c:v>
                      </c:pt>
                      <c:pt idx="6126">
                        <c:v>539.6592350915306</c:v>
                      </c:pt>
                      <c:pt idx="6127">
                        <c:v>539.6592350915306</c:v>
                      </c:pt>
                      <c:pt idx="6128">
                        <c:v>539.6592350915306</c:v>
                      </c:pt>
                      <c:pt idx="6129">
                        <c:v>540.00362515859604</c:v>
                      </c:pt>
                      <c:pt idx="6130">
                        <c:v>536.58389221194636</c:v>
                      </c:pt>
                      <c:pt idx="6131">
                        <c:v>537.96749441120926</c:v>
                      </c:pt>
                      <c:pt idx="6132">
                        <c:v>538.34813606428156</c:v>
                      </c:pt>
                      <c:pt idx="6133">
                        <c:v>539.00670654340672</c:v>
                      </c:pt>
                      <c:pt idx="6134">
                        <c:v>539.00670654340672</c:v>
                      </c:pt>
                      <c:pt idx="6135">
                        <c:v>539.00670654340672</c:v>
                      </c:pt>
                      <c:pt idx="6136">
                        <c:v>534.61422270557216</c:v>
                      </c:pt>
                      <c:pt idx="6137">
                        <c:v>537.58081082713579</c:v>
                      </c:pt>
                      <c:pt idx="6138">
                        <c:v>546.78267174188409</c:v>
                      </c:pt>
                      <c:pt idx="6139">
                        <c:v>550.4017884115716</c:v>
                      </c:pt>
                      <c:pt idx="6140">
                        <c:v>550.4017884115716</c:v>
                      </c:pt>
                      <c:pt idx="6141">
                        <c:v>550.4017884115716</c:v>
                      </c:pt>
                      <c:pt idx="6142">
                        <c:v>550.4017884115716</c:v>
                      </c:pt>
                      <c:pt idx="6143">
                        <c:v>549.94864358648556</c:v>
                      </c:pt>
                      <c:pt idx="6144">
                        <c:v>554.788230318405</c:v>
                      </c:pt>
                      <c:pt idx="6145">
                        <c:v>558.35901154008343</c:v>
                      </c:pt>
                      <c:pt idx="6146">
                        <c:v>560.72140656153226</c:v>
                      </c:pt>
                      <c:pt idx="6147">
                        <c:v>561.47060600567454</c:v>
                      </c:pt>
                      <c:pt idx="6148">
                        <c:v>561.47060600567454</c:v>
                      </c:pt>
                      <c:pt idx="6149">
                        <c:v>561.47060600567454</c:v>
                      </c:pt>
                      <c:pt idx="6150">
                        <c:v>561.59144462569759</c:v>
                      </c:pt>
                      <c:pt idx="6151">
                        <c:v>560.42535194247603</c:v>
                      </c:pt>
                      <c:pt idx="6152">
                        <c:v>558.03878919702265</c:v>
                      </c:pt>
                      <c:pt idx="6153">
                        <c:v>553.63422149718588</c:v>
                      </c:pt>
                      <c:pt idx="6154">
                        <c:v>555.41054921152329</c:v>
                      </c:pt>
                      <c:pt idx="6155">
                        <c:v>555.41054921152329</c:v>
                      </c:pt>
                      <c:pt idx="6156">
                        <c:v>555.41054921152329</c:v>
                      </c:pt>
                      <c:pt idx="6157">
                        <c:v>557.79711195697678</c:v>
                      </c:pt>
                      <c:pt idx="6158">
                        <c:v>561.05371276659548</c:v>
                      </c:pt>
                      <c:pt idx="6159">
                        <c:v>557.33188326988841</c:v>
                      </c:pt>
                      <c:pt idx="6160">
                        <c:v>562.48565041386757</c:v>
                      </c:pt>
                      <c:pt idx="6161">
                        <c:v>558.60673071113058</c:v>
                      </c:pt>
                      <c:pt idx="6162">
                        <c:v>558.60673071113058</c:v>
                      </c:pt>
                      <c:pt idx="6163">
                        <c:v>558.60673071113058</c:v>
                      </c:pt>
                      <c:pt idx="6164">
                        <c:v>554.90906893842805</c:v>
                      </c:pt>
                      <c:pt idx="6165">
                        <c:v>554.94532052443492</c:v>
                      </c:pt>
                      <c:pt idx="6166">
                        <c:v>559.12029484622815</c:v>
                      </c:pt>
                      <c:pt idx="6167">
                        <c:v>560.79390973354612</c:v>
                      </c:pt>
                      <c:pt idx="6168">
                        <c:v>556.57059996374369</c:v>
                      </c:pt>
                      <c:pt idx="6169">
                        <c:v>556.57059996374369</c:v>
                      </c:pt>
                      <c:pt idx="6170">
                        <c:v>556.57059996374369</c:v>
                      </c:pt>
                      <c:pt idx="6171">
                        <c:v>550.33532717055903</c:v>
                      </c:pt>
                      <c:pt idx="6172">
                        <c:v>549.74925986344772</c:v>
                      </c:pt>
                      <c:pt idx="6173">
                        <c:v>550.96368799467848</c:v>
                      </c:pt>
                      <c:pt idx="6174">
                        <c:v>552.64334481299761</c:v>
                      </c:pt>
                      <c:pt idx="6175">
                        <c:v>553.9181922542399</c:v>
                      </c:pt>
                      <c:pt idx="6176">
                        <c:v>553.9181922542399</c:v>
                      </c:pt>
                      <c:pt idx="6177">
                        <c:v>553.9181922542399</c:v>
                      </c:pt>
                      <c:pt idx="6178">
                        <c:v>553.9181922542399</c:v>
                      </c:pt>
                      <c:pt idx="6179">
                        <c:v>560.26826173644633</c:v>
                      </c:pt>
                      <c:pt idx="6180">
                        <c:v>549.95468551748684</c:v>
                      </c:pt>
                      <c:pt idx="6181">
                        <c:v>548.35357380218261</c:v>
                      </c:pt>
                      <c:pt idx="6182">
                        <c:v>543.17563893419879</c:v>
                      </c:pt>
                      <c:pt idx="6183">
                        <c:v>543.17563893419879</c:v>
                      </c:pt>
                      <c:pt idx="6184">
                        <c:v>543.17563893419879</c:v>
                      </c:pt>
                      <c:pt idx="6185">
                        <c:v>540.63802791371666</c:v>
                      </c:pt>
                      <c:pt idx="6186">
                        <c:v>540.1848830886305</c:v>
                      </c:pt>
                      <c:pt idx="6187">
                        <c:v>538.20312972025408</c:v>
                      </c:pt>
                      <c:pt idx="6188">
                        <c:v>541.07304694579943</c:v>
                      </c:pt>
                      <c:pt idx="6189">
                        <c:v>533.44208809134955</c:v>
                      </c:pt>
                      <c:pt idx="6190">
                        <c:v>533.44208809134955</c:v>
                      </c:pt>
                      <c:pt idx="6191">
                        <c:v>533.44208809134955</c:v>
                      </c:pt>
                      <c:pt idx="6192">
                        <c:v>534.17316174248856</c:v>
                      </c:pt>
                      <c:pt idx="6193">
                        <c:v>541.07304694579943</c:v>
                      </c:pt>
                      <c:pt idx="6194">
                        <c:v>532.59621775118887</c:v>
                      </c:pt>
                      <c:pt idx="6195">
                        <c:v>533.15207540329448</c:v>
                      </c:pt>
                      <c:pt idx="6196">
                        <c:v>533.6414718143875</c:v>
                      </c:pt>
                      <c:pt idx="6197">
                        <c:v>533.6414718143875</c:v>
                      </c:pt>
                      <c:pt idx="6198">
                        <c:v>533.6414718143875</c:v>
                      </c:pt>
                      <c:pt idx="6199">
                        <c:v>537.00682738202681</c:v>
                      </c:pt>
                      <c:pt idx="6200">
                        <c:v>543.81004168931929</c:v>
                      </c:pt>
                      <c:pt idx="6201">
                        <c:v>540.32988943265809</c:v>
                      </c:pt>
                      <c:pt idx="6202">
                        <c:v>540.40239260467183</c:v>
                      </c:pt>
                      <c:pt idx="6203">
                        <c:v>534.49942601655039</c:v>
                      </c:pt>
                      <c:pt idx="6204">
                        <c:v>534.49942601655039</c:v>
                      </c:pt>
                      <c:pt idx="6205">
                        <c:v>534.49942601655039</c:v>
                      </c:pt>
                      <c:pt idx="6206">
                        <c:v>539.7740317805526</c:v>
                      </c:pt>
                      <c:pt idx="6207">
                        <c:v>548.13606428614128</c:v>
                      </c:pt>
                      <c:pt idx="6208">
                        <c:v>550.86097516765892</c:v>
                      </c:pt>
                      <c:pt idx="6209">
                        <c:v>556.92103196181029</c:v>
                      </c:pt>
                      <c:pt idx="6210">
                        <c:v>564.89033895232444</c:v>
                      </c:pt>
                      <c:pt idx="6211">
                        <c:v>564.89033895232444</c:v>
                      </c:pt>
                      <c:pt idx="6212">
                        <c:v>564.89033895232444</c:v>
                      </c:pt>
                      <c:pt idx="6213">
                        <c:v>564.89033895232444</c:v>
                      </c:pt>
                      <c:pt idx="6214">
                        <c:v>565.28910639840024</c:v>
                      </c:pt>
                      <c:pt idx="6215">
                        <c:v>568.05631079692603</c:v>
                      </c:pt>
                      <c:pt idx="6216">
                        <c:v>573.9713612470498</c:v>
                      </c:pt>
                      <c:pt idx="6217">
                        <c:v>571.19811491752284</c:v>
                      </c:pt>
                      <c:pt idx="6218">
                        <c:v>571.19811491752284</c:v>
                      </c:pt>
                      <c:pt idx="6219">
                        <c:v>571.19811491752284</c:v>
                      </c:pt>
                      <c:pt idx="6220">
                        <c:v>563.33152075402825</c:v>
                      </c:pt>
                      <c:pt idx="6221">
                        <c:v>560.78182587154379</c:v>
                      </c:pt>
                      <c:pt idx="6222">
                        <c:v>562.44939882786059</c:v>
                      </c:pt>
                      <c:pt idx="6223">
                        <c:v>558.84840795117645</c:v>
                      </c:pt>
                      <c:pt idx="6224">
                        <c:v>563.20464020300403</c:v>
                      </c:pt>
                      <c:pt idx="6225">
                        <c:v>563.20464020300403</c:v>
                      </c:pt>
                      <c:pt idx="6226">
                        <c:v>563.20464020300403</c:v>
                      </c:pt>
                      <c:pt idx="6227">
                        <c:v>560.23201015043924</c:v>
                      </c:pt>
                      <c:pt idx="6228">
                        <c:v>571.1860310555204</c:v>
                      </c:pt>
                      <c:pt idx="6229">
                        <c:v>568.38861700198891</c:v>
                      </c:pt>
                      <c:pt idx="6230">
                        <c:v>573.37321007793594</c:v>
                      </c:pt>
                      <c:pt idx="6231">
                        <c:v>575.36704730831468</c:v>
                      </c:pt>
                      <c:pt idx="6232">
                        <c:v>575.36704730831468</c:v>
                      </c:pt>
                      <c:pt idx="6233">
                        <c:v>575.36704730831468</c:v>
                      </c:pt>
                      <c:pt idx="6234">
                        <c:v>572.91402332184862</c:v>
                      </c:pt>
                      <c:pt idx="6235">
                        <c:v>571.24645036553181</c:v>
                      </c:pt>
                      <c:pt idx="6236">
                        <c:v>559.16863029423712</c:v>
                      </c:pt>
                      <c:pt idx="6237">
                        <c:v>558.47985016010625</c:v>
                      </c:pt>
                      <c:pt idx="6238">
                        <c:v>555.07220107545879</c:v>
                      </c:pt>
                      <c:pt idx="6239">
                        <c:v>555.07220107545879</c:v>
                      </c:pt>
                      <c:pt idx="6240">
                        <c:v>555.07220107545879</c:v>
                      </c:pt>
                      <c:pt idx="6241">
                        <c:v>552.7037641230088</c:v>
                      </c:pt>
                      <c:pt idx="6242">
                        <c:v>540.85553742975776</c:v>
                      </c:pt>
                      <c:pt idx="6243">
                        <c:v>545.64678871366812</c:v>
                      </c:pt>
                      <c:pt idx="6244">
                        <c:v>522.52431877227502</c:v>
                      </c:pt>
                      <c:pt idx="6245">
                        <c:v>524.11938855657809</c:v>
                      </c:pt>
                      <c:pt idx="6246">
                        <c:v>524.11938855657809</c:v>
                      </c:pt>
                      <c:pt idx="6247">
                        <c:v>524.11938855657809</c:v>
                      </c:pt>
                      <c:pt idx="6248">
                        <c:v>496.57422512234473</c:v>
                      </c:pt>
                      <c:pt idx="6249">
                        <c:v>515.63651743096636</c:v>
                      </c:pt>
                      <c:pt idx="6250">
                        <c:v>494.27829134190858</c:v>
                      </c:pt>
                      <c:pt idx="6251">
                        <c:v>514.41604736873455</c:v>
                      </c:pt>
                      <c:pt idx="6252">
                        <c:v>518.22246389945781</c:v>
                      </c:pt>
                      <c:pt idx="6253">
                        <c:v>518.22246389945781</c:v>
                      </c:pt>
                      <c:pt idx="6254">
                        <c:v>518.22246389945781</c:v>
                      </c:pt>
                      <c:pt idx="6255">
                        <c:v>525.79904537489722</c:v>
                      </c:pt>
                      <c:pt idx="6256">
                        <c:v>522.48202525526699</c:v>
                      </c:pt>
                      <c:pt idx="6257">
                        <c:v>520.98966829798348</c:v>
                      </c:pt>
                      <c:pt idx="6258">
                        <c:v>499.24475862485212</c:v>
                      </c:pt>
                      <c:pt idx="6259">
                        <c:v>491.05794211829675</c:v>
                      </c:pt>
                      <c:pt idx="6260">
                        <c:v>491.05794211829675</c:v>
                      </c:pt>
                      <c:pt idx="6261">
                        <c:v>491.05794211829675</c:v>
                      </c:pt>
                      <c:pt idx="6262">
                        <c:v>493.64993051778924</c:v>
                      </c:pt>
                      <c:pt idx="6263">
                        <c:v>510.96006283607812</c:v>
                      </c:pt>
                      <c:pt idx="6264">
                        <c:v>515.92653011902166</c:v>
                      </c:pt>
                      <c:pt idx="6265">
                        <c:v>507.6188749924433</c:v>
                      </c:pt>
                      <c:pt idx="6266">
                        <c:v>516.62135218415369</c:v>
                      </c:pt>
                      <c:pt idx="6267">
                        <c:v>516.62135218415369</c:v>
                      </c:pt>
                      <c:pt idx="6268">
                        <c:v>516.62135218415369</c:v>
                      </c:pt>
                      <c:pt idx="6269">
                        <c:v>529.36982659657588</c:v>
                      </c:pt>
                      <c:pt idx="6270">
                        <c:v>531.10990272490642</c:v>
                      </c:pt>
                      <c:pt idx="6271">
                        <c:v>532.30016313213264</c:v>
                      </c:pt>
                      <c:pt idx="6272">
                        <c:v>526.94701226511552</c:v>
                      </c:pt>
                      <c:pt idx="6273">
                        <c:v>515.47338529393562</c:v>
                      </c:pt>
                      <c:pt idx="6274">
                        <c:v>515.47338529393562</c:v>
                      </c:pt>
                      <c:pt idx="6275">
                        <c:v>515.47338529393562</c:v>
                      </c:pt>
                      <c:pt idx="6276">
                        <c:v>515.47338529393562</c:v>
                      </c:pt>
                      <c:pt idx="6277">
                        <c:v>513.06265482447759</c:v>
                      </c:pt>
                      <c:pt idx="6278">
                        <c:v>525.23714579179068</c:v>
                      </c:pt>
                      <c:pt idx="6279">
                        <c:v>521.27968098603878</c:v>
                      </c:pt>
                      <c:pt idx="6280">
                        <c:v>508.47078726360525</c:v>
                      </c:pt>
                      <c:pt idx="6281">
                        <c:v>508.47078726360525</c:v>
                      </c:pt>
                      <c:pt idx="6282">
                        <c:v>508.47078726360525</c:v>
                      </c:pt>
                      <c:pt idx="6283">
                        <c:v>512.46450365536396</c:v>
                      </c:pt>
                      <c:pt idx="6284">
                        <c:v>517.02616156123065</c:v>
                      </c:pt>
                      <c:pt idx="6285">
                        <c:v>524.30064648661266</c:v>
                      </c:pt>
                      <c:pt idx="6286">
                        <c:v>532.57809195818538</c:v>
                      </c:pt>
                      <c:pt idx="6287">
                        <c:v>535.75614766478918</c:v>
                      </c:pt>
                      <c:pt idx="6288">
                        <c:v>535.75614766478918</c:v>
                      </c:pt>
                      <c:pt idx="6289">
                        <c:v>535.75614766478918</c:v>
                      </c:pt>
                      <c:pt idx="6290">
                        <c:v>533.76835236541149</c:v>
                      </c:pt>
                      <c:pt idx="6291">
                        <c:v>533.04936257627492</c:v>
                      </c:pt>
                      <c:pt idx="6292">
                        <c:v>522.2161802912168</c:v>
                      </c:pt>
                      <c:pt idx="6293">
                        <c:v>506.74883692827814</c:v>
                      </c:pt>
                      <c:pt idx="6294">
                        <c:v>509.72146698084293</c:v>
                      </c:pt>
                      <c:pt idx="6295">
                        <c:v>509.72146698084293</c:v>
                      </c:pt>
                      <c:pt idx="6296">
                        <c:v>509.72146698084293</c:v>
                      </c:pt>
                      <c:pt idx="6297">
                        <c:v>519.48522747869799</c:v>
                      </c:pt>
                      <c:pt idx="6298">
                        <c:v>526.14947737296427</c:v>
                      </c:pt>
                      <c:pt idx="6299">
                        <c:v>517.68473204035604</c:v>
                      </c:pt>
                      <c:pt idx="6300">
                        <c:v>518.38559603648923</c:v>
                      </c:pt>
                      <c:pt idx="6301">
                        <c:v>507.08718506434258</c:v>
                      </c:pt>
                      <c:pt idx="6302">
                        <c:v>507.08718506434258</c:v>
                      </c:pt>
                      <c:pt idx="6303">
                        <c:v>507.08718506434258</c:v>
                      </c:pt>
                      <c:pt idx="6304">
                        <c:v>495.61355809316262</c:v>
                      </c:pt>
                      <c:pt idx="6305">
                        <c:v>504.74291583589712</c:v>
                      </c:pt>
                      <c:pt idx="6306">
                        <c:v>512.21678448431703</c:v>
                      </c:pt>
                      <c:pt idx="6307">
                        <c:v>519.37043078967611</c:v>
                      </c:pt>
                      <c:pt idx="6308">
                        <c:v>518.60310555253034</c:v>
                      </c:pt>
                      <c:pt idx="6309">
                        <c:v>518.60310555253034</c:v>
                      </c:pt>
                      <c:pt idx="6310">
                        <c:v>518.60310555253034</c:v>
                      </c:pt>
                      <c:pt idx="6311">
                        <c:v>533.95565222644711</c:v>
                      </c:pt>
                      <c:pt idx="6312">
                        <c:v>534.48734215454817</c:v>
                      </c:pt>
                      <c:pt idx="6313">
                        <c:v>537.9312428252025</c:v>
                      </c:pt>
                      <c:pt idx="6314">
                        <c:v>539.46589329949416</c:v>
                      </c:pt>
                      <c:pt idx="6315">
                        <c:v>548.04543532112427</c:v>
                      </c:pt>
                      <c:pt idx="6316">
                        <c:v>548.04543532112427</c:v>
                      </c:pt>
                      <c:pt idx="6317">
                        <c:v>548.04543532112427</c:v>
                      </c:pt>
                      <c:pt idx="6318">
                        <c:v>538.49314240830938</c:v>
                      </c:pt>
                      <c:pt idx="6319">
                        <c:v>544.4021509274321</c:v>
                      </c:pt>
                      <c:pt idx="6320">
                        <c:v>537.64727206814882</c:v>
                      </c:pt>
                      <c:pt idx="6321">
                        <c:v>536.81952752099153</c:v>
                      </c:pt>
                      <c:pt idx="6322">
                        <c:v>546.62558153585462</c:v>
                      </c:pt>
                      <c:pt idx="6323">
                        <c:v>546.62558153585462</c:v>
                      </c:pt>
                      <c:pt idx="6324">
                        <c:v>546.62558153585462</c:v>
                      </c:pt>
                      <c:pt idx="6325">
                        <c:v>553.60401184218051</c:v>
                      </c:pt>
                      <c:pt idx="6326">
                        <c:v>543.68920306929681</c:v>
                      </c:pt>
                      <c:pt idx="6327">
                        <c:v>547.25998429097524</c:v>
                      </c:pt>
                      <c:pt idx="6328">
                        <c:v>562.25001510482332</c:v>
                      </c:pt>
                      <c:pt idx="6329">
                        <c:v>562.72732765391402</c:v>
                      </c:pt>
                      <c:pt idx="6330">
                        <c:v>562.72732765391402</c:v>
                      </c:pt>
                      <c:pt idx="6331">
                        <c:v>562.72732765391402</c:v>
                      </c:pt>
                      <c:pt idx="6332">
                        <c:v>552.35333212494299</c:v>
                      </c:pt>
                      <c:pt idx="6333">
                        <c:v>539.53235454050707</c:v>
                      </c:pt>
                      <c:pt idx="6334">
                        <c:v>545.62866292066531</c:v>
                      </c:pt>
                      <c:pt idx="6335">
                        <c:v>555.67035224457311</c:v>
                      </c:pt>
                      <c:pt idx="6336">
                        <c:v>553.25962177511508</c:v>
                      </c:pt>
                      <c:pt idx="6337">
                        <c:v>553.25962177511508</c:v>
                      </c:pt>
                      <c:pt idx="6338">
                        <c:v>553.25962177511508</c:v>
                      </c:pt>
                      <c:pt idx="6339">
                        <c:v>557.47084768291518</c:v>
                      </c:pt>
                      <c:pt idx="6340">
                        <c:v>564.07467826716993</c:v>
                      </c:pt>
                      <c:pt idx="6341">
                        <c:v>545.900549815717</c:v>
                      </c:pt>
                      <c:pt idx="6342">
                        <c:v>548.56504138722323</c:v>
                      </c:pt>
                      <c:pt idx="6343">
                        <c:v>558.92695305419204</c:v>
                      </c:pt>
                      <c:pt idx="6344">
                        <c:v>558.92695305419204</c:v>
                      </c:pt>
                      <c:pt idx="6345">
                        <c:v>558.92695305419204</c:v>
                      </c:pt>
                      <c:pt idx="6346">
                        <c:v>555.39242341852048</c:v>
                      </c:pt>
                      <c:pt idx="6347">
                        <c:v>559.82720077336307</c:v>
                      </c:pt>
                      <c:pt idx="6348">
                        <c:v>551.48329406077778</c:v>
                      </c:pt>
                      <c:pt idx="6349">
                        <c:v>542.75270376411902</c:v>
                      </c:pt>
                      <c:pt idx="6350">
                        <c:v>541.94912694096638</c:v>
                      </c:pt>
                      <c:pt idx="6351">
                        <c:v>541.94912694096638</c:v>
                      </c:pt>
                      <c:pt idx="6352">
                        <c:v>541.94912694096638</c:v>
                      </c:pt>
                      <c:pt idx="6353">
                        <c:v>532.37266630414695</c:v>
                      </c:pt>
                      <c:pt idx="6354">
                        <c:v>532.30016313213309</c:v>
                      </c:pt>
                      <c:pt idx="6355">
                        <c:v>521.84158056914612</c:v>
                      </c:pt>
                      <c:pt idx="6356">
                        <c:v>521.84158056914612</c:v>
                      </c:pt>
                      <c:pt idx="6357">
                        <c:v>519.81149175276039</c:v>
                      </c:pt>
                      <c:pt idx="6358">
                        <c:v>519.81149175276039</c:v>
                      </c:pt>
                      <c:pt idx="6359">
                        <c:v>519.81149175276039</c:v>
                      </c:pt>
                      <c:pt idx="6360">
                        <c:v>534.36046160352453</c:v>
                      </c:pt>
                      <c:pt idx="6361">
                        <c:v>535.43592532172886</c:v>
                      </c:pt>
                      <c:pt idx="6362">
                        <c:v>554.82448190441255</c:v>
                      </c:pt>
                      <c:pt idx="6363">
                        <c:v>555.4226330735263</c:v>
                      </c:pt>
                      <c:pt idx="6364">
                        <c:v>553.5798441181762</c:v>
                      </c:pt>
                      <c:pt idx="6365">
                        <c:v>553.5798441181762</c:v>
                      </c:pt>
                      <c:pt idx="6366">
                        <c:v>553.5798441181762</c:v>
                      </c:pt>
                      <c:pt idx="6367">
                        <c:v>558.16566974804755</c:v>
                      </c:pt>
                      <c:pt idx="6368">
                        <c:v>559.12633677722999</c:v>
                      </c:pt>
                      <c:pt idx="6369">
                        <c:v>559.83928463536552</c:v>
                      </c:pt>
                      <c:pt idx="6370">
                        <c:v>551.17515557971933</c:v>
                      </c:pt>
                      <c:pt idx="6371">
                        <c:v>559.3619720862747</c:v>
                      </c:pt>
                      <c:pt idx="6372">
                        <c:v>559.3619720862747</c:v>
                      </c:pt>
                      <c:pt idx="6373">
                        <c:v>559.3619720862747</c:v>
                      </c:pt>
                      <c:pt idx="6374">
                        <c:v>552.7520995710189</c:v>
                      </c:pt>
                      <c:pt idx="6375">
                        <c:v>548.37169959518667</c:v>
                      </c:pt>
                      <c:pt idx="6376">
                        <c:v>541.81016252794007</c:v>
                      </c:pt>
                      <c:pt idx="6377">
                        <c:v>542.87958431514323</c:v>
                      </c:pt>
                      <c:pt idx="6378">
                        <c:v>543.54419672526956</c:v>
                      </c:pt>
                      <c:pt idx="6379">
                        <c:v>543.54419672526956</c:v>
                      </c:pt>
                      <c:pt idx="6380">
                        <c:v>543.54419672526956</c:v>
                      </c:pt>
                      <c:pt idx="6381">
                        <c:v>538.83753247537538</c:v>
                      </c:pt>
                      <c:pt idx="6382">
                        <c:v>553.32004108512683</c:v>
                      </c:pt>
                      <c:pt idx="6383">
                        <c:v>550.37762068756774</c:v>
                      </c:pt>
                      <c:pt idx="6384">
                        <c:v>552.76418343302112</c:v>
                      </c:pt>
                      <c:pt idx="6385">
                        <c:v>558.27442450606804</c:v>
                      </c:pt>
                      <c:pt idx="6386">
                        <c:v>558.27442450606804</c:v>
                      </c:pt>
                      <c:pt idx="6387">
                        <c:v>558.27442450606804</c:v>
                      </c:pt>
                      <c:pt idx="6388">
                        <c:v>558.27442450606804</c:v>
                      </c:pt>
                      <c:pt idx="6389">
                        <c:v>559.14446257023337</c:v>
                      </c:pt>
                      <c:pt idx="6390">
                        <c:v>553.67047308319331</c:v>
                      </c:pt>
                      <c:pt idx="6391">
                        <c:v>559.01758201920916</c:v>
                      </c:pt>
                      <c:pt idx="6392">
                        <c:v>556.37121624070642</c:v>
                      </c:pt>
                      <c:pt idx="6393">
                        <c:v>556.37121624070642</c:v>
                      </c:pt>
                      <c:pt idx="6394">
                        <c:v>556.37121624070642</c:v>
                      </c:pt>
                      <c:pt idx="6395">
                        <c:v>556.37121624070642</c:v>
                      </c:pt>
                      <c:pt idx="6396">
                        <c:v>562.86629206694045</c:v>
                      </c:pt>
                      <c:pt idx="6397">
                        <c:v>564.31635550721603</c:v>
                      </c:pt>
                      <c:pt idx="6398">
                        <c:v>565.4341127424284</c:v>
                      </c:pt>
                      <c:pt idx="6399">
                        <c:v>564.70908102229066</c:v>
                      </c:pt>
                      <c:pt idx="6400">
                        <c:v>564.70908102229066</c:v>
                      </c:pt>
                      <c:pt idx="6401">
                        <c:v>564.70908102229066</c:v>
                      </c:pt>
                      <c:pt idx="6402">
                        <c:v>564.34656516222174</c:v>
                      </c:pt>
                      <c:pt idx="6403">
                        <c:v>568.14693976194383</c:v>
                      </c:pt>
                      <c:pt idx="6404">
                        <c:v>567.68171107485546</c:v>
                      </c:pt>
                      <c:pt idx="6405">
                        <c:v>569.91722554528008</c:v>
                      </c:pt>
                      <c:pt idx="6406">
                        <c:v>567.76025617787025</c:v>
                      </c:pt>
                      <c:pt idx="6407">
                        <c:v>567.76025617787025</c:v>
                      </c:pt>
                      <c:pt idx="6408">
                        <c:v>567.76025617787025</c:v>
                      </c:pt>
                      <c:pt idx="6409">
                        <c:v>567.76025617787025</c:v>
                      </c:pt>
                      <c:pt idx="6410">
                        <c:v>571.54250498458885</c:v>
                      </c:pt>
                      <c:pt idx="6411">
                        <c:v>578.40009667089168</c:v>
                      </c:pt>
                      <c:pt idx="6412">
                        <c:v>580.74436589933714</c:v>
                      </c:pt>
                      <c:pt idx="6413">
                        <c:v>581.79566189353682</c:v>
                      </c:pt>
                      <c:pt idx="6414">
                        <c:v>581.79566189353682</c:v>
                      </c:pt>
                      <c:pt idx="6415">
                        <c:v>581.79566189353682</c:v>
                      </c:pt>
                      <c:pt idx="6416">
                        <c:v>582.58111292368608</c:v>
                      </c:pt>
                      <c:pt idx="6417">
                        <c:v>582.64757416469865</c:v>
                      </c:pt>
                      <c:pt idx="6418">
                        <c:v>587.78321551567444</c:v>
                      </c:pt>
                      <c:pt idx="6419">
                        <c:v>585.97063621533005</c:v>
                      </c:pt>
                      <c:pt idx="6420">
                        <c:v>584.55682436106144</c:v>
                      </c:pt>
                      <c:pt idx="6421">
                        <c:v>584.55682436106144</c:v>
                      </c:pt>
                      <c:pt idx="6422">
                        <c:v>584.55682436106144</c:v>
                      </c:pt>
                      <c:pt idx="6423">
                        <c:v>585.36040118421408</c:v>
                      </c:pt>
                      <c:pt idx="6424">
                        <c:v>585.55374297625076</c:v>
                      </c:pt>
                      <c:pt idx="6425">
                        <c:v>590.16977826112782</c:v>
                      </c:pt>
                      <c:pt idx="6426">
                        <c:v>590.67125853422317</c:v>
                      </c:pt>
                      <c:pt idx="6427">
                        <c:v>598.11491752763743</c:v>
                      </c:pt>
                      <c:pt idx="6428">
                        <c:v>598.11491752763743</c:v>
                      </c:pt>
                      <c:pt idx="6429">
                        <c:v>598.11491752763743</c:v>
                      </c:pt>
                      <c:pt idx="6430">
                        <c:v>597.63760497854673</c:v>
                      </c:pt>
                      <c:pt idx="6431">
                        <c:v>598.87015890278099</c:v>
                      </c:pt>
                      <c:pt idx="6432">
                        <c:v>600.14500634402316</c:v>
                      </c:pt>
                      <c:pt idx="6433">
                        <c:v>601.58298592229642</c:v>
                      </c:pt>
                      <c:pt idx="6434">
                        <c:v>597.75240166756873</c:v>
                      </c:pt>
                      <c:pt idx="6435">
                        <c:v>597.75240166756873</c:v>
                      </c:pt>
                      <c:pt idx="6436">
                        <c:v>597.75240166756873</c:v>
                      </c:pt>
                      <c:pt idx="6437">
                        <c:v>600.90628965016788</c:v>
                      </c:pt>
                      <c:pt idx="6438">
                        <c:v>601.32922482024821</c:v>
                      </c:pt>
                      <c:pt idx="6439">
                        <c:v>597.48051477251704</c:v>
                      </c:pt>
                      <c:pt idx="6440">
                        <c:v>604.4166515618349</c:v>
                      </c:pt>
                      <c:pt idx="6441">
                        <c:v>604.69458038788775</c:v>
                      </c:pt>
                      <c:pt idx="6442">
                        <c:v>604.69458038788775</c:v>
                      </c:pt>
                      <c:pt idx="6443">
                        <c:v>604.69458038788775</c:v>
                      </c:pt>
                      <c:pt idx="6444">
                        <c:v>604.69458038788775</c:v>
                      </c:pt>
                      <c:pt idx="6445">
                        <c:v>604.82146093891174</c:v>
                      </c:pt>
                      <c:pt idx="6446">
                        <c:v>603.6372424626868</c:v>
                      </c:pt>
                      <c:pt idx="6447">
                        <c:v>605.31085735000477</c:v>
                      </c:pt>
                      <c:pt idx="6448">
                        <c:v>607.117394719348</c:v>
                      </c:pt>
                      <c:pt idx="6449">
                        <c:v>607.117394719348</c:v>
                      </c:pt>
                      <c:pt idx="6450">
                        <c:v>607.117394719348</c:v>
                      </c:pt>
                      <c:pt idx="6451">
                        <c:v>607.60074919943975</c:v>
                      </c:pt>
                      <c:pt idx="6452">
                        <c:v>610.85130807805729</c:v>
                      </c:pt>
                      <c:pt idx="6453">
                        <c:v>608.74871608965782</c:v>
                      </c:pt>
                      <c:pt idx="6454">
                        <c:v>611.57029786719397</c:v>
                      </c:pt>
                      <c:pt idx="6455">
                        <c:v>610.63984049301712</c:v>
                      </c:pt>
                      <c:pt idx="6456">
                        <c:v>610.63984049301712</c:v>
                      </c:pt>
                      <c:pt idx="6457">
                        <c:v>610.63984049301712</c:v>
                      </c:pt>
                      <c:pt idx="6458">
                        <c:v>608.59766781462906</c:v>
                      </c:pt>
                      <c:pt idx="6459">
                        <c:v>600.996918615185</c:v>
                      </c:pt>
                      <c:pt idx="6460">
                        <c:v>604.61603528487262</c:v>
                      </c:pt>
                      <c:pt idx="6461">
                        <c:v>609.56437677481279</c:v>
                      </c:pt>
                      <c:pt idx="6462">
                        <c:v>611.09298531810316</c:v>
                      </c:pt>
                      <c:pt idx="6463">
                        <c:v>611.09298531810316</c:v>
                      </c:pt>
                      <c:pt idx="6464">
                        <c:v>611.09298531810316</c:v>
                      </c:pt>
                      <c:pt idx="6465">
                        <c:v>612.25303607032367</c:v>
                      </c:pt>
                      <c:pt idx="6466">
                        <c:v>621.6724065011133</c:v>
                      </c:pt>
                      <c:pt idx="6467">
                        <c:v>622.31889311823613</c:v>
                      </c:pt>
                      <c:pt idx="6468">
                        <c:v>624.70545586368962</c:v>
                      </c:pt>
                      <c:pt idx="6469">
                        <c:v>624.24626910760242</c:v>
                      </c:pt>
                      <c:pt idx="6470">
                        <c:v>624.24626910760242</c:v>
                      </c:pt>
                      <c:pt idx="6471">
                        <c:v>624.24626910760242</c:v>
                      </c:pt>
                      <c:pt idx="6472">
                        <c:v>626.52407709503518</c:v>
                      </c:pt>
                      <c:pt idx="6473">
                        <c:v>625.23110386078952</c:v>
                      </c:pt>
                      <c:pt idx="6474">
                        <c:v>625.03172013775168</c:v>
                      </c:pt>
                      <c:pt idx="6475">
                        <c:v>623.20101504440379</c:v>
                      </c:pt>
                      <c:pt idx="6476">
                        <c:v>623.22518276840833</c:v>
                      </c:pt>
                      <c:pt idx="6477">
                        <c:v>623.22518276840833</c:v>
                      </c:pt>
                      <c:pt idx="6478">
                        <c:v>623.22518276840833</c:v>
                      </c:pt>
                      <c:pt idx="6479">
                        <c:v>632.54184037217851</c:v>
                      </c:pt>
                      <c:pt idx="6480">
                        <c:v>632.05848589208654</c:v>
                      </c:pt>
                      <c:pt idx="6481">
                        <c:v>629.56316838861244</c:v>
                      </c:pt>
                      <c:pt idx="6482">
                        <c:v>629.3637846655746</c:v>
                      </c:pt>
                      <c:pt idx="6483">
                        <c:v>630.38487100476857</c:v>
                      </c:pt>
                      <c:pt idx="6484">
                        <c:v>630.38487100476857</c:v>
                      </c:pt>
                      <c:pt idx="6485">
                        <c:v>630.38487100476857</c:v>
                      </c:pt>
                      <c:pt idx="6486">
                        <c:v>636.05824421484647</c:v>
                      </c:pt>
                      <c:pt idx="6487">
                        <c:v>634.46921636154445</c:v>
                      </c:pt>
                      <c:pt idx="6488">
                        <c:v>628.22185970635758</c:v>
                      </c:pt>
                      <c:pt idx="6489">
                        <c:v>630.89239320886509</c:v>
                      </c:pt>
                      <c:pt idx="6490">
                        <c:v>630.89239320886509</c:v>
                      </c:pt>
                      <c:pt idx="6491">
                        <c:v>630.89239320886509</c:v>
                      </c:pt>
                      <c:pt idx="6492">
                        <c:v>630.89239320886509</c:v>
                      </c:pt>
                      <c:pt idx="6493">
                        <c:v>625.26131351579511</c:v>
                      </c:pt>
                      <c:pt idx="6494">
                        <c:v>615.54588846594925</c:v>
                      </c:pt>
                      <c:pt idx="6495">
                        <c:v>619.02604072261045</c:v>
                      </c:pt>
                      <c:pt idx="6496">
                        <c:v>626.94097033411435</c:v>
                      </c:pt>
                      <c:pt idx="6497">
                        <c:v>620.17400761282863</c:v>
                      </c:pt>
                      <c:pt idx="6498">
                        <c:v>620.17400761282863</c:v>
                      </c:pt>
                      <c:pt idx="6499">
                        <c:v>620.17400761282863</c:v>
                      </c:pt>
                      <c:pt idx="6500">
                        <c:v>617.95661893540728</c:v>
                      </c:pt>
                      <c:pt idx="6501">
                        <c:v>628.40311763639204</c:v>
                      </c:pt>
                      <c:pt idx="6502">
                        <c:v>626.17364509696858</c:v>
                      </c:pt>
                      <c:pt idx="6503">
                        <c:v>620.72382333393307</c:v>
                      </c:pt>
                      <c:pt idx="6504">
                        <c:v>621.80532898313868</c:v>
                      </c:pt>
                      <c:pt idx="6505">
                        <c:v>621.80532898313868</c:v>
                      </c:pt>
                      <c:pt idx="6506">
                        <c:v>621.80532898313868</c:v>
                      </c:pt>
                      <c:pt idx="6507">
                        <c:v>616.30717177209397</c:v>
                      </c:pt>
                      <c:pt idx="6508">
                        <c:v>615.03836626185296</c:v>
                      </c:pt>
                      <c:pt idx="6509">
                        <c:v>625.28548123979988</c:v>
                      </c:pt>
                      <c:pt idx="6510">
                        <c:v>629.05564618451615</c:v>
                      </c:pt>
                      <c:pt idx="6511">
                        <c:v>630.95885444987766</c:v>
                      </c:pt>
                      <c:pt idx="6512">
                        <c:v>630.95885444987766</c:v>
                      </c:pt>
                      <c:pt idx="6513">
                        <c:v>630.95885444987766</c:v>
                      </c:pt>
                      <c:pt idx="6514">
                        <c:v>628.09497915533359</c:v>
                      </c:pt>
                      <c:pt idx="6515">
                        <c:v>629.17648480453909</c:v>
                      </c:pt>
                      <c:pt idx="6516">
                        <c:v>630.68092562382503</c:v>
                      </c:pt>
                      <c:pt idx="6517">
                        <c:v>626.31260950999513</c:v>
                      </c:pt>
                      <c:pt idx="6518">
                        <c:v>615.35254667391291</c:v>
                      </c:pt>
                      <c:pt idx="6519">
                        <c:v>615.35254667391291</c:v>
                      </c:pt>
                      <c:pt idx="6520">
                        <c:v>615.35254667391291</c:v>
                      </c:pt>
                      <c:pt idx="6521">
                        <c:v>614.20457978369484</c:v>
                      </c:pt>
                      <c:pt idx="6522">
                        <c:v>611.21382393812655</c:v>
                      </c:pt>
                      <c:pt idx="6523">
                        <c:v>608.31973898857677</c:v>
                      </c:pt>
                      <c:pt idx="6524">
                        <c:v>609.17165125973861</c:v>
                      </c:pt>
                      <c:pt idx="6525">
                        <c:v>608.89976436468692</c:v>
                      </c:pt>
                      <c:pt idx="6526">
                        <c:v>608.89976436468692</c:v>
                      </c:pt>
                      <c:pt idx="6527">
                        <c:v>608.89976436468692</c:v>
                      </c:pt>
                      <c:pt idx="6528">
                        <c:v>602.83970757053555</c:v>
                      </c:pt>
                      <c:pt idx="6529">
                        <c:v>601.16005075221642</c:v>
                      </c:pt>
                      <c:pt idx="6530">
                        <c:v>599.48643586489845</c:v>
                      </c:pt>
                      <c:pt idx="6531">
                        <c:v>589.99456226209509</c:v>
                      </c:pt>
                      <c:pt idx="6532">
                        <c:v>584.53265663705736</c:v>
                      </c:pt>
                      <c:pt idx="6533">
                        <c:v>584.53265663705736</c:v>
                      </c:pt>
                      <c:pt idx="6534">
                        <c:v>584.53265663705736</c:v>
                      </c:pt>
                      <c:pt idx="6535">
                        <c:v>595.14832940607425</c:v>
                      </c:pt>
                      <c:pt idx="6536">
                        <c:v>594.88248444202372</c:v>
                      </c:pt>
                      <c:pt idx="6537">
                        <c:v>595.61960002416367</c:v>
                      </c:pt>
                      <c:pt idx="6538">
                        <c:v>596.02440940124063</c:v>
                      </c:pt>
                      <c:pt idx="6539">
                        <c:v>594.27829134190893</c:v>
                      </c:pt>
                      <c:pt idx="6540">
                        <c:v>594.27829134190893</c:v>
                      </c:pt>
                      <c:pt idx="6541">
                        <c:v>594.27829134190893</c:v>
                      </c:pt>
                      <c:pt idx="6542">
                        <c:v>594.27829134190893</c:v>
                      </c:pt>
                      <c:pt idx="6543">
                        <c:v>600.64044468611769</c:v>
                      </c:pt>
                      <c:pt idx="6544">
                        <c:v>594.74956195999846</c:v>
                      </c:pt>
                      <c:pt idx="6545">
                        <c:v>591.86756087245089</c:v>
                      </c:pt>
                      <c:pt idx="6546">
                        <c:v>577.50589088272227</c:v>
                      </c:pt>
                      <c:pt idx="6547">
                        <c:v>577.50589088272227</c:v>
                      </c:pt>
                      <c:pt idx="6548">
                        <c:v>577.50589088272227</c:v>
                      </c:pt>
                      <c:pt idx="6549">
                        <c:v>579.35472176907342</c:v>
                      </c:pt>
                      <c:pt idx="6550">
                        <c:v>581.50564920548209</c:v>
                      </c:pt>
                      <c:pt idx="6551">
                        <c:v>594.94894568303619</c:v>
                      </c:pt>
                      <c:pt idx="6552">
                        <c:v>594.52601051295585</c:v>
                      </c:pt>
                      <c:pt idx="6553">
                        <c:v>598.42305600869634</c:v>
                      </c:pt>
                      <c:pt idx="6554">
                        <c:v>598.42305600869634</c:v>
                      </c:pt>
                      <c:pt idx="6555">
                        <c:v>598.42305600869634</c:v>
                      </c:pt>
                      <c:pt idx="6556">
                        <c:v>590.27853301914888</c:v>
                      </c:pt>
                      <c:pt idx="6557">
                        <c:v>596.374841399307</c:v>
                      </c:pt>
                      <c:pt idx="6558">
                        <c:v>591.69838680441865</c:v>
                      </c:pt>
                      <c:pt idx="6559">
                        <c:v>596.51380581233354</c:v>
                      </c:pt>
                      <c:pt idx="6560">
                        <c:v>604.06621956376841</c:v>
                      </c:pt>
                      <c:pt idx="6561">
                        <c:v>604.06621956376841</c:v>
                      </c:pt>
                      <c:pt idx="6562">
                        <c:v>604.06621956376841</c:v>
                      </c:pt>
                      <c:pt idx="6563">
                        <c:v>605.65524741707031</c:v>
                      </c:pt>
                      <c:pt idx="6564">
                        <c:v>611.72134614222284</c:v>
                      </c:pt>
                      <c:pt idx="6565">
                        <c:v>610.7425533200369</c:v>
                      </c:pt>
                      <c:pt idx="6566">
                        <c:v>595.13624554407181</c:v>
                      </c:pt>
                      <c:pt idx="6567">
                        <c:v>599.59519062291895</c:v>
                      </c:pt>
                      <c:pt idx="6568">
                        <c:v>599.59519062291895</c:v>
                      </c:pt>
                      <c:pt idx="6569">
                        <c:v>599.59519062291895</c:v>
                      </c:pt>
                      <c:pt idx="6570">
                        <c:v>589.59579481601918</c:v>
                      </c:pt>
                      <c:pt idx="6571">
                        <c:v>592.70134735060913</c:v>
                      </c:pt>
                      <c:pt idx="6572">
                        <c:v>596.1210802972588</c:v>
                      </c:pt>
                      <c:pt idx="6573">
                        <c:v>592.85843755663893</c:v>
                      </c:pt>
                      <c:pt idx="6574">
                        <c:v>609.0085191227073</c:v>
                      </c:pt>
                      <c:pt idx="6575">
                        <c:v>609.0085191227073</c:v>
                      </c:pt>
                      <c:pt idx="6576">
                        <c:v>609.0085191227073</c:v>
                      </c:pt>
                      <c:pt idx="6577">
                        <c:v>610.01147966889789</c:v>
                      </c:pt>
                      <c:pt idx="6578">
                        <c:v>614.748353573798</c:v>
                      </c:pt>
                      <c:pt idx="6579">
                        <c:v>614.748353573798</c:v>
                      </c:pt>
                      <c:pt idx="6580">
                        <c:v>614.65772460878077</c:v>
                      </c:pt>
                      <c:pt idx="6581">
                        <c:v>607.41344933840446</c:v>
                      </c:pt>
                      <c:pt idx="6582">
                        <c:v>607.41344933840446</c:v>
                      </c:pt>
                      <c:pt idx="6583">
                        <c:v>607.41344933840446</c:v>
                      </c:pt>
                      <c:pt idx="6584">
                        <c:v>605.17793486797973</c:v>
                      </c:pt>
                      <c:pt idx="6585">
                        <c:v>599.4139326928846</c:v>
                      </c:pt>
                      <c:pt idx="6586">
                        <c:v>597.02132801643006</c:v>
                      </c:pt>
                      <c:pt idx="6587">
                        <c:v>594.5199685819548</c:v>
                      </c:pt>
                      <c:pt idx="6588">
                        <c:v>603.94538094374559</c:v>
                      </c:pt>
                      <c:pt idx="6589">
                        <c:v>603.94538094374559</c:v>
                      </c:pt>
                      <c:pt idx="6590">
                        <c:v>603.94538094374559</c:v>
                      </c:pt>
                      <c:pt idx="6591">
                        <c:v>602.59803033048956</c:v>
                      </c:pt>
                      <c:pt idx="6592">
                        <c:v>606.41653072321492</c:v>
                      </c:pt>
                      <c:pt idx="6593">
                        <c:v>613.82393813062231</c:v>
                      </c:pt>
                      <c:pt idx="6594">
                        <c:v>619.38251465167843</c:v>
                      </c:pt>
                      <c:pt idx="6595">
                        <c:v>611.38299800615857</c:v>
                      </c:pt>
                      <c:pt idx="6596">
                        <c:v>611.38299800615857</c:v>
                      </c:pt>
                      <c:pt idx="6597">
                        <c:v>611.38299800615857</c:v>
                      </c:pt>
                      <c:pt idx="6598">
                        <c:v>604.65228687087983</c:v>
                      </c:pt>
                      <c:pt idx="6599">
                        <c:v>598.48347531870775</c:v>
                      </c:pt>
                      <c:pt idx="6600">
                        <c:v>598.32034318167678</c:v>
                      </c:pt>
                      <c:pt idx="6601">
                        <c:v>608.3136970575755</c:v>
                      </c:pt>
                      <c:pt idx="6602">
                        <c:v>619.7389885807462</c:v>
                      </c:pt>
                      <c:pt idx="6603">
                        <c:v>619.7389885807462</c:v>
                      </c:pt>
                      <c:pt idx="6604">
                        <c:v>619.7389885807462</c:v>
                      </c:pt>
                      <c:pt idx="6605">
                        <c:v>618.89311824058541</c:v>
                      </c:pt>
                      <c:pt idx="6606">
                        <c:v>615.33442088090942</c:v>
                      </c:pt>
                      <c:pt idx="6607">
                        <c:v>613.03848710047316</c:v>
                      </c:pt>
                      <c:pt idx="6608">
                        <c:v>609.06289650171777</c:v>
                      </c:pt>
                      <c:pt idx="6609">
                        <c:v>620.72986526493446</c:v>
                      </c:pt>
                      <c:pt idx="6610">
                        <c:v>620.72986526493446</c:v>
                      </c:pt>
                      <c:pt idx="6611">
                        <c:v>620.72986526493446</c:v>
                      </c:pt>
                      <c:pt idx="6612">
                        <c:v>622.54244456527886</c:v>
                      </c:pt>
                      <c:pt idx="6613">
                        <c:v>627.41224095220423</c:v>
                      </c:pt>
                      <c:pt idx="6614">
                        <c:v>626.27031599298721</c:v>
                      </c:pt>
                      <c:pt idx="6615">
                        <c:v>626.13739351096194</c:v>
                      </c:pt>
                      <c:pt idx="6616">
                        <c:v>627.90163736329725</c:v>
                      </c:pt>
                      <c:pt idx="6617">
                        <c:v>627.90163736329725</c:v>
                      </c:pt>
                      <c:pt idx="6618">
                        <c:v>627.90163736329725</c:v>
                      </c:pt>
                      <c:pt idx="6619">
                        <c:v>628.01039212131786</c:v>
                      </c:pt>
                      <c:pt idx="6620">
                        <c:v>628.57229170442452</c:v>
                      </c:pt>
                      <c:pt idx="6621">
                        <c:v>629.75046824964829</c:v>
                      </c:pt>
                      <c:pt idx="6622">
                        <c:v>635.00694822064702</c:v>
                      </c:pt>
                      <c:pt idx="6623">
                        <c:v>636.67452117696382</c:v>
                      </c:pt>
                      <c:pt idx="6624">
                        <c:v>636.67452117696382</c:v>
                      </c:pt>
                      <c:pt idx="6625">
                        <c:v>636.67452117696382</c:v>
                      </c:pt>
                      <c:pt idx="6626">
                        <c:v>635.66551869977206</c:v>
                      </c:pt>
                      <c:pt idx="6627">
                        <c:v>633.09769802428423</c:v>
                      </c:pt>
                      <c:pt idx="6628">
                        <c:v>633.65355567638994</c:v>
                      </c:pt>
                      <c:pt idx="6629">
                        <c:v>629.13419128753128</c:v>
                      </c:pt>
                      <c:pt idx="6630">
                        <c:v>633.16415926529703</c:v>
                      </c:pt>
                      <c:pt idx="6631">
                        <c:v>633.16415926529703</c:v>
                      </c:pt>
                      <c:pt idx="6632">
                        <c:v>633.16415926529703</c:v>
                      </c:pt>
                      <c:pt idx="6633">
                        <c:v>632.63246933719597</c:v>
                      </c:pt>
                      <c:pt idx="6634">
                        <c:v>632.95269168025686</c:v>
                      </c:pt>
                      <c:pt idx="6635">
                        <c:v>633.33937526433033</c:v>
                      </c:pt>
                      <c:pt idx="6636">
                        <c:v>627.78684067427537</c:v>
                      </c:pt>
                      <c:pt idx="6637">
                        <c:v>632.11286327109735</c:v>
                      </c:pt>
                      <c:pt idx="6638">
                        <c:v>632.11286327109735</c:v>
                      </c:pt>
                      <c:pt idx="6639">
                        <c:v>632.11286327109735</c:v>
                      </c:pt>
                      <c:pt idx="6640">
                        <c:v>632.11286327109735</c:v>
                      </c:pt>
                      <c:pt idx="6641">
                        <c:v>629.69609087063816</c:v>
                      </c:pt>
                      <c:pt idx="6642">
                        <c:v>628.79584315146712</c:v>
                      </c:pt>
                      <c:pt idx="6643">
                        <c:v>642.05788169898688</c:v>
                      </c:pt>
                      <c:pt idx="6644">
                        <c:v>644.5773669264654</c:v>
                      </c:pt>
                      <c:pt idx="6645">
                        <c:v>644.5773669264654</c:v>
                      </c:pt>
                      <c:pt idx="6646">
                        <c:v>644.5773669264654</c:v>
                      </c:pt>
                      <c:pt idx="6647">
                        <c:v>640.2875959156504</c:v>
                      </c:pt>
                      <c:pt idx="6648">
                        <c:v>641.11534046280769</c:v>
                      </c:pt>
                      <c:pt idx="6649">
                        <c:v>641.701407769919</c:v>
                      </c:pt>
                      <c:pt idx="6650">
                        <c:v>650.6011721346099</c:v>
                      </c:pt>
                      <c:pt idx="6651">
                        <c:v>655.01178176544784</c:v>
                      </c:pt>
                      <c:pt idx="6652">
                        <c:v>655.01178176544784</c:v>
                      </c:pt>
                      <c:pt idx="6653">
                        <c:v>655.01178176544784</c:v>
                      </c:pt>
                      <c:pt idx="6654">
                        <c:v>654.4136305963342</c:v>
                      </c:pt>
                      <c:pt idx="6655">
                        <c:v>653.86381487522976</c:v>
                      </c:pt>
                      <c:pt idx="6656">
                        <c:v>653.70672466919996</c:v>
                      </c:pt>
                      <c:pt idx="6657">
                        <c:v>653.91819225424013</c:v>
                      </c:pt>
                      <c:pt idx="6658">
                        <c:v>653.73693432420566</c:v>
                      </c:pt>
                      <c:pt idx="6659">
                        <c:v>653.73693432420566</c:v>
                      </c:pt>
                      <c:pt idx="6660">
                        <c:v>653.73693432420566</c:v>
                      </c:pt>
                      <c:pt idx="6661">
                        <c:v>651.44704247477068</c:v>
                      </c:pt>
                      <c:pt idx="6662">
                        <c:v>644.66799589148275</c:v>
                      </c:pt>
                      <c:pt idx="6663">
                        <c:v>641.29659839284227</c:v>
                      </c:pt>
                      <c:pt idx="6664">
                        <c:v>647.3626971179948</c:v>
                      </c:pt>
                      <c:pt idx="6665">
                        <c:v>644.73445713249544</c:v>
                      </c:pt>
                      <c:pt idx="6666">
                        <c:v>644.73445713249544</c:v>
                      </c:pt>
                      <c:pt idx="6667">
                        <c:v>644.73445713249544</c:v>
                      </c:pt>
                      <c:pt idx="6668">
                        <c:v>647.03643284393297</c:v>
                      </c:pt>
                      <c:pt idx="6669">
                        <c:v>646.79475560388698</c:v>
                      </c:pt>
                      <c:pt idx="6670">
                        <c:v>648.01522566611879</c:v>
                      </c:pt>
                      <c:pt idx="6671">
                        <c:v>651.56788109479385</c:v>
                      </c:pt>
                      <c:pt idx="6672">
                        <c:v>650.86701709866065</c:v>
                      </c:pt>
                      <c:pt idx="6673">
                        <c:v>650.86701709866065</c:v>
                      </c:pt>
                      <c:pt idx="6674">
                        <c:v>650.86701709866065</c:v>
                      </c:pt>
                      <c:pt idx="6675">
                        <c:v>649.00610235030717</c:v>
                      </c:pt>
                      <c:pt idx="6676">
                        <c:v>641.43556280586881</c:v>
                      </c:pt>
                      <c:pt idx="6677">
                        <c:v>635.99782490483562</c:v>
                      </c:pt>
                      <c:pt idx="6678">
                        <c:v>636.31200531689535</c:v>
                      </c:pt>
                      <c:pt idx="6679">
                        <c:v>635.40571566672315</c:v>
                      </c:pt>
                      <c:pt idx="6680">
                        <c:v>635.40571566672315</c:v>
                      </c:pt>
                      <c:pt idx="6681">
                        <c:v>635.40571566672315</c:v>
                      </c:pt>
                      <c:pt idx="6682">
                        <c:v>640.11237991661733</c:v>
                      </c:pt>
                      <c:pt idx="6683">
                        <c:v>647.63458401304649</c:v>
                      </c:pt>
                      <c:pt idx="6684">
                        <c:v>647.42915835900737</c:v>
                      </c:pt>
                      <c:pt idx="6685">
                        <c:v>642.28747507703054</c:v>
                      </c:pt>
                      <c:pt idx="6686">
                        <c:v>629.55108452661079</c:v>
                      </c:pt>
                      <c:pt idx="6687">
                        <c:v>629.55108452661079</c:v>
                      </c:pt>
                      <c:pt idx="6688">
                        <c:v>629.55108452661079</c:v>
                      </c:pt>
                      <c:pt idx="6689">
                        <c:v>629.35774273457412</c:v>
                      </c:pt>
                      <c:pt idx="6690">
                        <c:v>620.75403298893946</c:v>
                      </c:pt>
                      <c:pt idx="6691">
                        <c:v>618.63935713853766</c:v>
                      </c:pt>
                      <c:pt idx="6692">
                        <c:v>619.58189837471684</c:v>
                      </c:pt>
                      <c:pt idx="6693">
                        <c:v>620.44589450788101</c:v>
                      </c:pt>
                      <c:pt idx="6694">
                        <c:v>620.44589450788101</c:v>
                      </c:pt>
                      <c:pt idx="6695">
                        <c:v>620.44589450788101</c:v>
                      </c:pt>
                      <c:pt idx="6696">
                        <c:v>620.44589450788101</c:v>
                      </c:pt>
                      <c:pt idx="6697">
                        <c:v>620.44589450788101</c:v>
                      </c:pt>
                      <c:pt idx="6698">
                        <c:v>621.23738746903132</c:v>
                      </c:pt>
                      <c:pt idx="6699">
                        <c:v>630.44529031478066</c:v>
                      </c:pt>
                      <c:pt idx="6700">
                        <c:v>624.3852335206293</c:v>
                      </c:pt>
                      <c:pt idx="6701">
                        <c:v>624.3852335206293</c:v>
                      </c:pt>
                      <c:pt idx="6702">
                        <c:v>624.3852335206293</c:v>
                      </c:pt>
                      <c:pt idx="6703">
                        <c:v>626.54824481904018</c:v>
                      </c:pt>
                      <c:pt idx="6704">
                        <c:v>631.44825086097114</c:v>
                      </c:pt>
                      <c:pt idx="6705">
                        <c:v>617.65452238535045</c:v>
                      </c:pt>
                      <c:pt idx="6706">
                        <c:v>609.62479608482488</c:v>
                      </c:pt>
                      <c:pt idx="6707">
                        <c:v>611.18965621412224</c:v>
                      </c:pt>
                      <c:pt idx="6708">
                        <c:v>611.18965621412224</c:v>
                      </c:pt>
                      <c:pt idx="6709">
                        <c:v>611.18965621412224</c:v>
                      </c:pt>
                      <c:pt idx="6710">
                        <c:v>613.14119992749295</c:v>
                      </c:pt>
                      <c:pt idx="6711">
                        <c:v>609.94501842788577</c:v>
                      </c:pt>
                      <c:pt idx="6712">
                        <c:v>602.03008881638198</c:v>
                      </c:pt>
                      <c:pt idx="6713">
                        <c:v>600.77336716814318</c:v>
                      </c:pt>
                      <c:pt idx="6714">
                        <c:v>603.45598453265279</c:v>
                      </c:pt>
                      <c:pt idx="6715">
                        <c:v>603.45598453265279</c:v>
                      </c:pt>
                      <c:pt idx="6716">
                        <c:v>603.45598453265279</c:v>
                      </c:pt>
                      <c:pt idx="6717">
                        <c:v>615.76339798199115</c:v>
                      </c:pt>
                      <c:pt idx="6718">
                        <c:v>614.64564074677878</c:v>
                      </c:pt>
                      <c:pt idx="6719">
                        <c:v>616.40988459911398</c:v>
                      </c:pt>
                      <c:pt idx="6720">
                        <c:v>616.40988459911398</c:v>
                      </c:pt>
                      <c:pt idx="6721">
                        <c:v>625.09213944776354</c:v>
                      </c:pt>
                      <c:pt idx="6722">
                        <c:v>625.09213944776354</c:v>
                      </c:pt>
                      <c:pt idx="6723">
                        <c:v>625.09213944776354</c:v>
                      </c:pt>
                      <c:pt idx="6724">
                        <c:v>623.5272793184663</c:v>
                      </c:pt>
                      <c:pt idx="6725">
                        <c:v>621.08633919400256</c:v>
                      </c:pt>
                      <c:pt idx="6726">
                        <c:v>626.50595130203226</c:v>
                      </c:pt>
                      <c:pt idx="6727">
                        <c:v>628.13123074134091</c:v>
                      </c:pt>
                      <c:pt idx="6728">
                        <c:v>627.44849253821133</c:v>
                      </c:pt>
                      <c:pt idx="6729">
                        <c:v>627.44849253821133</c:v>
                      </c:pt>
                      <c:pt idx="6730">
                        <c:v>627.44849253821133</c:v>
                      </c:pt>
                      <c:pt idx="6731">
                        <c:v>624.84442027671662</c:v>
                      </c:pt>
                      <c:pt idx="6732">
                        <c:v>623.7024953174996</c:v>
                      </c:pt>
                      <c:pt idx="6733">
                        <c:v>621.5576098120921</c:v>
                      </c:pt>
                      <c:pt idx="6734">
                        <c:v>624.95921696573828</c:v>
                      </c:pt>
                      <c:pt idx="6735">
                        <c:v>625.55132620385086</c:v>
                      </c:pt>
                      <c:pt idx="6736">
                        <c:v>625.55132620385086</c:v>
                      </c:pt>
                      <c:pt idx="6737">
                        <c:v>625.55132620385086</c:v>
                      </c:pt>
                      <c:pt idx="6738">
                        <c:v>626.62678992205531</c:v>
                      </c:pt>
                      <c:pt idx="6739">
                        <c:v>632.49350492416977</c:v>
                      </c:pt>
                      <c:pt idx="6740">
                        <c:v>631.47846051597708</c:v>
                      </c:pt>
                      <c:pt idx="6741">
                        <c:v>627.77475681227327</c:v>
                      </c:pt>
                      <c:pt idx="6742">
                        <c:v>626.46365778502411</c:v>
                      </c:pt>
                      <c:pt idx="6743">
                        <c:v>626.46365778502411</c:v>
                      </c:pt>
                      <c:pt idx="6744">
                        <c:v>626.46365778502411</c:v>
                      </c:pt>
                      <c:pt idx="6745">
                        <c:v>633.11582381728795</c:v>
                      </c:pt>
                      <c:pt idx="6746">
                        <c:v>640.20905081263561</c:v>
                      </c:pt>
                      <c:pt idx="6747">
                        <c:v>636.99474352002494</c:v>
                      </c:pt>
                      <c:pt idx="6748">
                        <c:v>638.09437496223381</c:v>
                      </c:pt>
                      <c:pt idx="6749">
                        <c:v>633.16415926529714</c:v>
                      </c:pt>
                      <c:pt idx="6750">
                        <c:v>633.16415926529714</c:v>
                      </c:pt>
                      <c:pt idx="6751">
                        <c:v>633.16415926529714</c:v>
                      </c:pt>
                      <c:pt idx="6752">
                        <c:v>630.72321914083341</c:v>
                      </c:pt>
                      <c:pt idx="6753">
                        <c:v>630.72321914083341</c:v>
                      </c:pt>
                      <c:pt idx="6754">
                        <c:v>626.72346081807336</c:v>
                      </c:pt>
                      <c:pt idx="6755">
                        <c:v>627.09201860914345</c:v>
                      </c:pt>
                      <c:pt idx="6756">
                        <c:v>619.8537852697682</c:v>
                      </c:pt>
                      <c:pt idx="6757">
                        <c:v>619.8537852697682</c:v>
                      </c:pt>
                      <c:pt idx="6758">
                        <c:v>619.8537852697682</c:v>
                      </c:pt>
                      <c:pt idx="6759">
                        <c:v>630.16736148872769</c:v>
                      </c:pt>
                      <c:pt idx="6760">
                        <c:v>630.16736148872769</c:v>
                      </c:pt>
                      <c:pt idx="6761">
                        <c:v>645.60449519666065</c:v>
                      </c:pt>
                      <c:pt idx="6762">
                        <c:v>644.68007975348507</c:v>
                      </c:pt>
                      <c:pt idx="6763">
                        <c:v>646.30535919279396</c:v>
                      </c:pt>
                      <c:pt idx="6764">
                        <c:v>646.30535919279396</c:v>
                      </c:pt>
                      <c:pt idx="6765">
                        <c:v>646.30535919279396</c:v>
                      </c:pt>
                      <c:pt idx="6766">
                        <c:v>644.31152196241521</c:v>
                      </c:pt>
                      <c:pt idx="6767">
                        <c:v>643.24210017521204</c:v>
                      </c:pt>
                      <c:pt idx="6768">
                        <c:v>645.56220167965273</c:v>
                      </c:pt>
                      <c:pt idx="6769">
                        <c:v>648.81276055827016</c:v>
                      </c:pt>
                      <c:pt idx="6770">
                        <c:v>650.24469820554225</c:v>
                      </c:pt>
                      <c:pt idx="6771">
                        <c:v>650.24469820554225</c:v>
                      </c:pt>
                      <c:pt idx="6772">
                        <c:v>650.24469820554225</c:v>
                      </c:pt>
                      <c:pt idx="6773">
                        <c:v>649.5861277264172</c:v>
                      </c:pt>
                      <c:pt idx="6774">
                        <c:v>650.52262703159499</c:v>
                      </c:pt>
                      <c:pt idx="6775">
                        <c:v>650.19032082653189</c:v>
                      </c:pt>
                      <c:pt idx="6776">
                        <c:v>654.16591142528716</c:v>
                      </c:pt>
                      <c:pt idx="6777">
                        <c:v>654.84260769741559</c:v>
                      </c:pt>
                      <c:pt idx="6778">
                        <c:v>654.84260769741559</c:v>
                      </c:pt>
                      <c:pt idx="6779">
                        <c:v>654.84260769741559</c:v>
                      </c:pt>
                      <c:pt idx="6780">
                        <c:v>654.84260769741559</c:v>
                      </c:pt>
                      <c:pt idx="6781">
                        <c:v>656.97540934082087</c:v>
                      </c:pt>
                      <c:pt idx="6782">
                        <c:v>659.66406863633176</c:v>
                      </c:pt>
                      <c:pt idx="6783">
                        <c:v>660.20784242643515</c:v>
                      </c:pt>
                      <c:pt idx="6784">
                        <c:v>664.17134916318821</c:v>
                      </c:pt>
                      <c:pt idx="6785">
                        <c:v>664.17134916318821</c:v>
                      </c:pt>
                      <c:pt idx="6786">
                        <c:v>664.17134916318821</c:v>
                      </c:pt>
                      <c:pt idx="6787">
                        <c:v>662.92671137695174</c:v>
                      </c:pt>
                      <c:pt idx="6788">
                        <c:v>666.2074799105751</c:v>
                      </c:pt>
                      <c:pt idx="6789">
                        <c:v>664.18343302519042</c:v>
                      </c:pt>
                      <c:pt idx="6790">
                        <c:v>662.07479910578979</c:v>
                      </c:pt>
                      <c:pt idx="6791">
                        <c:v>669.59700320221896</c:v>
                      </c:pt>
                      <c:pt idx="6792">
                        <c:v>669.59700320221896</c:v>
                      </c:pt>
                      <c:pt idx="6793">
                        <c:v>669.59700320221896</c:v>
                      </c:pt>
                      <c:pt idx="6794">
                        <c:v>660.79390973354646</c:v>
                      </c:pt>
                      <c:pt idx="6795">
                        <c:v>665.45828046643271</c:v>
                      </c:pt>
                      <c:pt idx="6796">
                        <c:v>665.22868708838905</c:v>
                      </c:pt>
                      <c:pt idx="6797">
                        <c:v>664.52178116125469</c:v>
                      </c:pt>
                      <c:pt idx="6798">
                        <c:v>669.33115823816854</c:v>
                      </c:pt>
                      <c:pt idx="6799">
                        <c:v>669.33115823816854</c:v>
                      </c:pt>
                      <c:pt idx="6800">
                        <c:v>669.33115823816854</c:v>
                      </c:pt>
                      <c:pt idx="6801">
                        <c:v>668.63633617303663</c:v>
                      </c:pt>
                      <c:pt idx="6802">
                        <c:v>668.63633617303663</c:v>
                      </c:pt>
                      <c:pt idx="6803">
                        <c:v>668.88405534408366</c:v>
                      </c:pt>
                      <c:pt idx="6804">
                        <c:v>670.40662195637287</c:v>
                      </c:pt>
                      <c:pt idx="6805">
                        <c:v>671.05310857349571</c:v>
                      </c:pt>
                      <c:pt idx="6806">
                        <c:v>671.05310857349571</c:v>
                      </c:pt>
                      <c:pt idx="6807">
                        <c:v>671.05310857349571</c:v>
                      </c:pt>
                      <c:pt idx="6808">
                        <c:v>671.05310857349571</c:v>
                      </c:pt>
                      <c:pt idx="6809">
                        <c:v>675.50601172134157</c:v>
                      </c:pt>
                      <c:pt idx="6810">
                        <c:v>667.13189535375068</c:v>
                      </c:pt>
                      <c:pt idx="6811">
                        <c:v>663.05963385897689</c:v>
                      </c:pt>
                      <c:pt idx="6812">
                        <c:v>669.58491934021674</c:v>
                      </c:pt>
                      <c:pt idx="6813">
                        <c:v>669.58491934021674</c:v>
                      </c:pt>
                      <c:pt idx="6814">
                        <c:v>669.58491934021674</c:v>
                      </c:pt>
                      <c:pt idx="6815">
                        <c:v>659.51906229230428</c:v>
                      </c:pt>
                      <c:pt idx="6816">
                        <c:v>662.81191468792997</c:v>
                      </c:pt>
                      <c:pt idx="6817">
                        <c:v>671.94127243066453</c:v>
                      </c:pt>
                      <c:pt idx="6818">
                        <c:v>671.36728898555543</c:v>
                      </c:pt>
                      <c:pt idx="6819">
                        <c:v>673.40946166394338</c:v>
                      </c:pt>
                      <c:pt idx="6820">
                        <c:v>673.40946166394338</c:v>
                      </c:pt>
                      <c:pt idx="6821">
                        <c:v>673.40946166394338</c:v>
                      </c:pt>
                      <c:pt idx="6822">
                        <c:v>676.20687571747487</c:v>
                      </c:pt>
                      <c:pt idx="6823">
                        <c:v>683.68074436589472</c:v>
                      </c:pt>
                      <c:pt idx="6824">
                        <c:v>684.48432118904759</c:v>
                      </c:pt>
                      <c:pt idx="6825">
                        <c:v>684.7864177391051</c:v>
                      </c:pt>
                      <c:pt idx="6826">
                        <c:v>687.45695124161239</c:v>
                      </c:pt>
                      <c:pt idx="6827">
                        <c:v>687.45695124161239</c:v>
                      </c:pt>
                      <c:pt idx="6828">
                        <c:v>687.45695124161239</c:v>
                      </c:pt>
                      <c:pt idx="6829">
                        <c:v>688.743882544857</c:v>
                      </c:pt>
                      <c:pt idx="6830">
                        <c:v>686.89505165850574</c:v>
                      </c:pt>
                      <c:pt idx="6831">
                        <c:v>687.92217992870076</c:v>
                      </c:pt>
                      <c:pt idx="6832">
                        <c:v>691.32982901334833</c:v>
                      </c:pt>
                      <c:pt idx="6833">
                        <c:v>688.98555978490288</c:v>
                      </c:pt>
                      <c:pt idx="6834">
                        <c:v>688.98555978490288</c:v>
                      </c:pt>
                      <c:pt idx="6835">
                        <c:v>688.98555978490288</c:v>
                      </c:pt>
                      <c:pt idx="6836">
                        <c:v>685.58395263125669</c:v>
                      </c:pt>
                      <c:pt idx="6837">
                        <c:v>684.21243429399613</c:v>
                      </c:pt>
                      <c:pt idx="6838">
                        <c:v>688.83451150987423</c:v>
                      </c:pt>
                      <c:pt idx="6839">
                        <c:v>681.71711679052203</c:v>
                      </c:pt>
                      <c:pt idx="6840">
                        <c:v>687.23944172557128</c:v>
                      </c:pt>
                      <c:pt idx="6841">
                        <c:v>687.23944172557128</c:v>
                      </c:pt>
                      <c:pt idx="6842">
                        <c:v>687.23944172557128</c:v>
                      </c:pt>
                      <c:pt idx="6843">
                        <c:v>684.13993112198227</c:v>
                      </c:pt>
                      <c:pt idx="6844">
                        <c:v>689.54745936800964</c:v>
                      </c:pt>
                      <c:pt idx="6845">
                        <c:v>689.71059150504072</c:v>
                      </c:pt>
                      <c:pt idx="6846">
                        <c:v>692.91281493564918</c:v>
                      </c:pt>
                      <c:pt idx="6847">
                        <c:v>692.91281493564918</c:v>
                      </c:pt>
                      <c:pt idx="6848">
                        <c:v>692.91281493564918</c:v>
                      </c:pt>
                      <c:pt idx="6849">
                        <c:v>692.91281493564918</c:v>
                      </c:pt>
                      <c:pt idx="6850">
                        <c:v>689.45683040299252</c:v>
                      </c:pt>
                      <c:pt idx="6851">
                        <c:v>692.16965742250795</c:v>
                      </c:pt>
                      <c:pt idx="6852">
                        <c:v>685.49936559724063</c:v>
                      </c:pt>
                      <c:pt idx="6853">
                        <c:v>686.61108090145194</c:v>
                      </c:pt>
                      <c:pt idx="6854">
                        <c:v>682.65361609569993</c:v>
                      </c:pt>
                      <c:pt idx="6855">
                        <c:v>682.65361609569993</c:v>
                      </c:pt>
                      <c:pt idx="6856">
                        <c:v>682.65361609569993</c:v>
                      </c:pt>
                      <c:pt idx="6857">
                        <c:v>685.15497553017531</c:v>
                      </c:pt>
                      <c:pt idx="6858">
                        <c:v>688.93722433689391</c:v>
                      </c:pt>
                      <c:pt idx="6859">
                        <c:v>697.9336595976032</c:v>
                      </c:pt>
                      <c:pt idx="6860">
                        <c:v>699.59519062291884</c:v>
                      </c:pt>
                      <c:pt idx="6861">
                        <c:v>697.29925684248258</c:v>
                      </c:pt>
                      <c:pt idx="6862">
                        <c:v>697.29925684248258</c:v>
                      </c:pt>
                      <c:pt idx="6863">
                        <c:v>697.29925684248258</c:v>
                      </c:pt>
                      <c:pt idx="6864">
                        <c:v>681.69899099751865</c:v>
                      </c:pt>
                      <c:pt idx="6865">
                        <c:v>690.99148087728418</c:v>
                      </c:pt>
                      <c:pt idx="6866">
                        <c:v>681.82587154854275</c:v>
                      </c:pt>
                      <c:pt idx="6867">
                        <c:v>677.76569391577141</c:v>
                      </c:pt>
                      <c:pt idx="6868">
                        <c:v>683.88617001993441</c:v>
                      </c:pt>
                      <c:pt idx="6869">
                        <c:v>683.88617001993441</c:v>
                      </c:pt>
                      <c:pt idx="6870">
                        <c:v>683.88617001993441</c:v>
                      </c:pt>
                      <c:pt idx="6871">
                        <c:v>688.61096006283208</c:v>
                      </c:pt>
                      <c:pt idx="6872">
                        <c:v>694.79789740800754</c:v>
                      </c:pt>
                      <c:pt idx="6873">
                        <c:v>696.33858981330025</c:v>
                      </c:pt>
                      <c:pt idx="6874">
                        <c:v>697.80073711557816</c:v>
                      </c:pt>
                      <c:pt idx="6875">
                        <c:v>696.35671560630374</c:v>
                      </c:pt>
                      <c:pt idx="6876">
                        <c:v>696.35671560630374</c:v>
                      </c:pt>
                      <c:pt idx="6877">
                        <c:v>696.35671560630374</c:v>
                      </c:pt>
                      <c:pt idx="6878">
                        <c:v>703.91517128873988</c:v>
                      </c:pt>
                      <c:pt idx="6879">
                        <c:v>707.5826234064366</c:v>
                      </c:pt>
                      <c:pt idx="6880">
                        <c:v>700.73711558213597</c:v>
                      </c:pt>
                      <c:pt idx="6881">
                        <c:v>708.93601595069367</c:v>
                      </c:pt>
                      <c:pt idx="6882">
                        <c:v>717.17116790525836</c:v>
                      </c:pt>
                      <c:pt idx="6883">
                        <c:v>717.17116790525836</c:v>
                      </c:pt>
                      <c:pt idx="6884">
                        <c:v>717.17116790525836</c:v>
                      </c:pt>
                      <c:pt idx="6885">
                        <c:v>718.18621231345128</c:v>
                      </c:pt>
                      <c:pt idx="6886">
                        <c:v>719.1347954806314</c:v>
                      </c:pt>
                      <c:pt idx="6887">
                        <c:v>721.4548969850722</c:v>
                      </c:pt>
                      <c:pt idx="6888">
                        <c:v>720.26463657784598</c:v>
                      </c:pt>
                      <c:pt idx="6889">
                        <c:v>723.56957283547388</c:v>
                      </c:pt>
                      <c:pt idx="6890">
                        <c:v>723.56957283547388</c:v>
                      </c:pt>
                      <c:pt idx="6891">
                        <c:v>723.56957283547388</c:v>
                      </c:pt>
                      <c:pt idx="6892">
                        <c:v>722.75995408132007</c:v>
                      </c:pt>
                      <c:pt idx="6893">
                        <c:v>730.59029665880769</c:v>
                      </c:pt>
                      <c:pt idx="6894">
                        <c:v>735.0069482206469</c:v>
                      </c:pt>
                      <c:pt idx="6895">
                        <c:v>731.24886713793285</c:v>
                      </c:pt>
                      <c:pt idx="6896">
                        <c:v>740.10633798561582</c:v>
                      </c:pt>
                      <c:pt idx="6897">
                        <c:v>740.10633798561582</c:v>
                      </c:pt>
                      <c:pt idx="6898">
                        <c:v>740.10633798561582</c:v>
                      </c:pt>
                      <c:pt idx="6899">
                        <c:v>740.56552474170314</c:v>
                      </c:pt>
                      <c:pt idx="6900">
                        <c:v>741.9551688719672</c:v>
                      </c:pt>
                      <c:pt idx="6901">
                        <c:v>735.78635731979512</c:v>
                      </c:pt>
                      <c:pt idx="6902">
                        <c:v>733.14603347229354</c:v>
                      </c:pt>
                      <c:pt idx="6903">
                        <c:v>732.31828892513624</c:v>
                      </c:pt>
                      <c:pt idx="6904">
                        <c:v>732.31828892513624</c:v>
                      </c:pt>
                      <c:pt idx="6905">
                        <c:v>732.31828892513624</c:v>
                      </c:pt>
                      <c:pt idx="6906">
                        <c:v>732.31828892513624</c:v>
                      </c:pt>
                      <c:pt idx="6907">
                        <c:v>738.59585523532905</c:v>
                      </c:pt>
                      <c:pt idx="6908">
                        <c:v>733.11582381728795</c:v>
                      </c:pt>
                      <c:pt idx="6909">
                        <c:v>734.87402573862187</c:v>
                      </c:pt>
                      <c:pt idx="6910">
                        <c:v>727.05576702313635</c:v>
                      </c:pt>
                      <c:pt idx="6911">
                        <c:v>727.05576702313635</c:v>
                      </c:pt>
                      <c:pt idx="6912">
                        <c:v>727.05576702313635</c:v>
                      </c:pt>
                      <c:pt idx="6913">
                        <c:v>731.32137030994693</c:v>
                      </c:pt>
                      <c:pt idx="6914">
                        <c:v>726.44553199202039</c:v>
                      </c:pt>
                      <c:pt idx="6915">
                        <c:v>716.49447163312971</c:v>
                      </c:pt>
                      <c:pt idx="6916">
                        <c:v>721.14675850401375</c:v>
                      </c:pt>
                      <c:pt idx="6917">
                        <c:v>730.8319738988539</c:v>
                      </c:pt>
                      <c:pt idx="6918">
                        <c:v>730.8319738988539</c:v>
                      </c:pt>
                      <c:pt idx="6919">
                        <c:v>730.8319738988539</c:v>
                      </c:pt>
                      <c:pt idx="6920">
                        <c:v>730.44529031478055</c:v>
                      </c:pt>
                      <c:pt idx="6921">
                        <c:v>723.31581173342602</c:v>
                      </c:pt>
                      <c:pt idx="6922">
                        <c:v>716.74823273517814</c:v>
                      </c:pt>
                      <c:pt idx="6923">
                        <c:v>726.17364509696904</c:v>
                      </c:pt>
                      <c:pt idx="6924">
                        <c:v>722.23430608422052</c:v>
                      </c:pt>
                      <c:pt idx="6925">
                        <c:v>722.23430608422052</c:v>
                      </c:pt>
                      <c:pt idx="6926">
                        <c:v>722.23430608422052</c:v>
                      </c:pt>
                      <c:pt idx="6927">
                        <c:v>726.85638330009874</c:v>
                      </c:pt>
                      <c:pt idx="6928">
                        <c:v>732.61434354419271</c:v>
                      </c:pt>
                      <c:pt idx="6929">
                        <c:v>723.30976980242497</c:v>
                      </c:pt>
                      <c:pt idx="6930">
                        <c:v>705.30481541900406</c:v>
                      </c:pt>
                      <c:pt idx="6931">
                        <c:v>703.41369101564487</c:v>
                      </c:pt>
                      <c:pt idx="6932">
                        <c:v>703.41369101564487</c:v>
                      </c:pt>
                      <c:pt idx="6933">
                        <c:v>703.41369101564487</c:v>
                      </c:pt>
                      <c:pt idx="6934">
                        <c:v>695.58334843815715</c:v>
                      </c:pt>
                      <c:pt idx="6935">
                        <c:v>700.41085130807437</c:v>
                      </c:pt>
                      <c:pt idx="6936">
                        <c:v>707.08114313334158</c:v>
                      </c:pt>
                      <c:pt idx="6937">
                        <c:v>710.2712827019476</c:v>
                      </c:pt>
                      <c:pt idx="6938">
                        <c:v>707.58262340643671</c:v>
                      </c:pt>
                      <c:pt idx="6939">
                        <c:v>707.58262340643671</c:v>
                      </c:pt>
                      <c:pt idx="6940">
                        <c:v>707.58262340643671</c:v>
                      </c:pt>
                      <c:pt idx="6941">
                        <c:v>711.60050752220013</c:v>
                      </c:pt>
                      <c:pt idx="6942">
                        <c:v>711.05673373209675</c:v>
                      </c:pt>
                      <c:pt idx="6943">
                        <c:v>713.20766116850552</c:v>
                      </c:pt>
                      <c:pt idx="6944">
                        <c:v>713.20766116850552</c:v>
                      </c:pt>
                      <c:pt idx="6945">
                        <c:v>719.7087789257406</c:v>
                      </c:pt>
                      <c:pt idx="6946">
                        <c:v>719.7087789257406</c:v>
                      </c:pt>
                      <c:pt idx="6947">
                        <c:v>719.7087789257406</c:v>
                      </c:pt>
                      <c:pt idx="6948">
                        <c:v>722.54244456527908</c:v>
                      </c:pt>
                      <c:pt idx="6949">
                        <c:v>725.37611020481734</c:v>
                      </c:pt>
                      <c:pt idx="6950">
                        <c:v>726.33073530299885</c:v>
                      </c:pt>
                      <c:pt idx="6951">
                        <c:v>736.49930517793086</c:v>
                      </c:pt>
                      <c:pt idx="6952">
                        <c:v>737.98562020421332</c:v>
                      </c:pt>
                      <c:pt idx="6953">
                        <c:v>737.98562020421332</c:v>
                      </c:pt>
                      <c:pt idx="6954">
                        <c:v>737.98562020421332</c:v>
                      </c:pt>
                      <c:pt idx="6955">
                        <c:v>739.71965440154281</c:v>
                      </c:pt>
                      <c:pt idx="6956">
                        <c:v>737.30288200108362</c:v>
                      </c:pt>
                      <c:pt idx="6957">
                        <c:v>737.99770406621565</c:v>
                      </c:pt>
                      <c:pt idx="6958">
                        <c:v>738.85565826837876</c:v>
                      </c:pt>
                      <c:pt idx="6959">
                        <c:v>735.02507401365085</c:v>
                      </c:pt>
                      <c:pt idx="6960">
                        <c:v>735.02507401365085</c:v>
                      </c:pt>
                      <c:pt idx="6961">
                        <c:v>735.02507401365085</c:v>
                      </c:pt>
                      <c:pt idx="6962">
                        <c:v>736.55972448794239</c:v>
                      </c:pt>
                      <c:pt idx="6963">
                        <c:v>734.22149719049821</c:v>
                      </c:pt>
                      <c:pt idx="6964">
                        <c:v>734.33025194851894</c:v>
                      </c:pt>
                      <c:pt idx="6965">
                        <c:v>736.99474352002505</c:v>
                      </c:pt>
                      <c:pt idx="6966">
                        <c:v>739.13358709443139</c:v>
                      </c:pt>
                      <c:pt idx="6967">
                        <c:v>739.13358709443139</c:v>
                      </c:pt>
                      <c:pt idx="6968">
                        <c:v>739.13358709443139</c:v>
                      </c:pt>
                      <c:pt idx="6969">
                        <c:v>736.65035345295962</c:v>
                      </c:pt>
                      <c:pt idx="6970">
                        <c:v>738.72877771735455</c:v>
                      </c:pt>
                      <c:pt idx="6971">
                        <c:v>738.20917165125582</c:v>
                      </c:pt>
                      <c:pt idx="6972">
                        <c:v>746.47453326082621</c:v>
                      </c:pt>
                      <c:pt idx="6973">
                        <c:v>747.90042897709714</c:v>
                      </c:pt>
                      <c:pt idx="6974">
                        <c:v>747.90042897709714</c:v>
                      </c:pt>
                      <c:pt idx="6975">
                        <c:v>747.90042897709714</c:v>
                      </c:pt>
                      <c:pt idx="6976">
                        <c:v>747.27206815297768</c:v>
                      </c:pt>
                      <c:pt idx="6977">
                        <c:v>743.35085493323265</c:v>
                      </c:pt>
                      <c:pt idx="6978">
                        <c:v>739.82840915956342</c:v>
                      </c:pt>
                      <c:pt idx="6979">
                        <c:v>742.82520693613287</c:v>
                      </c:pt>
                      <c:pt idx="6980">
                        <c:v>740.77095039574249</c:v>
                      </c:pt>
                      <c:pt idx="6981">
                        <c:v>740.77095039574249</c:v>
                      </c:pt>
                      <c:pt idx="6982">
                        <c:v>740.77095039574249</c:v>
                      </c:pt>
                      <c:pt idx="6983">
                        <c:v>740.69844722372875</c:v>
                      </c:pt>
                      <c:pt idx="6984">
                        <c:v>743.19376472720273</c:v>
                      </c:pt>
                      <c:pt idx="6985">
                        <c:v>738.65627454534069</c:v>
                      </c:pt>
                      <c:pt idx="6986">
                        <c:v>727.88351157029399</c:v>
                      </c:pt>
                      <c:pt idx="6987">
                        <c:v>726.34281916500129</c:v>
                      </c:pt>
                      <c:pt idx="6988">
                        <c:v>726.34281916500129</c:v>
                      </c:pt>
                      <c:pt idx="6989">
                        <c:v>726.34281916500129</c:v>
                      </c:pt>
                      <c:pt idx="6990">
                        <c:v>724.93504924173374</c:v>
                      </c:pt>
                      <c:pt idx="6991">
                        <c:v>727.37598936619759</c:v>
                      </c:pt>
                      <c:pt idx="6992">
                        <c:v>725.8473808229071</c:v>
                      </c:pt>
                      <c:pt idx="6993">
                        <c:v>732.45725333816301</c:v>
                      </c:pt>
                      <c:pt idx="6994">
                        <c:v>736.0522022838461</c:v>
                      </c:pt>
                      <c:pt idx="6995">
                        <c:v>736.0522022838461</c:v>
                      </c:pt>
                      <c:pt idx="6996">
                        <c:v>736.0522022838461</c:v>
                      </c:pt>
                      <c:pt idx="6997">
                        <c:v>733.8589813304294</c:v>
                      </c:pt>
                      <c:pt idx="6998">
                        <c:v>721.83553863814507</c:v>
                      </c:pt>
                      <c:pt idx="6999">
                        <c:v>725.26735544679707</c:v>
                      </c:pt>
                      <c:pt idx="7000">
                        <c:v>726.57845447404611</c:v>
                      </c:pt>
                      <c:pt idx="7001">
                        <c:v>723.29164400942159</c:v>
                      </c:pt>
                      <c:pt idx="7002">
                        <c:v>723.29164400942159</c:v>
                      </c:pt>
                      <c:pt idx="7003">
                        <c:v>723.29164400942159</c:v>
                      </c:pt>
                      <c:pt idx="7004">
                        <c:v>723.29164400942159</c:v>
                      </c:pt>
                      <c:pt idx="7005">
                        <c:v>726.14343544196345</c:v>
                      </c:pt>
                      <c:pt idx="7006">
                        <c:v>731.56908948099431</c:v>
                      </c:pt>
                      <c:pt idx="7007">
                        <c:v>732.80768533622961</c:v>
                      </c:pt>
                      <c:pt idx="7008">
                        <c:v>732.3666243731459</c:v>
                      </c:pt>
                      <c:pt idx="7009">
                        <c:v>732.3666243731459</c:v>
                      </c:pt>
                      <c:pt idx="7010">
                        <c:v>732.3666243731459</c:v>
                      </c:pt>
                      <c:pt idx="7011">
                        <c:v>740.5957343967093</c:v>
                      </c:pt>
                      <c:pt idx="7012">
                        <c:v>745.4111534046242</c:v>
                      </c:pt>
                      <c:pt idx="7013">
                        <c:v>747.81584194308107</c:v>
                      </c:pt>
                      <c:pt idx="7014">
                        <c:v>746.67995891486521</c:v>
                      </c:pt>
                      <c:pt idx="7015">
                        <c:v>748.87922179928319</c:v>
                      </c:pt>
                      <c:pt idx="7016">
                        <c:v>748.87922179928319</c:v>
                      </c:pt>
                      <c:pt idx="7017">
                        <c:v>748.87922179928319</c:v>
                      </c:pt>
                      <c:pt idx="7018">
                        <c:v>751.7068455078205</c:v>
                      </c:pt>
                      <c:pt idx="7019">
                        <c:v>755.07824300646109</c:v>
                      </c:pt>
                      <c:pt idx="7020">
                        <c:v>765.47640625943666</c:v>
                      </c:pt>
                      <c:pt idx="7021">
                        <c:v>766.34040239260059</c:v>
                      </c:pt>
                      <c:pt idx="7022">
                        <c:v>760.47972932148718</c:v>
                      </c:pt>
                      <c:pt idx="7023">
                        <c:v>760.47972932148718</c:v>
                      </c:pt>
                      <c:pt idx="7024">
                        <c:v>760.47972932148718</c:v>
                      </c:pt>
                      <c:pt idx="7025">
                        <c:v>758.40130505709226</c:v>
                      </c:pt>
                      <c:pt idx="7026">
                        <c:v>757.19291885686266</c:v>
                      </c:pt>
                      <c:pt idx="7027">
                        <c:v>753.52546673916595</c:v>
                      </c:pt>
                      <c:pt idx="7028">
                        <c:v>757.13249954685125</c:v>
                      </c:pt>
                      <c:pt idx="7029">
                        <c:v>754.40154673433221</c:v>
                      </c:pt>
                      <c:pt idx="7030">
                        <c:v>754.40154673433221</c:v>
                      </c:pt>
                      <c:pt idx="7031">
                        <c:v>754.40154673433221</c:v>
                      </c:pt>
                      <c:pt idx="7032">
                        <c:v>750.1299015165207</c:v>
                      </c:pt>
                      <c:pt idx="7033">
                        <c:v>755.57368134855506</c:v>
                      </c:pt>
                      <c:pt idx="7034">
                        <c:v>755.35617183251372</c:v>
                      </c:pt>
                      <c:pt idx="7035">
                        <c:v>747.58624856503741</c:v>
                      </c:pt>
                      <c:pt idx="7036">
                        <c:v>752.19019998791225</c:v>
                      </c:pt>
                      <c:pt idx="7037">
                        <c:v>752.19019998791225</c:v>
                      </c:pt>
                      <c:pt idx="7038">
                        <c:v>752.19019998791225</c:v>
                      </c:pt>
                      <c:pt idx="7039">
                        <c:v>745.7615854026908</c:v>
                      </c:pt>
                      <c:pt idx="7040">
                        <c:v>735.13987070267274</c:v>
                      </c:pt>
                      <c:pt idx="7041">
                        <c:v>734.89215153162559</c:v>
                      </c:pt>
                      <c:pt idx="7042">
                        <c:v>749.64654703642896</c:v>
                      </c:pt>
                      <c:pt idx="7043">
                        <c:v>754.67343362938402</c:v>
                      </c:pt>
                      <c:pt idx="7044">
                        <c:v>754.67343362938402</c:v>
                      </c:pt>
                      <c:pt idx="7045">
                        <c:v>754.67343362938402</c:v>
                      </c:pt>
                      <c:pt idx="7046">
                        <c:v>758.75173705515886</c:v>
                      </c:pt>
                      <c:pt idx="7047">
                        <c:v>753.57380218717503</c:v>
                      </c:pt>
                      <c:pt idx="7048">
                        <c:v>763.71216240710123</c:v>
                      </c:pt>
                      <c:pt idx="7049">
                        <c:v>766.98688900972354</c:v>
                      </c:pt>
                      <c:pt idx="7050">
                        <c:v>774.59368014016877</c:v>
                      </c:pt>
                      <c:pt idx="7051">
                        <c:v>774.59368014016877</c:v>
                      </c:pt>
                      <c:pt idx="7052">
                        <c:v>774.59368014016877</c:v>
                      </c:pt>
                      <c:pt idx="7053">
                        <c:v>775.15557972327554</c:v>
                      </c:pt>
                      <c:pt idx="7054">
                        <c:v>778.79282218596654</c:v>
                      </c:pt>
                      <c:pt idx="7055">
                        <c:v>777.40317805570248</c:v>
                      </c:pt>
                      <c:pt idx="7056">
                        <c:v>780.06766962720872</c:v>
                      </c:pt>
                      <c:pt idx="7057">
                        <c:v>782.95571264575733</c:v>
                      </c:pt>
                      <c:pt idx="7058">
                        <c:v>782.95571264575733</c:v>
                      </c:pt>
                      <c:pt idx="7059">
                        <c:v>782.95571264575733</c:v>
                      </c:pt>
                      <c:pt idx="7060">
                        <c:v>785.07038849615913</c:v>
                      </c:pt>
                      <c:pt idx="7061">
                        <c:v>790.0006041930958</c:v>
                      </c:pt>
                      <c:pt idx="7062">
                        <c:v>788.43574406379855</c:v>
                      </c:pt>
                      <c:pt idx="7063">
                        <c:v>785.63833001026694</c:v>
                      </c:pt>
                      <c:pt idx="7064">
                        <c:v>786.59295510844845</c:v>
                      </c:pt>
                      <c:pt idx="7065">
                        <c:v>786.59295510844845</c:v>
                      </c:pt>
                      <c:pt idx="7066">
                        <c:v>786.59295510844845</c:v>
                      </c:pt>
                      <c:pt idx="7067">
                        <c:v>789.81330433206017</c:v>
                      </c:pt>
                      <c:pt idx="7068">
                        <c:v>789.81934626306133</c:v>
                      </c:pt>
                      <c:pt idx="7069">
                        <c:v>793.61367893178215</c:v>
                      </c:pt>
                      <c:pt idx="7070">
                        <c:v>782.83487402573428</c:v>
                      </c:pt>
                      <c:pt idx="7071">
                        <c:v>791.77088997643204</c:v>
                      </c:pt>
                      <c:pt idx="7072">
                        <c:v>791.77088997643204</c:v>
                      </c:pt>
                      <c:pt idx="7073">
                        <c:v>791.77088997643204</c:v>
                      </c:pt>
                      <c:pt idx="7074">
                        <c:v>792.6046764545905</c:v>
                      </c:pt>
                      <c:pt idx="7075">
                        <c:v>793.00344390066641</c:v>
                      </c:pt>
                      <c:pt idx="7076">
                        <c:v>800.67065434112305</c:v>
                      </c:pt>
                      <c:pt idx="7077">
                        <c:v>804.90000604192653</c:v>
                      </c:pt>
                      <c:pt idx="7078">
                        <c:v>808.85747084767831</c:v>
                      </c:pt>
                      <c:pt idx="7079">
                        <c:v>808.85747084767831</c:v>
                      </c:pt>
                      <c:pt idx="7080">
                        <c:v>808.85747084767831</c:v>
                      </c:pt>
                      <c:pt idx="7081">
                        <c:v>805.35919279801362</c:v>
                      </c:pt>
                      <c:pt idx="7082">
                        <c:v>804.66437073288159</c:v>
                      </c:pt>
                      <c:pt idx="7083">
                        <c:v>802.46510784846373</c:v>
                      </c:pt>
                      <c:pt idx="7084">
                        <c:v>808.75475802065864</c:v>
                      </c:pt>
                      <c:pt idx="7085">
                        <c:v>812.27720379432799</c:v>
                      </c:pt>
                      <c:pt idx="7086">
                        <c:v>812.27720379432799</c:v>
                      </c:pt>
                      <c:pt idx="7087">
                        <c:v>812.27720379432799</c:v>
                      </c:pt>
                      <c:pt idx="7088">
                        <c:v>811.80593317623834</c:v>
                      </c:pt>
                      <c:pt idx="7089">
                        <c:v>812.95390006645653</c:v>
                      </c:pt>
                      <c:pt idx="7090">
                        <c:v>816.62739411515452</c:v>
                      </c:pt>
                      <c:pt idx="7091">
                        <c:v>816.62739411515452</c:v>
                      </c:pt>
                      <c:pt idx="7092">
                        <c:v>817.00199383722565</c:v>
                      </c:pt>
                      <c:pt idx="7093">
                        <c:v>817.00199383722565</c:v>
                      </c:pt>
                      <c:pt idx="7094">
                        <c:v>817.00199383722565</c:v>
                      </c:pt>
                      <c:pt idx="7095">
                        <c:v>814.91148571082852</c:v>
                      </c:pt>
                      <c:pt idx="7096">
                        <c:v>811.96906531326954</c:v>
                      </c:pt>
                      <c:pt idx="7097">
                        <c:v>810.65796628602038</c:v>
                      </c:pt>
                      <c:pt idx="7098">
                        <c:v>808.69433871064723</c:v>
                      </c:pt>
                      <c:pt idx="7099">
                        <c:v>816.38571687510853</c:v>
                      </c:pt>
                      <c:pt idx="7100">
                        <c:v>816.38571687510853</c:v>
                      </c:pt>
                      <c:pt idx="7101">
                        <c:v>816.38571687510853</c:v>
                      </c:pt>
                      <c:pt idx="7102">
                        <c:v>817.34034197328981</c:v>
                      </c:pt>
                      <c:pt idx="7103">
                        <c:v>813.78768654461487</c:v>
                      </c:pt>
                      <c:pt idx="7104">
                        <c:v>806.35006948220166</c:v>
                      </c:pt>
                      <c:pt idx="7105">
                        <c:v>802.03008881638095</c:v>
                      </c:pt>
                      <c:pt idx="7106">
                        <c:v>801.40172799226161</c:v>
                      </c:pt>
                      <c:pt idx="7107">
                        <c:v>801.40172799226161</c:v>
                      </c:pt>
                      <c:pt idx="7108">
                        <c:v>801.40172799226161</c:v>
                      </c:pt>
                      <c:pt idx="7109">
                        <c:v>807.48595251041752</c:v>
                      </c:pt>
                      <c:pt idx="7110">
                        <c:v>804.88188024892281</c:v>
                      </c:pt>
                      <c:pt idx="7111">
                        <c:v>817.27388073227723</c:v>
                      </c:pt>
                      <c:pt idx="7112">
                        <c:v>816.977826113221</c:v>
                      </c:pt>
                      <c:pt idx="7113">
                        <c:v>822.15576098120471</c:v>
                      </c:pt>
                      <c:pt idx="7114">
                        <c:v>822.15576098120471</c:v>
                      </c:pt>
                      <c:pt idx="7115">
                        <c:v>822.15576098120471</c:v>
                      </c:pt>
                      <c:pt idx="7116">
                        <c:v>827.067850885138</c:v>
                      </c:pt>
                      <c:pt idx="7117">
                        <c:v>828.98918494350289</c:v>
                      </c:pt>
                      <c:pt idx="7118">
                        <c:v>828.98918494350289</c:v>
                      </c:pt>
                      <c:pt idx="7119">
                        <c:v>834.0583650534661</c:v>
                      </c:pt>
                      <c:pt idx="7120">
                        <c:v>833.29103981632034</c:v>
                      </c:pt>
                      <c:pt idx="7121">
                        <c:v>833.29103981632034</c:v>
                      </c:pt>
                      <c:pt idx="7122">
                        <c:v>833.29103981632034</c:v>
                      </c:pt>
                      <c:pt idx="7123">
                        <c:v>833.18832698930078</c:v>
                      </c:pt>
                      <c:pt idx="7124">
                        <c:v>836.61410186695173</c:v>
                      </c:pt>
                      <c:pt idx="7125">
                        <c:v>836.61410186695173</c:v>
                      </c:pt>
                      <c:pt idx="7126">
                        <c:v>829.81088755965914</c:v>
                      </c:pt>
                      <c:pt idx="7127">
                        <c:v>828.2762370853676</c:v>
                      </c:pt>
                      <c:pt idx="7128">
                        <c:v>828.2762370853676</c:v>
                      </c:pt>
                      <c:pt idx="7129">
                        <c:v>828.2762370853676</c:v>
                      </c:pt>
                      <c:pt idx="7130">
                        <c:v>825.27339737779698</c:v>
                      </c:pt>
                      <c:pt idx="7131">
                        <c:v>831.71409582502065</c:v>
                      </c:pt>
                      <c:pt idx="7132">
                        <c:v>831.82285058304126</c:v>
                      </c:pt>
                      <c:pt idx="7133">
                        <c:v>831.33345417194823</c:v>
                      </c:pt>
                      <c:pt idx="7134">
                        <c:v>834.34837774152118</c:v>
                      </c:pt>
                      <c:pt idx="7135">
                        <c:v>834.34837774152118</c:v>
                      </c:pt>
                      <c:pt idx="7136">
                        <c:v>834.34837774152118</c:v>
                      </c:pt>
                      <c:pt idx="7137">
                        <c:v>821.81137091413927</c:v>
                      </c:pt>
                      <c:pt idx="7138">
                        <c:v>831.82889251404254</c:v>
                      </c:pt>
                      <c:pt idx="7139">
                        <c:v>835.49634463173925</c:v>
                      </c:pt>
                      <c:pt idx="7140">
                        <c:v>835.47821883873587</c:v>
                      </c:pt>
                      <c:pt idx="7141">
                        <c:v>833.7743942964122</c:v>
                      </c:pt>
                      <c:pt idx="7142">
                        <c:v>833.7743942964122</c:v>
                      </c:pt>
                      <c:pt idx="7143">
                        <c:v>833.7743942964122</c:v>
                      </c:pt>
                      <c:pt idx="7144">
                        <c:v>833.7743942964122</c:v>
                      </c:pt>
                      <c:pt idx="7145">
                        <c:v>835.22445773668778</c:v>
                      </c:pt>
                      <c:pt idx="7146">
                        <c:v>833.99190381245353</c:v>
                      </c:pt>
                      <c:pt idx="7147">
                        <c:v>827.95601474230682</c:v>
                      </c:pt>
                      <c:pt idx="7148">
                        <c:v>810.57942118300537</c:v>
                      </c:pt>
                      <c:pt idx="7149">
                        <c:v>810.57942118300537</c:v>
                      </c:pt>
                      <c:pt idx="7150">
                        <c:v>810.57942118300537</c:v>
                      </c:pt>
                      <c:pt idx="7151">
                        <c:v>804.19914204579322</c:v>
                      </c:pt>
                      <c:pt idx="7152">
                        <c:v>806.93613678931331</c:v>
                      </c:pt>
                      <c:pt idx="7153">
                        <c:v>798.11491752763743</c:v>
                      </c:pt>
                      <c:pt idx="7154">
                        <c:v>804.66437073288171</c:v>
                      </c:pt>
                      <c:pt idx="7155">
                        <c:v>801.93945985136395</c:v>
                      </c:pt>
                      <c:pt idx="7156">
                        <c:v>801.93945985136395</c:v>
                      </c:pt>
                      <c:pt idx="7157">
                        <c:v>801.93945985136395</c:v>
                      </c:pt>
                      <c:pt idx="7158">
                        <c:v>782.88320947374336</c:v>
                      </c:pt>
                      <c:pt idx="7159">
                        <c:v>788.47803758080647</c:v>
                      </c:pt>
                      <c:pt idx="7160">
                        <c:v>786.49628421242994</c:v>
                      </c:pt>
                      <c:pt idx="7161">
                        <c:v>795.73439671318511</c:v>
                      </c:pt>
                      <c:pt idx="7162">
                        <c:v>808.29557126457155</c:v>
                      </c:pt>
                      <c:pt idx="7163">
                        <c:v>808.29557126457155</c:v>
                      </c:pt>
                      <c:pt idx="7164">
                        <c:v>808.29557126457155</c:v>
                      </c:pt>
                      <c:pt idx="7165">
                        <c:v>809.63083801582525</c:v>
                      </c:pt>
                      <c:pt idx="7166">
                        <c:v>818.54872817351952</c:v>
                      </c:pt>
                      <c:pt idx="7167">
                        <c:v>820.15588181982491</c:v>
                      </c:pt>
                      <c:pt idx="7168">
                        <c:v>826.02863875294065</c:v>
                      </c:pt>
                      <c:pt idx="7169">
                        <c:v>829.30336535556285</c:v>
                      </c:pt>
                      <c:pt idx="7170">
                        <c:v>829.30336535556285</c:v>
                      </c:pt>
                      <c:pt idx="7171">
                        <c:v>829.30336535556285</c:v>
                      </c:pt>
                      <c:pt idx="7172">
                        <c:v>829.30336535556285</c:v>
                      </c:pt>
                      <c:pt idx="7173">
                        <c:v>831.36970575795556</c:v>
                      </c:pt>
                      <c:pt idx="7174">
                        <c:v>826.78992205908548</c:v>
                      </c:pt>
                      <c:pt idx="7175">
                        <c:v>830.73530300283517</c:v>
                      </c:pt>
                      <c:pt idx="7176">
                        <c:v>830.43924838377893</c:v>
                      </c:pt>
                      <c:pt idx="7177">
                        <c:v>830.43924838377893</c:v>
                      </c:pt>
                      <c:pt idx="7178">
                        <c:v>830.43924838377893</c:v>
                      </c:pt>
                      <c:pt idx="7179">
                        <c:v>834.2094133284952</c:v>
                      </c:pt>
                      <c:pt idx="7180">
                        <c:v>835.03715787565238</c:v>
                      </c:pt>
                      <c:pt idx="7181">
                        <c:v>835.93740559482353</c:v>
                      </c:pt>
                      <c:pt idx="7182">
                        <c:v>839.21817412844689</c:v>
                      </c:pt>
                      <c:pt idx="7183">
                        <c:v>840.26947012264668</c:v>
                      </c:pt>
                      <c:pt idx="7184">
                        <c:v>840.26947012264668</c:v>
                      </c:pt>
                      <c:pt idx="7185">
                        <c:v>840.26947012264668</c:v>
                      </c:pt>
                      <c:pt idx="7186">
                        <c:v>833.70793305539996</c:v>
                      </c:pt>
                      <c:pt idx="7187">
                        <c:v>846.17243671076812</c:v>
                      </c:pt>
                      <c:pt idx="7188">
                        <c:v>843.93088030934223</c:v>
                      </c:pt>
                      <c:pt idx="7189">
                        <c:v>843.81608362032046</c:v>
                      </c:pt>
                      <c:pt idx="7190">
                        <c:v>843.91879644734001</c:v>
                      </c:pt>
                      <c:pt idx="7191">
                        <c:v>843.91879644734001</c:v>
                      </c:pt>
                      <c:pt idx="7192">
                        <c:v>843.91879644734001</c:v>
                      </c:pt>
                      <c:pt idx="7193">
                        <c:v>843.81608362032046</c:v>
                      </c:pt>
                      <c:pt idx="7194">
                        <c:v>841.65911425291074</c:v>
                      </c:pt>
                      <c:pt idx="7195">
                        <c:v>842.28143314602903</c:v>
                      </c:pt>
                      <c:pt idx="7196">
                        <c:v>830.79572231284681</c:v>
                      </c:pt>
                      <c:pt idx="7197">
                        <c:v>827.65391819224988</c:v>
                      </c:pt>
                      <c:pt idx="7198">
                        <c:v>827.65391819224988</c:v>
                      </c:pt>
                      <c:pt idx="7199">
                        <c:v>827.65391819224988</c:v>
                      </c:pt>
                      <c:pt idx="7200">
                        <c:v>837.03099510603147</c:v>
                      </c:pt>
                      <c:pt idx="7201">
                        <c:v>843.97317382635038</c:v>
                      </c:pt>
                      <c:pt idx="7202">
                        <c:v>837.40559482810261</c:v>
                      </c:pt>
                      <c:pt idx="7203">
                        <c:v>840.56552474170292</c:v>
                      </c:pt>
                      <c:pt idx="7204">
                        <c:v>835.1942480816823</c:v>
                      </c:pt>
                      <c:pt idx="7205">
                        <c:v>835.1942480816823</c:v>
                      </c:pt>
                      <c:pt idx="7206">
                        <c:v>835.1942480816823</c:v>
                      </c:pt>
                      <c:pt idx="7207">
                        <c:v>831.78659899703496</c:v>
                      </c:pt>
                      <c:pt idx="7208">
                        <c:v>834.69276780858706</c:v>
                      </c:pt>
                      <c:pt idx="7209">
                        <c:v>828.49374660140927</c:v>
                      </c:pt>
                      <c:pt idx="7210">
                        <c:v>825.82925502990304</c:v>
                      </c:pt>
                      <c:pt idx="7211">
                        <c:v>828.90459790948751</c:v>
                      </c:pt>
                      <c:pt idx="7212">
                        <c:v>828.90459790948751</c:v>
                      </c:pt>
                      <c:pt idx="7213">
                        <c:v>828.90459790948751</c:v>
                      </c:pt>
                      <c:pt idx="7214">
                        <c:v>835.9132378708191</c:v>
                      </c:pt>
                      <c:pt idx="7215">
                        <c:v>844.04567699836434</c:v>
                      </c:pt>
                      <c:pt idx="7216">
                        <c:v>845.85221436770757</c:v>
                      </c:pt>
                      <c:pt idx="7217">
                        <c:v>843.47773548425641</c:v>
                      </c:pt>
                      <c:pt idx="7218">
                        <c:v>829.52087487160475</c:v>
                      </c:pt>
                      <c:pt idx="7219">
                        <c:v>829.52087487160475</c:v>
                      </c:pt>
                      <c:pt idx="7220">
                        <c:v>829.52087487160475</c:v>
                      </c:pt>
                      <c:pt idx="7221">
                        <c:v>821.59990332909967</c:v>
                      </c:pt>
                      <c:pt idx="7222">
                        <c:v>825.43048758382758</c:v>
                      </c:pt>
                      <c:pt idx="7223">
                        <c:v>835.71385414778126</c:v>
                      </c:pt>
                      <c:pt idx="7224">
                        <c:v>817.44305480030994</c:v>
                      </c:pt>
                      <c:pt idx="7225">
                        <c:v>808.91184822668902</c:v>
                      </c:pt>
                      <c:pt idx="7226">
                        <c:v>808.91184822668902</c:v>
                      </c:pt>
                      <c:pt idx="7227">
                        <c:v>808.91184822668902</c:v>
                      </c:pt>
                      <c:pt idx="7228">
                        <c:v>816.88719714820434</c:v>
                      </c:pt>
                      <c:pt idx="7229">
                        <c:v>822.72370249531332</c:v>
                      </c:pt>
                      <c:pt idx="7230">
                        <c:v>833.10373995528539</c:v>
                      </c:pt>
                      <c:pt idx="7231">
                        <c:v>832.36058244214428</c:v>
                      </c:pt>
                      <c:pt idx="7232">
                        <c:v>832.36058244214428</c:v>
                      </c:pt>
                      <c:pt idx="7233">
                        <c:v>832.36058244214428</c:v>
                      </c:pt>
                      <c:pt idx="7234">
                        <c:v>832.36058244214428</c:v>
                      </c:pt>
                      <c:pt idx="7235">
                        <c:v>835.64739290676857</c:v>
                      </c:pt>
                      <c:pt idx="7236">
                        <c:v>839.61089964352186</c:v>
                      </c:pt>
                      <c:pt idx="7237">
                        <c:v>835.9978249048354</c:v>
                      </c:pt>
                      <c:pt idx="7238">
                        <c:v>836.48117938492726</c:v>
                      </c:pt>
                      <c:pt idx="7239">
                        <c:v>830.4513322457816</c:v>
                      </c:pt>
                      <c:pt idx="7240">
                        <c:v>830.4513322457816</c:v>
                      </c:pt>
                      <c:pt idx="7241">
                        <c:v>830.4513322457816</c:v>
                      </c:pt>
                      <c:pt idx="7242">
                        <c:v>836.55972448794216</c:v>
                      </c:pt>
                      <c:pt idx="7243">
                        <c:v>840.44468612168032</c:v>
                      </c:pt>
                      <c:pt idx="7244">
                        <c:v>843.63482569028645</c:v>
                      </c:pt>
                      <c:pt idx="7245">
                        <c:v>843.93692224034373</c:v>
                      </c:pt>
                      <c:pt idx="7246">
                        <c:v>842.18476225001098</c:v>
                      </c:pt>
                      <c:pt idx="7247">
                        <c:v>842.18476225001098</c:v>
                      </c:pt>
                      <c:pt idx="7248">
                        <c:v>842.18476225001098</c:v>
                      </c:pt>
                      <c:pt idx="7249">
                        <c:v>845.4836565766376</c:v>
                      </c:pt>
                      <c:pt idx="7250">
                        <c:v>837.87686544619237</c:v>
                      </c:pt>
                      <c:pt idx="7251">
                        <c:v>839.16379674943698</c:v>
                      </c:pt>
                      <c:pt idx="7252">
                        <c:v>838.74086157935665</c:v>
                      </c:pt>
                      <c:pt idx="7253">
                        <c:v>841.62890459790538</c:v>
                      </c:pt>
                      <c:pt idx="7254">
                        <c:v>841.62890459790538</c:v>
                      </c:pt>
                      <c:pt idx="7255">
                        <c:v>841.62890459790538</c:v>
                      </c:pt>
                      <c:pt idx="7256">
                        <c:v>850.55887861760198</c:v>
                      </c:pt>
                      <c:pt idx="7257">
                        <c:v>851.67663585281423</c:v>
                      </c:pt>
                      <c:pt idx="7258">
                        <c:v>847.36269711799468</c:v>
                      </c:pt>
                      <c:pt idx="7259">
                        <c:v>838.22729744425897</c:v>
                      </c:pt>
                      <c:pt idx="7260">
                        <c:v>841.86453990694997</c:v>
                      </c:pt>
                      <c:pt idx="7261">
                        <c:v>841.86453990694997</c:v>
                      </c:pt>
                      <c:pt idx="7262">
                        <c:v>841.86453990694997</c:v>
                      </c:pt>
                      <c:pt idx="7263">
                        <c:v>845.24197933659173</c:v>
                      </c:pt>
                      <c:pt idx="7264">
                        <c:v>839.20004833544374</c:v>
                      </c:pt>
                      <c:pt idx="7265">
                        <c:v>846.17847864176952</c:v>
                      </c:pt>
                      <c:pt idx="7266">
                        <c:v>848.09981270013452</c:v>
                      </c:pt>
                      <c:pt idx="7267">
                        <c:v>851.83372605884392</c:v>
                      </c:pt>
                      <c:pt idx="7268">
                        <c:v>851.83372605884392</c:v>
                      </c:pt>
                      <c:pt idx="7269">
                        <c:v>851.83372605884392</c:v>
                      </c:pt>
                      <c:pt idx="7270">
                        <c:v>851.83372605884392</c:v>
                      </c:pt>
                      <c:pt idx="7271">
                        <c:v>857.19291885686209</c:v>
                      </c:pt>
                      <c:pt idx="7272">
                        <c:v>854.36529514832489</c:v>
                      </c:pt>
                      <c:pt idx="7273">
                        <c:v>859.10216905322488</c:v>
                      </c:pt>
                      <c:pt idx="7274">
                        <c:v>861.20476104162435</c:v>
                      </c:pt>
                      <c:pt idx="7275">
                        <c:v>861.20476104162435</c:v>
                      </c:pt>
                      <c:pt idx="7276">
                        <c:v>861.20476104162435</c:v>
                      </c:pt>
                      <c:pt idx="7277">
                        <c:v>861.84520572774602</c:v>
                      </c:pt>
                      <c:pt idx="7278">
                        <c:v>859.76678146335109</c:v>
                      </c:pt>
                      <c:pt idx="7279">
                        <c:v>862.02646365778037</c:v>
                      </c:pt>
                      <c:pt idx="7280">
                        <c:v>867.566914385833</c:v>
                      </c:pt>
                      <c:pt idx="7281">
                        <c:v>871.22832457252866</c:v>
                      </c:pt>
                      <c:pt idx="7282">
                        <c:v>871.22832457252866</c:v>
                      </c:pt>
                      <c:pt idx="7283">
                        <c:v>871.22832457252866</c:v>
                      </c:pt>
                      <c:pt idx="7284">
                        <c:v>871.68146939761482</c:v>
                      </c:pt>
                      <c:pt idx="7285">
                        <c:v>870.11660926831757</c:v>
                      </c:pt>
                      <c:pt idx="7286">
                        <c:v>866.68479245966546</c:v>
                      </c:pt>
                      <c:pt idx="7287">
                        <c:v>859.33176243126832</c:v>
                      </c:pt>
                      <c:pt idx="7288">
                        <c:v>860.80599359554833</c:v>
                      </c:pt>
                      <c:pt idx="7289">
                        <c:v>860.80599359554833</c:v>
                      </c:pt>
                      <c:pt idx="7290">
                        <c:v>860.80599359554833</c:v>
                      </c:pt>
                      <c:pt idx="7291">
                        <c:v>861.05371276659537</c:v>
                      </c:pt>
                      <c:pt idx="7292">
                        <c:v>861.61561234970202</c:v>
                      </c:pt>
                      <c:pt idx="7293">
                        <c:v>866.95063742371576</c:v>
                      </c:pt>
                      <c:pt idx="7294">
                        <c:v>867.55483052383067</c:v>
                      </c:pt>
                      <c:pt idx="7295">
                        <c:v>868.84780375807634</c:v>
                      </c:pt>
                      <c:pt idx="7296">
                        <c:v>868.84780375807634</c:v>
                      </c:pt>
                      <c:pt idx="7297">
                        <c:v>868.84780375807634</c:v>
                      </c:pt>
                      <c:pt idx="7298">
                        <c:v>868.5215394840144</c:v>
                      </c:pt>
                      <c:pt idx="7299">
                        <c:v>863.18047247899972</c:v>
                      </c:pt>
                      <c:pt idx="7300">
                        <c:v>866.6787505286643</c:v>
                      </c:pt>
                      <c:pt idx="7301">
                        <c:v>865.6274545344645</c:v>
                      </c:pt>
                      <c:pt idx="7302">
                        <c:v>868.25569451996387</c:v>
                      </c:pt>
                      <c:pt idx="7303">
                        <c:v>868.25569451996387</c:v>
                      </c:pt>
                      <c:pt idx="7304">
                        <c:v>868.25569451996387</c:v>
                      </c:pt>
                      <c:pt idx="7305">
                        <c:v>866.17122832456789</c:v>
                      </c:pt>
                      <c:pt idx="7306">
                        <c:v>874.8172315872107</c:v>
                      </c:pt>
                      <c:pt idx="7307">
                        <c:v>876.65397861155964</c:v>
                      </c:pt>
                      <c:pt idx="7308">
                        <c:v>881.56606851549282</c:v>
                      </c:pt>
                      <c:pt idx="7309">
                        <c:v>881.56606851549282</c:v>
                      </c:pt>
                      <c:pt idx="7310">
                        <c:v>881.56606851549282</c:v>
                      </c:pt>
                      <c:pt idx="7311">
                        <c:v>881.56606851549282</c:v>
                      </c:pt>
                      <c:pt idx="7312">
                        <c:v>879.15533804603479</c:v>
                      </c:pt>
                      <c:pt idx="7313">
                        <c:v>873.31279076792487</c:v>
                      </c:pt>
                      <c:pt idx="7314">
                        <c:v>877.09503957464358</c:v>
                      </c:pt>
                      <c:pt idx="7315">
                        <c:v>872.09232070569317</c:v>
                      </c:pt>
                      <c:pt idx="7316">
                        <c:v>873.13153283789052</c:v>
                      </c:pt>
                      <c:pt idx="7317">
                        <c:v>873.13153283789052</c:v>
                      </c:pt>
                      <c:pt idx="7318">
                        <c:v>873.13153283789052</c:v>
                      </c:pt>
                      <c:pt idx="7319">
                        <c:v>877.53005860672647</c:v>
                      </c:pt>
                      <c:pt idx="7320">
                        <c:v>874.47888345114666</c:v>
                      </c:pt>
                      <c:pt idx="7321">
                        <c:v>875.27641834329836</c:v>
                      </c:pt>
                      <c:pt idx="7322">
                        <c:v>865.15014198537449</c:v>
                      </c:pt>
                      <c:pt idx="7323">
                        <c:v>875.67518578937415</c:v>
                      </c:pt>
                      <c:pt idx="7324">
                        <c:v>875.67518578937415</c:v>
                      </c:pt>
                      <c:pt idx="7325">
                        <c:v>875.67518578937415</c:v>
                      </c:pt>
                      <c:pt idx="7326">
                        <c:v>872.81131049483008</c:v>
                      </c:pt>
                      <c:pt idx="7327">
                        <c:v>879.40909914808356</c:v>
                      </c:pt>
                      <c:pt idx="7328">
                        <c:v>882.90737719774813</c:v>
                      </c:pt>
                      <c:pt idx="7329">
                        <c:v>881.41502024046463</c:v>
                      </c:pt>
                      <c:pt idx="7330">
                        <c:v>878.04966467282532</c:v>
                      </c:pt>
                      <c:pt idx="7331">
                        <c:v>878.04966467282532</c:v>
                      </c:pt>
                      <c:pt idx="7332">
                        <c:v>878.04966467282532</c:v>
                      </c:pt>
                      <c:pt idx="7333">
                        <c:v>879.92266328318101</c:v>
                      </c:pt>
                      <c:pt idx="7334">
                        <c:v>876.079995166451</c:v>
                      </c:pt>
                      <c:pt idx="7335">
                        <c:v>877.42734577970703</c:v>
                      </c:pt>
                      <c:pt idx="7336">
                        <c:v>859.07800132922057</c:v>
                      </c:pt>
                      <c:pt idx="7337">
                        <c:v>856.1657905866673</c:v>
                      </c:pt>
                      <c:pt idx="7338">
                        <c:v>856.1657905866673</c:v>
                      </c:pt>
                      <c:pt idx="7339">
                        <c:v>856.1657905866673</c:v>
                      </c:pt>
                      <c:pt idx="7340">
                        <c:v>861.3618512476545</c:v>
                      </c:pt>
                      <c:pt idx="7341">
                        <c:v>855.27762672949848</c:v>
                      </c:pt>
                      <c:pt idx="7342">
                        <c:v>856.67331279076382</c:v>
                      </c:pt>
                      <c:pt idx="7343">
                        <c:v>852.09957102289479</c:v>
                      </c:pt>
                      <c:pt idx="7344">
                        <c:v>861.7787444867339</c:v>
                      </c:pt>
                      <c:pt idx="7345">
                        <c:v>861.7787444867339</c:v>
                      </c:pt>
                      <c:pt idx="7346">
                        <c:v>861.7787444867339</c:v>
                      </c:pt>
                      <c:pt idx="7347">
                        <c:v>863.85112682012766</c:v>
                      </c:pt>
                      <c:pt idx="7348">
                        <c:v>862.39502144885091</c:v>
                      </c:pt>
                      <c:pt idx="7349">
                        <c:v>869.14385837713326</c:v>
                      </c:pt>
                      <c:pt idx="7350">
                        <c:v>872.56359132378304</c:v>
                      </c:pt>
                      <c:pt idx="7351">
                        <c:v>873.43362938794826</c:v>
                      </c:pt>
                      <c:pt idx="7352">
                        <c:v>873.43362938794826</c:v>
                      </c:pt>
                      <c:pt idx="7353">
                        <c:v>873.43362938794826</c:v>
                      </c:pt>
                      <c:pt idx="7354">
                        <c:v>882.33943568364032</c:v>
                      </c:pt>
                      <c:pt idx="7355">
                        <c:v>889.06410488791812</c:v>
                      </c:pt>
                      <c:pt idx="7356">
                        <c:v>891.92798018246219</c:v>
                      </c:pt>
                      <c:pt idx="7357">
                        <c:v>893.17261796869855</c:v>
                      </c:pt>
                      <c:pt idx="7358">
                        <c:v>893.28137272671916</c:v>
                      </c:pt>
                      <c:pt idx="7359">
                        <c:v>893.28137272671916</c:v>
                      </c:pt>
                      <c:pt idx="7360">
                        <c:v>893.28137272671916</c:v>
                      </c:pt>
                      <c:pt idx="7361">
                        <c:v>896.58026705334589</c:v>
                      </c:pt>
                      <c:pt idx="7362">
                        <c:v>897.46238897951343</c:v>
                      </c:pt>
                      <c:pt idx="7363">
                        <c:v>896.74339919037686</c:v>
                      </c:pt>
                      <c:pt idx="7364">
                        <c:v>895.13624554407147</c:v>
                      </c:pt>
                      <c:pt idx="7365">
                        <c:v>897.12404084344905</c:v>
                      </c:pt>
                      <c:pt idx="7366">
                        <c:v>897.12404084344905</c:v>
                      </c:pt>
                      <c:pt idx="7367">
                        <c:v>897.12404084344905</c:v>
                      </c:pt>
                      <c:pt idx="7368">
                        <c:v>897.12404084344905</c:v>
                      </c:pt>
                      <c:pt idx="7369">
                        <c:v>897.42009546250529</c:v>
                      </c:pt>
                      <c:pt idx="7370">
                        <c:v>895.00936499304726</c:v>
                      </c:pt>
                      <c:pt idx="7371">
                        <c:v>893.65597244879018</c:v>
                      </c:pt>
                      <c:pt idx="7372">
                        <c:v>897.26904718747653</c:v>
                      </c:pt>
                      <c:pt idx="7373">
                        <c:v>897.26904718747653</c:v>
                      </c:pt>
                      <c:pt idx="7374">
                        <c:v>897.26904718747653</c:v>
                      </c:pt>
                      <c:pt idx="7375">
                        <c:v>896.05461905624577</c:v>
                      </c:pt>
                      <c:pt idx="7376">
                        <c:v>890.73771977523563</c:v>
                      </c:pt>
                      <c:pt idx="7377">
                        <c:v>895.95794816022749</c:v>
                      </c:pt>
                      <c:pt idx="7378">
                        <c:v>894.8099812700093</c:v>
                      </c:pt>
                      <c:pt idx="7379">
                        <c:v>890.37520391516682</c:v>
                      </c:pt>
                      <c:pt idx="7380">
                        <c:v>890.37520391516682</c:v>
                      </c:pt>
                      <c:pt idx="7381">
                        <c:v>890.37520391516682</c:v>
                      </c:pt>
                      <c:pt idx="7382">
                        <c:v>888.03093468672125</c:v>
                      </c:pt>
                      <c:pt idx="7383">
                        <c:v>894.91269409702886</c:v>
                      </c:pt>
                      <c:pt idx="7384">
                        <c:v>895.19666485408277</c:v>
                      </c:pt>
                      <c:pt idx="7385">
                        <c:v>901.19026040722133</c:v>
                      </c:pt>
                      <c:pt idx="7386">
                        <c:v>900.58002537610548</c:v>
                      </c:pt>
                      <c:pt idx="7387">
                        <c:v>900.58002537610548</c:v>
                      </c:pt>
                      <c:pt idx="7388">
                        <c:v>900.58002537610548</c:v>
                      </c:pt>
                      <c:pt idx="7389">
                        <c:v>894.41725575493456</c:v>
                      </c:pt>
                      <c:pt idx="7390">
                        <c:v>889.40245302398182</c:v>
                      </c:pt>
                      <c:pt idx="7391">
                        <c:v>899.20246510784386</c:v>
                      </c:pt>
                      <c:pt idx="7392">
                        <c:v>883.45115098785129</c:v>
                      </c:pt>
                      <c:pt idx="7393">
                        <c:v>892.10319618149515</c:v>
                      </c:pt>
                      <c:pt idx="7394">
                        <c:v>892.10319618149515</c:v>
                      </c:pt>
                      <c:pt idx="7395">
                        <c:v>892.10319618149515</c:v>
                      </c:pt>
                      <c:pt idx="7396">
                        <c:v>890.06706543410837</c:v>
                      </c:pt>
                      <c:pt idx="7397">
                        <c:v>887.68050268865488</c:v>
                      </c:pt>
                      <c:pt idx="7398">
                        <c:v>875.78394054739454</c:v>
                      </c:pt>
                      <c:pt idx="7399">
                        <c:v>876.35188206150235</c:v>
                      </c:pt>
                      <c:pt idx="7400">
                        <c:v>885.76521056129081</c:v>
                      </c:pt>
                      <c:pt idx="7401">
                        <c:v>885.76521056129081</c:v>
                      </c:pt>
                      <c:pt idx="7402">
                        <c:v>885.76521056129081</c:v>
                      </c:pt>
                      <c:pt idx="7403">
                        <c:v>884.15201498398426</c:v>
                      </c:pt>
                      <c:pt idx="7404">
                        <c:v>870.4005800253716</c:v>
                      </c:pt>
                      <c:pt idx="7405">
                        <c:v>887.18506434656069</c:v>
                      </c:pt>
                      <c:pt idx="7406">
                        <c:v>870.44891547338091</c:v>
                      </c:pt>
                      <c:pt idx="7407">
                        <c:v>858.34692767808156</c:v>
                      </c:pt>
                      <c:pt idx="7408">
                        <c:v>858.34692767808156</c:v>
                      </c:pt>
                      <c:pt idx="7409">
                        <c:v>858.34692767808156</c:v>
                      </c:pt>
                      <c:pt idx="7410">
                        <c:v>844.06984472236888</c:v>
                      </c:pt>
                      <c:pt idx="7411">
                        <c:v>845.82200471270187</c:v>
                      </c:pt>
                      <c:pt idx="7412">
                        <c:v>840.58365053470652</c:v>
                      </c:pt>
                      <c:pt idx="7413">
                        <c:v>840.28155398464912</c:v>
                      </c:pt>
                      <c:pt idx="7414">
                        <c:v>850.35345296356286</c:v>
                      </c:pt>
                      <c:pt idx="7415">
                        <c:v>850.35345296356286</c:v>
                      </c:pt>
                      <c:pt idx="7416">
                        <c:v>850.35345296356286</c:v>
                      </c:pt>
                      <c:pt idx="7417">
                        <c:v>856.71560630777162</c:v>
                      </c:pt>
                      <c:pt idx="7418">
                        <c:v>873.18591021690088</c:v>
                      </c:pt>
                      <c:pt idx="7419">
                        <c:v>866.73312790767488</c:v>
                      </c:pt>
                      <c:pt idx="7420">
                        <c:v>878.62969004893534</c:v>
                      </c:pt>
                      <c:pt idx="7421">
                        <c:v>885.8679233883106</c:v>
                      </c:pt>
                      <c:pt idx="7422">
                        <c:v>885.8679233883106</c:v>
                      </c:pt>
                      <c:pt idx="7423">
                        <c:v>885.8679233883106</c:v>
                      </c:pt>
                      <c:pt idx="7424">
                        <c:v>886.53857772943797</c:v>
                      </c:pt>
                      <c:pt idx="7425">
                        <c:v>896.66485408736196</c:v>
                      </c:pt>
                      <c:pt idx="7426">
                        <c:v>895.08186816506134</c:v>
                      </c:pt>
                      <c:pt idx="7427">
                        <c:v>904.56165790586249</c:v>
                      </c:pt>
                      <c:pt idx="7428">
                        <c:v>913.0928644794833</c:v>
                      </c:pt>
                      <c:pt idx="7429">
                        <c:v>913.0928644794833</c:v>
                      </c:pt>
                      <c:pt idx="7430">
                        <c:v>913.0928644794833</c:v>
                      </c:pt>
                      <c:pt idx="7431">
                        <c:v>912.40408434535243</c:v>
                      </c:pt>
                      <c:pt idx="7432">
                        <c:v>909.70938311884061</c:v>
                      </c:pt>
                      <c:pt idx="7433">
                        <c:v>911.407165730163</c:v>
                      </c:pt>
                      <c:pt idx="7434">
                        <c:v>915.54588846594925</c:v>
                      </c:pt>
                      <c:pt idx="7435">
                        <c:v>915.10482750286542</c:v>
                      </c:pt>
                      <c:pt idx="7436">
                        <c:v>915.10482750286542</c:v>
                      </c:pt>
                      <c:pt idx="7437">
                        <c:v>915.10482750286542</c:v>
                      </c:pt>
                      <c:pt idx="7438">
                        <c:v>919.6544015467299</c:v>
                      </c:pt>
                      <c:pt idx="7439">
                        <c:v>920.63319436891584</c:v>
                      </c:pt>
                      <c:pt idx="7440">
                        <c:v>921.68449036311563</c:v>
                      </c:pt>
                      <c:pt idx="7441">
                        <c:v>923.02579904537049</c:v>
                      </c:pt>
                      <c:pt idx="7442">
                        <c:v>921.36426802005485</c:v>
                      </c:pt>
                      <c:pt idx="7443">
                        <c:v>921.36426802005485</c:v>
                      </c:pt>
                      <c:pt idx="7444">
                        <c:v>921.36426802005485</c:v>
                      </c:pt>
                      <c:pt idx="7445">
                        <c:v>919.99274968279428</c:v>
                      </c:pt>
                      <c:pt idx="7446">
                        <c:v>923.64811793848878</c:v>
                      </c:pt>
                      <c:pt idx="7447">
                        <c:v>922.1980544982132</c:v>
                      </c:pt>
                      <c:pt idx="7448">
                        <c:v>924.33085614161837</c:v>
                      </c:pt>
                      <c:pt idx="7449">
                        <c:v>928.77771735846329</c:v>
                      </c:pt>
                      <c:pt idx="7450">
                        <c:v>928.77771735846329</c:v>
                      </c:pt>
                      <c:pt idx="7451">
                        <c:v>928.77771735846329</c:v>
                      </c:pt>
                      <c:pt idx="7452">
                        <c:v>931.81076672103961</c:v>
                      </c:pt>
                      <c:pt idx="7453">
                        <c:v>930.85009969185717</c:v>
                      </c:pt>
                      <c:pt idx="7454">
                        <c:v>932.96477554225896</c:v>
                      </c:pt>
                      <c:pt idx="7455">
                        <c:v>932.96477554225896</c:v>
                      </c:pt>
                      <c:pt idx="7456">
                        <c:v>934.16107788048623</c:v>
                      </c:pt>
                      <c:pt idx="7457">
                        <c:v>934.16107788048623</c:v>
                      </c:pt>
                      <c:pt idx="7458">
                        <c:v>934.16107788048623</c:v>
                      </c:pt>
                      <c:pt idx="7459">
                        <c:v>928.23998549936118</c:v>
                      </c:pt>
                      <c:pt idx="7460">
                        <c:v>933.87106519243105</c:v>
                      </c:pt>
                      <c:pt idx="7461">
                        <c:v>937.70164944715884</c:v>
                      </c:pt>
                      <c:pt idx="7462">
                        <c:v>938.56564558032312</c:v>
                      </c:pt>
                      <c:pt idx="7463">
                        <c:v>939.00670654340706</c:v>
                      </c:pt>
                      <c:pt idx="7464">
                        <c:v>939.00670654340706</c:v>
                      </c:pt>
                      <c:pt idx="7465">
                        <c:v>939.00670654340706</c:v>
                      </c:pt>
                      <c:pt idx="7466">
                        <c:v>932.19140837411203</c:v>
                      </c:pt>
                      <c:pt idx="7467">
                        <c:v>933.23666243731066</c:v>
                      </c:pt>
                      <c:pt idx="7468">
                        <c:v>917.87807383239272</c:v>
                      </c:pt>
                      <c:pt idx="7469">
                        <c:v>922.8989184943465</c:v>
                      </c:pt>
                      <c:pt idx="7470">
                        <c:v>908.39828409159145</c:v>
                      </c:pt>
                      <c:pt idx="7471">
                        <c:v>908.39828409159145</c:v>
                      </c:pt>
                      <c:pt idx="7472">
                        <c:v>908.39828409159145</c:v>
                      </c:pt>
                      <c:pt idx="7473">
                        <c:v>904.47102894084526</c:v>
                      </c:pt>
                      <c:pt idx="7474">
                        <c:v>893.64993051778924</c:v>
                      </c:pt>
                      <c:pt idx="7475">
                        <c:v>909.99939580689568</c:v>
                      </c:pt>
                      <c:pt idx="7476">
                        <c:v>934.81360642861011</c:v>
                      </c:pt>
                      <c:pt idx="7477">
                        <c:v>938.17896199624943</c:v>
                      </c:pt>
                      <c:pt idx="7478">
                        <c:v>938.17896199624943</c:v>
                      </c:pt>
                      <c:pt idx="7479">
                        <c:v>938.17896199624943</c:v>
                      </c:pt>
                      <c:pt idx="7480">
                        <c:v>938.72877771735386</c:v>
                      </c:pt>
                      <c:pt idx="7481">
                        <c:v>938.28771675427004</c:v>
                      </c:pt>
                      <c:pt idx="7482">
                        <c:v>939.03691619841231</c:v>
                      </c:pt>
                      <c:pt idx="7483">
                        <c:v>939.03691619841231</c:v>
                      </c:pt>
                      <c:pt idx="7484">
                        <c:v>942.66811673010227</c:v>
                      </c:pt>
                      <c:pt idx="7485">
                        <c:v>942.66811673010227</c:v>
                      </c:pt>
                      <c:pt idx="7486">
                        <c:v>942.66811673010227</c:v>
                      </c:pt>
                      <c:pt idx="7487">
                        <c:v>943.30856141622394</c:v>
                      </c:pt>
                      <c:pt idx="7488">
                        <c:v>938.3904295812896</c:v>
                      </c:pt>
                      <c:pt idx="7489">
                        <c:v>930.71113527883051</c:v>
                      </c:pt>
                      <c:pt idx="7490">
                        <c:v>930.71113527883051</c:v>
                      </c:pt>
                      <c:pt idx="7491">
                        <c:v>929.96797776568928</c:v>
                      </c:pt>
                      <c:pt idx="7492">
                        <c:v>929.96797776568928</c:v>
                      </c:pt>
                      <c:pt idx="7493">
                        <c:v>929.96797776568928</c:v>
                      </c:pt>
                      <c:pt idx="7494">
                        <c:v>915.376714397917</c:v>
                      </c:pt>
                      <c:pt idx="7495">
                        <c:v>907.25031720137304</c:v>
                      </c:pt>
                      <c:pt idx="7496">
                        <c:v>920.11358830281711</c:v>
                      </c:pt>
                      <c:pt idx="7497">
                        <c:v>936.34221497190038</c:v>
                      </c:pt>
                      <c:pt idx="7498">
                        <c:v>928.07081143132882</c:v>
                      </c:pt>
                      <c:pt idx="7499">
                        <c:v>928.07081143132882</c:v>
                      </c:pt>
                      <c:pt idx="7500">
                        <c:v>928.07081143132882</c:v>
                      </c:pt>
                      <c:pt idx="7501">
                        <c:v>921.18301009002016</c:v>
                      </c:pt>
                      <c:pt idx="7502">
                        <c:v>919.56981451271361</c:v>
                      </c:pt>
                      <c:pt idx="7503">
                        <c:v>915.44317563892957</c:v>
                      </c:pt>
                      <c:pt idx="7504">
                        <c:v>905.83046341610316</c:v>
                      </c:pt>
                      <c:pt idx="7505">
                        <c:v>919.14083741163211</c:v>
                      </c:pt>
                      <c:pt idx="7506">
                        <c:v>919.14083741163211</c:v>
                      </c:pt>
                      <c:pt idx="7507">
                        <c:v>919.14083741163211</c:v>
                      </c:pt>
                      <c:pt idx="7508">
                        <c:v>919.14083741163211</c:v>
                      </c:pt>
                      <c:pt idx="7509">
                        <c:v>922.5907800132876</c:v>
                      </c:pt>
                      <c:pt idx="7510">
                        <c:v>924.30668841761349</c:v>
                      </c:pt>
                      <c:pt idx="7511">
                        <c:v>939.1637967494363</c:v>
                      </c:pt>
                      <c:pt idx="7512">
                        <c:v>937.29079813908038</c:v>
                      </c:pt>
                      <c:pt idx="7513">
                        <c:v>937.29079813908038</c:v>
                      </c:pt>
                      <c:pt idx="7514">
                        <c:v>937.29079813908038</c:v>
                      </c:pt>
                      <c:pt idx="7515">
                        <c:v>938.76502930336051</c:v>
                      </c:pt>
                      <c:pt idx="7516">
                        <c:v>923.30372787142301</c:v>
                      </c:pt>
                      <c:pt idx="7517">
                        <c:v>914.01123799165737</c:v>
                      </c:pt>
                      <c:pt idx="7518">
                        <c:v>923.90792097153769</c:v>
                      </c:pt>
                      <c:pt idx="7519">
                        <c:v>914.7060600567894</c:v>
                      </c:pt>
                      <c:pt idx="7520">
                        <c:v>914.7060600567894</c:v>
                      </c:pt>
                      <c:pt idx="7521">
                        <c:v>914.7060600567894</c:v>
                      </c:pt>
                      <c:pt idx="7522">
                        <c:v>924.46377862364318</c:v>
                      </c:pt>
                      <c:pt idx="7523">
                        <c:v>937.46601413811356</c:v>
                      </c:pt>
                      <c:pt idx="7524">
                        <c:v>931.09781886290364</c:v>
                      </c:pt>
                      <c:pt idx="7525">
                        <c:v>941.65911425291029</c:v>
                      </c:pt>
                      <c:pt idx="7526">
                        <c:v>936.2213763518771</c:v>
                      </c:pt>
                      <c:pt idx="7527">
                        <c:v>936.2213763518771</c:v>
                      </c:pt>
                      <c:pt idx="7528">
                        <c:v>936.2213763518771</c:v>
                      </c:pt>
                      <c:pt idx="7529">
                        <c:v>932.22161802911728</c:v>
                      </c:pt>
                      <c:pt idx="7530">
                        <c:v>942.24518156002171</c:v>
                      </c:pt>
                      <c:pt idx="7531">
                        <c:v>942.61373935109168</c:v>
                      </c:pt>
                      <c:pt idx="7532">
                        <c:v>951.27182647573682</c:v>
                      </c:pt>
                      <c:pt idx="7533">
                        <c:v>956.32288079269642</c:v>
                      </c:pt>
                      <c:pt idx="7534">
                        <c:v>956.32288079269642</c:v>
                      </c:pt>
                      <c:pt idx="7535">
                        <c:v>956.32288079269642</c:v>
                      </c:pt>
                      <c:pt idx="7536">
                        <c:v>956.32288079269642</c:v>
                      </c:pt>
                      <c:pt idx="7537">
                        <c:v>957.86961512899029</c:v>
                      </c:pt>
                      <c:pt idx="7538">
                        <c:v>958.51005981511219</c:v>
                      </c:pt>
                      <c:pt idx="7539">
                        <c:v>960.76974200954146</c:v>
                      </c:pt>
                      <c:pt idx="7540">
                        <c:v>967.24669204277211</c:v>
                      </c:pt>
                      <c:pt idx="7541">
                        <c:v>967.24669204277211</c:v>
                      </c:pt>
                      <c:pt idx="7542">
                        <c:v>967.24669204277211</c:v>
                      </c:pt>
                      <c:pt idx="7543">
                        <c:v>967.98380762491195</c:v>
                      </c:pt>
                      <c:pt idx="7544">
                        <c:v>970.71476043743087</c:v>
                      </c:pt>
                      <c:pt idx="7545">
                        <c:v>971.65730167360982</c:v>
                      </c:pt>
                      <c:pt idx="7546">
                        <c:v>971.34916319255126</c:v>
                      </c:pt>
                      <c:pt idx="7547">
                        <c:v>969.18615189414027</c:v>
                      </c:pt>
                      <c:pt idx="7548">
                        <c:v>969.18615189414027</c:v>
                      </c:pt>
                      <c:pt idx="7549">
                        <c:v>969.18615189414027</c:v>
                      </c:pt>
                      <c:pt idx="7550">
                        <c:v>977.17962660865896</c:v>
                      </c:pt>
                      <c:pt idx="7551">
                        <c:v>971.34312126155021</c:v>
                      </c:pt>
                      <c:pt idx="7552">
                        <c:v>966.99293094072368</c:v>
                      </c:pt>
                      <c:pt idx="7553">
                        <c:v>969.68159023623446</c:v>
                      </c:pt>
                      <c:pt idx="7554">
                        <c:v>955.51930396954367</c:v>
                      </c:pt>
                      <c:pt idx="7555">
                        <c:v>955.51930396954367</c:v>
                      </c:pt>
                      <c:pt idx="7556">
                        <c:v>955.51930396954367</c:v>
                      </c:pt>
                      <c:pt idx="7557">
                        <c:v>960.63681952751597</c:v>
                      </c:pt>
                      <c:pt idx="7558">
                        <c:v>944.57736692646461</c:v>
                      </c:pt>
                      <c:pt idx="7559">
                        <c:v>939.33901274846937</c:v>
                      </c:pt>
                      <c:pt idx="7560">
                        <c:v>949.65258896742887</c:v>
                      </c:pt>
                      <c:pt idx="7561">
                        <c:v>943.70732886229939</c:v>
                      </c:pt>
                      <c:pt idx="7562">
                        <c:v>943.70732886229939</c:v>
                      </c:pt>
                      <c:pt idx="7563">
                        <c:v>943.70732886229939</c:v>
                      </c:pt>
                      <c:pt idx="7564">
                        <c:v>957.27146395987654</c:v>
                      </c:pt>
                      <c:pt idx="7565">
                        <c:v>953.35629267113268</c:v>
                      </c:pt>
                      <c:pt idx="7566">
                        <c:v>964.95680019333668</c:v>
                      </c:pt>
                      <c:pt idx="7567">
                        <c:v>963.48861096005783</c:v>
                      </c:pt>
                      <c:pt idx="7568">
                        <c:v>973.54842607696912</c:v>
                      </c:pt>
                      <c:pt idx="7569">
                        <c:v>973.54842607696912</c:v>
                      </c:pt>
                      <c:pt idx="7570">
                        <c:v>973.54842607696912</c:v>
                      </c:pt>
                      <c:pt idx="7571">
                        <c:v>970.77517974744228</c:v>
                      </c:pt>
                      <c:pt idx="7572">
                        <c:v>967.74213038486607</c:v>
                      </c:pt>
                      <c:pt idx="7573">
                        <c:v>952.08748716089167</c:v>
                      </c:pt>
                      <c:pt idx="7574">
                        <c:v>951.51954564678374</c:v>
                      </c:pt>
                      <c:pt idx="7575">
                        <c:v>952.56479970998237</c:v>
                      </c:pt>
                      <c:pt idx="7576">
                        <c:v>952.56479970998237</c:v>
                      </c:pt>
                      <c:pt idx="7577">
                        <c:v>952.56479970998237</c:v>
                      </c:pt>
                      <c:pt idx="7578">
                        <c:v>963.30735303002336</c:v>
                      </c:pt>
                      <c:pt idx="7579">
                        <c:v>953.77318591021196</c:v>
                      </c:pt>
                      <c:pt idx="7580">
                        <c:v>948.20856745815479</c:v>
                      </c:pt>
                      <c:pt idx="7581">
                        <c:v>949.41091172738311</c:v>
                      </c:pt>
                      <c:pt idx="7582">
                        <c:v>949.41091172738311</c:v>
                      </c:pt>
                      <c:pt idx="7583">
                        <c:v>949.41091172738311</c:v>
                      </c:pt>
                      <c:pt idx="7584">
                        <c:v>949.41091172738311</c:v>
                      </c:pt>
                      <c:pt idx="7585">
                        <c:v>955.6099329345609</c:v>
                      </c:pt>
                      <c:pt idx="7586">
                        <c:v>955.83952631260445</c:v>
                      </c:pt>
                      <c:pt idx="7587">
                        <c:v>959.51302036130221</c:v>
                      </c:pt>
                      <c:pt idx="7588">
                        <c:v>963.0898435139818</c:v>
                      </c:pt>
                      <c:pt idx="7589">
                        <c:v>966.37061204760516</c:v>
                      </c:pt>
                      <c:pt idx="7590">
                        <c:v>966.37061204760516</c:v>
                      </c:pt>
                      <c:pt idx="7591">
                        <c:v>966.37061204760516</c:v>
                      </c:pt>
                      <c:pt idx="7592">
                        <c:v>961.91166696875791</c:v>
                      </c:pt>
                      <c:pt idx="7593">
                        <c:v>961.14434173161214</c:v>
                      </c:pt>
                      <c:pt idx="7594">
                        <c:v>965.91746722251901</c:v>
                      </c:pt>
                      <c:pt idx="7595">
                        <c:v>963.37985620203688</c:v>
                      </c:pt>
                      <c:pt idx="7596">
                        <c:v>951.03014923569049</c:v>
                      </c:pt>
                      <c:pt idx="7597">
                        <c:v>951.03014923569049</c:v>
                      </c:pt>
                      <c:pt idx="7598">
                        <c:v>951.03014923569049</c:v>
                      </c:pt>
                      <c:pt idx="7599">
                        <c:v>961.6760316597132</c:v>
                      </c:pt>
                      <c:pt idx="7600">
                        <c:v>963.07171772097843</c:v>
                      </c:pt>
                      <c:pt idx="7601">
                        <c:v>969.01093589510674</c:v>
                      </c:pt>
                      <c:pt idx="7602">
                        <c:v>972.67234608180229</c:v>
                      </c:pt>
                      <c:pt idx="7603">
                        <c:v>976.88357198960239</c:v>
                      </c:pt>
                      <c:pt idx="7604">
                        <c:v>976.88357198960239</c:v>
                      </c:pt>
                      <c:pt idx="7605">
                        <c:v>976.88357198960239</c:v>
                      </c:pt>
                      <c:pt idx="7606">
                        <c:v>972.95027490785503</c:v>
                      </c:pt>
                      <c:pt idx="7607">
                        <c:v>973.89885807503538</c:v>
                      </c:pt>
                      <c:pt idx="7608">
                        <c:v>969.1740680321376</c:v>
                      </c:pt>
                      <c:pt idx="7609">
                        <c:v>956.5403903087373</c:v>
                      </c:pt>
                      <c:pt idx="7610">
                        <c:v>970.61204761041074</c:v>
                      </c:pt>
                      <c:pt idx="7611">
                        <c:v>970.61204761041074</c:v>
                      </c:pt>
                      <c:pt idx="7612">
                        <c:v>970.61204761041074</c:v>
                      </c:pt>
                      <c:pt idx="7613">
                        <c:v>971.86272732764826</c:v>
                      </c:pt>
                      <c:pt idx="7614">
                        <c:v>960.98120959458083</c:v>
                      </c:pt>
                      <c:pt idx="7615">
                        <c:v>956.36517430970389</c:v>
                      </c:pt>
                      <c:pt idx="7616">
                        <c:v>960.99329345658316</c:v>
                      </c:pt>
                      <c:pt idx="7617">
                        <c:v>975.22808289528768</c:v>
                      </c:pt>
                      <c:pt idx="7618">
                        <c:v>975.22808289528768</c:v>
                      </c:pt>
                      <c:pt idx="7619">
                        <c:v>975.22808289528768</c:v>
                      </c:pt>
                      <c:pt idx="7620">
                        <c:v>971.19811491752216</c:v>
                      </c:pt>
                      <c:pt idx="7621">
                        <c:v>969.04114555011233</c:v>
                      </c:pt>
                      <c:pt idx="7622">
                        <c:v>968.63633617303549</c:v>
                      </c:pt>
                      <c:pt idx="7623">
                        <c:v>980.58123376230492</c:v>
                      </c:pt>
                      <c:pt idx="7624">
                        <c:v>981.47543955047479</c:v>
                      </c:pt>
                      <c:pt idx="7625">
                        <c:v>981.47543955047479</c:v>
                      </c:pt>
                      <c:pt idx="7626">
                        <c:v>981.47543955047479</c:v>
                      </c:pt>
                      <c:pt idx="7627">
                        <c:v>984.5266147060546</c:v>
                      </c:pt>
                      <c:pt idx="7628">
                        <c:v>984.42994381003621</c:v>
                      </c:pt>
                      <c:pt idx="7629">
                        <c:v>982.90133526674583</c:v>
                      </c:pt>
                      <c:pt idx="7630">
                        <c:v>984.92538215213051</c:v>
                      </c:pt>
                      <c:pt idx="7631">
                        <c:v>981.36668479245429</c:v>
                      </c:pt>
                      <c:pt idx="7632">
                        <c:v>981.36668479245429</c:v>
                      </c:pt>
                      <c:pt idx="7633">
                        <c:v>981.36668479245429</c:v>
                      </c:pt>
                      <c:pt idx="7634">
                        <c:v>981.36668479245429</c:v>
                      </c:pt>
                      <c:pt idx="7635">
                        <c:v>969.85076430426636</c:v>
                      </c:pt>
                      <c:pt idx="7636">
                        <c:v>978.75052866895726</c:v>
                      </c:pt>
                      <c:pt idx="7637">
                        <c:v>977.58443598573569</c:v>
                      </c:pt>
                      <c:pt idx="7638">
                        <c:v>969.61512899522154</c:v>
                      </c:pt>
                      <c:pt idx="7639">
                        <c:v>969.61512899522154</c:v>
                      </c:pt>
                      <c:pt idx="7640">
                        <c:v>969.61512899522154</c:v>
                      </c:pt>
                      <c:pt idx="7641">
                        <c:v>971.7841822246337</c:v>
                      </c:pt>
                      <c:pt idx="7642">
                        <c:v>971.09540209050283</c:v>
                      </c:pt>
                      <c:pt idx="7643">
                        <c:v>973.21611987190579</c:v>
                      </c:pt>
                      <c:pt idx="7644">
                        <c:v>963.81487523411965</c:v>
                      </c:pt>
                      <c:pt idx="7645">
                        <c:v>961.65790586670983</c:v>
                      </c:pt>
                      <c:pt idx="7646">
                        <c:v>961.65790586670983</c:v>
                      </c:pt>
                      <c:pt idx="7647">
                        <c:v>961.65790586670983</c:v>
                      </c:pt>
                      <c:pt idx="7648">
                        <c:v>955.55555555555031</c:v>
                      </c:pt>
                      <c:pt idx="7649">
                        <c:v>955.66431031357104</c:v>
                      </c:pt>
                      <c:pt idx="7650">
                        <c:v>968.60008458702873</c:v>
                      </c:pt>
                      <c:pt idx="7651">
                        <c:v>971.34916319255092</c:v>
                      </c:pt>
                      <c:pt idx="7652">
                        <c:v>964.69699716028708</c:v>
                      </c:pt>
                      <c:pt idx="7653">
                        <c:v>964.69699716028708</c:v>
                      </c:pt>
                      <c:pt idx="7654">
                        <c:v>964.69699716028708</c:v>
                      </c:pt>
                      <c:pt idx="7655">
                        <c:v>959.22300767324691</c:v>
                      </c:pt>
                      <c:pt idx="7656">
                        <c:v>965.8510059815062</c:v>
                      </c:pt>
                      <c:pt idx="7657">
                        <c:v>968.67258775904224</c:v>
                      </c:pt>
                      <c:pt idx="7658">
                        <c:v>979.43326687208673</c:v>
                      </c:pt>
                      <c:pt idx="7659">
                        <c:v>974.66618331218103</c:v>
                      </c:pt>
                      <c:pt idx="7660">
                        <c:v>974.66618331218103</c:v>
                      </c:pt>
                      <c:pt idx="7661">
                        <c:v>974.66618331218103</c:v>
                      </c:pt>
                      <c:pt idx="7662">
                        <c:v>979.75953114614867</c:v>
                      </c:pt>
                      <c:pt idx="7663">
                        <c:v>979.08283487402014</c:v>
                      </c:pt>
                      <c:pt idx="7664">
                        <c:v>971.78418222463347</c:v>
                      </c:pt>
                      <c:pt idx="7665">
                        <c:v>968.89009727508346</c:v>
                      </c:pt>
                      <c:pt idx="7666">
                        <c:v>968.24965258896179</c:v>
                      </c:pt>
                      <c:pt idx="7667">
                        <c:v>968.24965258896179</c:v>
                      </c:pt>
                      <c:pt idx="7668">
                        <c:v>968.24965258896179</c:v>
                      </c:pt>
                      <c:pt idx="7669">
                        <c:v>946.90955229290739</c:v>
                      </c:pt>
                      <c:pt idx="7670">
                        <c:v>950.1963627575318</c:v>
                      </c:pt>
                      <c:pt idx="7671">
                        <c:v>956.08724548365103</c:v>
                      </c:pt>
                      <c:pt idx="7672">
                        <c:v>956.88478037580251</c:v>
                      </c:pt>
                      <c:pt idx="7673">
                        <c:v>956.88478037580251</c:v>
                      </c:pt>
                      <c:pt idx="7674">
                        <c:v>956.88478037580251</c:v>
                      </c:pt>
                      <c:pt idx="7675">
                        <c:v>956.88478037580251</c:v>
                      </c:pt>
                      <c:pt idx="7676">
                        <c:v>954.33508549331805</c:v>
                      </c:pt>
                      <c:pt idx="7677">
                        <c:v>959.59156546431666</c:v>
                      </c:pt>
                      <c:pt idx="7678">
                        <c:v>944.97613437253972</c:v>
                      </c:pt>
                      <c:pt idx="7679">
                        <c:v>946.86725877589902</c:v>
                      </c:pt>
                      <c:pt idx="7680">
                        <c:v>958.05691499002501</c:v>
                      </c:pt>
                      <c:pt idx="7681">
                        <c:v>958.05691499002501</c:v>
                      </c:pt>
                      <c:pt idx="7682">
                        <c:v>958.05691499002501</c:v>
                      </c:pt>
                      <c:pt idx="7683">
                        <c:v>970.85976678145732</c:v>
                      </c:pt>
                      <c:pt idx="7684">
                        <c:v>975.22808289528734</c:v>
                      </c:pt>
                      <c:pt idx="7685">
                        <c:v>974.71451876018978</c:v>
                      </c:pt>
                      <c:pt idx="7686">
                        <c:v>981.81982961753977</c:v>
                      </c:pt>
                      <c:pt idx="7687">
                        <c:v>988.33303123677717</c:v>
                      </c:pt>
                      <c:pt idx="7688">
                        <c:v>988.33303123677717</c:v>
                      </c:pt>
                      <c:pt idx="7689">
                        <c:v>988.33303123677717</c:v>
                      </c:pt>
                      <c:pt idx="7690">
                        <c:v>990.54437798319725</c:v>
                      </c:pt>
                      <c:pt idx="7691">
                        <c:v>987.51737055162221</c:v>
                      </c:pt>
                      <c:pt idx="7692">
                        <c:v>983.49948643585878</c:v>
                      </c:pt>
                      <c:pt idx="7693">
                        <c:v>977.86840674278892</c:v>
                      </c:pt>
                      <c:pt idx="7694">
                        <c:v>963.70612047609814</c:v>
                      </c:pt>
                      <c:pt idx="7695">
                        <c:v>963.70612047609814</c:v>
                      </c:pt>
                      <c:pt idx="7696">
                        <c:v>963.70612047609814</c:v>
                      </c:pt>
                      <c:pt idx="7697">
                        <c:v>957.3077155458825</c:v>
                      </c:pt>
                      <c:pt idx="7698">
                        <c:v>970.35224457736081</c:v>
                      </c:pt>
                      <c:pt idx="7699">
                        <c:v>978.73844480695425</c:v>
                      </c:pt>
                      <c:pt idx="7700">
                        <c:v>981.0645882423961</c:v>
                      </c:pt>
                      <c:pt idx="7701">
                        <c:v>977.99528729381302</c:v>
                      </c:pt>
                      <c:pt idx="7702">
                        <c:v>977.99528729381302</c:v>
                      </c:pt>
                      <c:pt idx="7703">
                        <c:v>977.99528729381302</c:v>
                      </c:pt>
                      <c:pt idx="7704">
                        <c:v>976.06791130444674</c:v>
                      </c:pt>
                      <c:pt idx="7705">
                        <c:v>975.19183130928036</c:v>
                      </c:pt>
                      <c:pt idx="7706">
                        <c:v>982.66569995770044</c:v>
                      </c:pt>
                      <c:pt idx="7707">
                        <c:v>971.05310857349411</c:v>
                      </c:pt>
                      <c:pt idx="7708">
                        <c:v>968.63633617303503</c:v>
                      </c:pt>
                      <c:pt idx="7709">
                        <c:v>968.63633617303503</c:v>
                      </c:pt>
                      <c:pt idx="7710">
                        <c:v>968.63633617303503</c:v>
                      </c:pt>
                      <c:pt idx="7711">
                        <c:v>980.73228203733322</c:v>
                      </c:pt>
                      <c:pt idx="7712">
                        <c:v>971.77209836263091</c:v>
                      </c:pt>
                      <c:pt idx="7713">
                        <c:v>973.27049725091535</c:v>
                      </c:pt>
                      <c:pt idx="7714">
                        <c:v>973.19195214790045</c:v>
                      </c:pt>
                      <c:pt idx="7715">
                        <c:v>975.88665337441239</c:v>
                      </c:pt>
                      <c:pt idx="7716">
                        <c:v>975.88665337441239</c:v>
                      </c:pt>
                      <c:pt idx="7717">
                        <c:v>975.88665337441239</c:v>
                      </c:pt>
                      <c:pt idx="7718">
                        <c:v>981.59023623949611</c:v>
                      </c:pt>
                      <c:pt idx="7719">
                        <c:v>980.59331762430656</c:v>
                      </c:pt>
                      <c:pt idx="7720">
                        <c:v>974.44867379613913</c:v>
                      </c:pt>
                      <c:pt idx="7721">
                        <c:v>954.89698507642447</c:v>
                      </c:pt>
                      <c:pt idx="7722">
                        <c:v>918.83269893057241</c:v>
                      </c:pt>
                      <c:pt idx="7723">
                        <c:v>918.83269893057241</c:v>
                      </c:pt>
                      <c:pt idx="7724">
                        <c:v>918.83269893057241</c:v>
                      </c:pt>
                      <c:pt idx="7725">
                        <c:v>885.98876200833229</c:v>
                      </c:pt>
                      <c:pt idx="7726">
                        <c:v>876.34584013050016</c:v>
                      </c:pt>
                      <c:pt idx="7727">
                        <c:v>916.28300404808795</c:v>
                      </c:pt>
                      <c:pt idx="7728">
                        <c:v>934.97673856563972</c:v>
                      </c:pt>
                      <c:pt idx="7729">
                        <c:v>935.17008035767651</c:v>
                      </c:pt>
                      <c:pt idx="7730">
                        <c:v>935.17008035767651</c:v>
                      </c:pt>
                      <c:pt idx="7731">
                        <c:v>935.17008035767651</c:v>
                      </c:pt>
                      <c:pt idx="7732">
                        <c:v>924.60274303666881</c:v>
                      </c:pt>
                      <c:pt idx="7733">
                        <c:v>898.40493021569148</c:v>
                      </c:pt>
                      <c:pt idx="7734">
                        <c:v>919.15292127363341</c:v>
                      </c:pt>
                      <c:pt idx="7735">
                        <c:v>919.00187299860465</c:v>
                      </c:pt>
                      <c:pt idx="7736">
                        <c:v>906.99655609932381</c:v>
                      </c:pt>
                      <c:pt idx="7737">
                        <c:v>906.99655609932381</c:v>
                      </c:pt>
                      <c:pt idx="7738">
                        <c:v>906.99655609932381</c:v>
                      </c:pt>
                      <c:pt idx="7739">
                        <c:v>906.99655609932381</c:v>
                      </c:pt>
                      <c:pt idx="7740">
                        <c:v>930.23986466073995</c:v>
                      </c:pt>
                      <c:pt idx="7741">
                        <c:v>916.88719714820297</c:v>
                      </c:pt>
                      <c:pt idx="7742">
                        <c:v>923.41248262944271</c:v>
                      </c:pt>
                      <c:pt idx="7743">
                        <c:v>929.75651018064809</c:v>
                      </c:pt>
                      <c:pt idx="7744">
                        <c:v>929.75651018064809</c:v>
                      </c:pt>
                      <c:pt idx="7745">
                        <c:v>929.75651018064809</c:v>
                      </c:pt>
                      <c:pt idx="7746">
                        <c:v>925.76279378888933</c:v>
                      </c:pt>
                      <c:pt idx="7747">
                        <c:v>937.30288200108168</c:v>
                      </c:pt>
                      <c:pt idx="7748">
                        <c:v>944.22089299739605</c:v>
                      </c:pt>
                      <c:pt idx="7749">
                        <c:v>943.62878375928358</c:v>
                      </c:pt>
                      <c:pt idx="7750">
                        <c:v>928.23998549935982</c:v>
                      </c:pt>
                      <c:pt idx="7751">
                        <c:v>928.23998549935982</c:v>
                      </c:pt>
                      <c:pt idx="7752">
                        <c:v>928.23998549935982</c:v>
                      </c:pt>
                      <c:pt idx="7753">
                        <c:v>931.65367651500844</c:v>
                      </c:pt>
                      <c:pt idx="7754">
                        <c:v>922.03492236118086</c:v>
                      </c:pt>
                      <c:pt idx="7755">
                        <c:v>920.20421726783297</c:v>
                      </c:pt>
                      <c:pt idx="7756">
                        <c:v>917.32825811128657</c:v>
                      </c:pt>
                      <c:pt idx="7757">
                        <c:v>916.31925563409482</c:v>
                      </c:pt>
                      <c:pt idx="7758">
                        <c:v>916.31925563409482</c:v>
                      </c:pt>
                      <c:pt idx="7759">
                        <c:v>916.31925563409482</c:v>
                      </c:pt>
                      <c:pt idx="7760">
                        <c:v>896.01836747023788</c:v>
                      </c:pt>
                      <c:pt idx="7761">
                        <c:v>899.49851972689908</c:v>
                      </c:pt>
                      <c:pt idx="7762">
                        <c:v>917.18325176725898</c:v>
                      </c:pt>
                      <c:pt idx="7763">
                        <c:v>918.71790224155041</c:v>
                      </c:pt>
                      <c:pt idx="7764">
                        <c:v>932.0041085130747</c:v>
                      </c:pt>
                      <c:pt idx="7765">
                        <c:v>932.0041085130747</c:v>
                      </c:pt>
                      <c:pt idx="7766">
                        <c:v>932.0041085130747</c:v>
                      </c:pt>
                      <c:pt idx="7767">
                        <c:v>945.96096912572648</c:v>
                      </c:pt>
                      <c:pt idx="7768">
                        <c:v>943.3025194852213</c:v>
                      </c:pt>
                      <c:pt idx="7769">
                        <c:v>950.25074013654137</c:v>
                      </c:pt>
                      <c:pt idx="7770">
                        <c:v>958.30463416107159</c:v>
                      </c:pt>
                      <c:pt idx="7771">
                        <c:v>959.43447525828628</c:v>
                      </c:pt>
                      <c:pt idx="7772">
                        <c:v>959.43447525828628</c:v>
                      </c:pt>
                      <c:pt idx="7773">
                        <c:v>959.43447525828628</c:v>
                      </c:pt>
                      <c:pt idx="7774">
                        <c:v>960.01450063439654</c:v>
                      </c:pt>
                      <c:pt idx="7775">
                        <c:v>953.36837653313387</c:v>
                      </c:pt>
                      <c:pt idx="7776">
                        <c:v>948.46837049120279</c:v>
                      </c:pt>
                      <c:pt idx="7777">
                        <c:v>961.30747386864209</c:v>
                      </c:pt>
                      <c:pt idx="7778">
                        <c:v>966.62437314965223</c:v>
                      </c:pt>
                      <c:pt idx="7779">
                        <c:v>966.62437314965223</c:v>
                      </c:pt>
                      <c:pt idx="7780">
                        <c:v>966.62437314965223</c:v>
                      </c:pt>
                      <c:pt idx="7781">
                        <c:v>968.92634886108965</c:v>
                      </c:pt>
                      <c:pt idx="7782">
                        <c:v>966.32227659959483</c:v>
                      </c:pt>
                      <c:pt idx="7783">
                        <c:v>963.20464020300255</c:v>
                      </c:pt>
                      <c:pt idx="7784">
                        <c:v>985.94042656032218</c:v>
                      </c:pt>
                      <c:pt idx="7785">
                        <c:v>999.28705214185811</c:v>
                      </c:pt>
                      <c:pt idx="7786">
                        <c:v>999.28705214185811</c:v>
                      </c:pt>
                      <c:pt idx="7787">
                        <c:v>999.28705214185811</c:v>
                      </c:pt>
                      <c:pt idx="7788">
                        <c:v>1000.5316899280945</c:v>
                      </c:pt>
                      <c:pt idx="7789">
                        <c:v>998.53785269771561</c:v>
                      </c:pt>
                      <c:pt idx="7790">
                        <c:v>1007.377197752395</c:v>
                      </c:pt>
                      <c:pt idx="7791">
                        <c:v>1005.540450728046</c:v>
                      </c:pt>
                      <c:pt idx="7792">
                        <c:v>1001.9455017823631</c:v>
                      </c:pt>
                      <c:pt idx="7793">
                        <c:v>1001.9455017823631</c:v>
                      </c:pt>
                      <c:pt idx="7794">
                        <c:v>1001.9455017823631</c:v>
                      </c:pt>
                      <c:pt idx="7795">
                        <c:v>1011.3044529031412</c:v>
                      </c:pt>
                      <c:pt idx="7796">
                        <c:v>1015.6365174309642</c:v>
                      </c:pt>
                      <c:pt idx="7797">
                        <c:v>1014.2649990937036</c:v>
                      </c:pt>
                      <c:pt idx="7798">
                        <c:v>1010.1141924959149</c:v>
                      </c:pt>
                      <c:pt idx="7799">
                        <c:v>1010.0779409099081</c:v>
                      </c:pt>
                      <c:pt idx="7800">
                        <c:v>1010.0779409099081</c:v>
                      </c:pt>
                      <c:pt idx="7801">
                        <c:v>1010.0779409099081</c:v>
                      </c:pt>
                      <c:pt idx="7802">
                        <c:v>997.94574345960302</c:v>
                      </c:pt>
                      <c:pt idx="7803">
                        <c:v>998.3807624916858</c:v>
                      </c:pt>
                      <c:pt idx="7804">
                        <c:v>995.52292912814289</c:v>
                      </c:pt>
                      <c:pt idx="7805">
                        <c:v>982.04942299558309</c:v>
                      </c:pt>
                      <c:pt idx="7806">
                        <c:v>967.39774031779939</c:v>
                      </c:pt>
                      <c:pt idx="7807">
                        <c:v>967.39774031779939</c:v>
                      </c:pt>
                      <c:pt idx="7808">
                        <c:v>967.39774031779939</c:v>
                      </c:pt>
                      <c:pt idx="7809">
                        <c:v>982.01921334057727</c:v>
                      </c:pt>
                      <c:pt idx="7810">
                        <c:v>982.30922602863245</c:v>
                      </c:pt>
                      <c:pt idx="7811">
                        <c:v>997.59531146153665</c:v>
                      </c:pt>
                      <c:pt idx="7812">
                        <c:v>999.59519062291679</c:v>
                      </c:pt>
                      <c:pt idx="7813">
                        <c:v>1007.4497009244091</c:v>
                      </c:pt>
                      <c:pt idx="7814">
                        <c:v>1007.4497009244091</c:v>
                      </c:pt>
                      <c:pt idx="7815">
                        <c:v>1007.4497009244091</c:v>
                      </c:pt>
                      <c:pt idx="7816">
                        <c:v>1007.61283306144</c:v>
                      </c:pt>
                      <c:pt idx="7817">
                        <c:v>1007.8484683704846</c:v>
                      </c:pt>
                      <c:pt idx="7818">
                        <c:v>1008.4526614705994</c:v>
                      </c:pt>
                      <c:pt idx="7819">
                        <c:v>1008.4526614705994</c:v>
                      </c:pt>
                      <c:pt idx="7820">
                        <c:v>1009.9087668418762</c:v>
                      </c:pt>
                      <c:pt idx="7821">
                        <c:v>1009.9087668418762</c:v>
                      </c:pt>
                      <c:pt idx="7822">
                        <c:v>1009.9087668418762</c:v>
                      </c:pt>
                      <c:pt idx="7823">
                        <c:v>1003.7097456346984</c:v>
                      </c:pt>
                      <c:pt idx="7824">
                        <c:v>1012.4222101383536</c:v>
                      </c:pt>
                      <c:pt idx="7825">
                        <c:v>1005.2806476949967</c:v>
                      </c:pt>
                      <c:pt idx="7826">
                        <c:v>990.3570781221614</c:v>
                      </c:pt>
                      <c:pt idx="7827">
                        <c:v>1012.9236904114489</c:v>
                      </c:pt>
                      <c:pt idx="7828">
                        <c:v>1012.9236904114489</c:v>
                      </c:pt>
                      <c:pt idx="7829">
                        <c:v>1012.9236904114489</c:v>
                      </c:pt>
                      <c:pt idx="7830">
                        <c:v>1009.3952027067786</c:v>
                      </c:pt>
                      <c:pt idx="7831">
                        <c:v>1005.9029665881151</c:v>
                      </c:pt>
                      <c:pt idx="7832">
                        <c:v>995.02749078604882</c:v>
                      </c:pt>
                      <c:pt idx="7833">
                        <c:v>998.69494290374564</c:v>
                      </c:pt>
                      <c:pt idx="7834">
                        <c:v>980.08579542021005</c:v>
                      </c:pt>
                      <c:pt idx="7835">
                        <c:v>980.08579542021005</c:v>
                      </c:pt>
                      <c:pt idx="7836">
                        <c:v>980.08579542021005</c:v>
                      </c:pt>
                      <c:pt idx="7837">
                        <c:v>985.69874932027642</c:v>
                      </c:pt>
                      <c:pt idx="7838">
                        <c:v>990.81626487824883</c:v>
                      </c:pt>
                      <c:pt idx="7839">
                        <c:v>1005.2202283849855</c:v>
                      </c:pt>
                      <c:pt idx="7840">
                        <c:v>990.97335508427875</c:v>
                      </c:pt>
                      <c:pt idx="7841">
                        <c:v>974.06199021206567</c:v>
                      </c:pt>
                      <c:pt idx="7842">
                        <c:v>974.06199021206567</c:v>
                      </c:pt>
                      <c:pt idx="7843">
                        <c:v>974.06199021206567</c:v>
                      </c:pt>
                      <c:pt idx="7844">
                        <c:v>982.55090326867844</c:v>
                      </c:pt>
                      <c:pt idx="7845">
                        <c:v>990.23623950213857</c:v>
                      </c:pt>
                      <c:pt idx="7846">
                        <c:v>1000.3564739290613</c:v>
                      </c:pt>
                      <c:pt idx="7847">
                        <c:v>998.65264938673738</c:v>
                      </c:pt>
                      <c:pt idx="7848">
                        <c:v>998.65264938673738</c:v>
                      </c:pt>
                      <c:pt idx="7849">
                        <c:v>998.65264938673738</c:v>
                      </c:pt>
                      <c:pt idx="7850">
                        <c:v>998.65264938673738</c:v>
                      </c:pt>
                      <c:pt idx="7851">
                        <c:v>997.61343725454014</c:v>
                      </c:pt>
                      <c:pt idx="7852">
                        <c:v>1009.2320705697477</c:v>
                      </c:pt>
                      <c:pt idx="7853">
                        <c:v>1002.5738626064826</c:v>
                      </c:pt>
                      <c:pt idx="7854">
                        <c:v>990.91293577426711</c:v>
                      </c:pt>
                      <c:pt idx="7855">
                        <c:v>990.91293577426711</c:v>
                      </c:pt>
                      <c:pt idx="7856">
                        <c:v>990.91293577426711</c:v>
                      </c:pt>
                      <c:pt idx="7857">
                        <c:v>990.91293577426711</c:v>
                      </c:pt>
                      <c:pt idx="7858">
                        <c:v>975.98332427043056</c:v>
                      </c:pt>
                      <c:pt idx="7859">
                        <c:v>977.78381970877274</c:v>
                      </c:pt>
                      <c:pt idx="7860">
                        <c:v>965.25285481239189</c:v>
                      </c:pt>
                      <c:pt idx="7861">
                        <c:v>940.12446377861772</c:v>
                      </c:pt>
                      <c:pt idx="7862">
                        <c:v>930.36674521176383</c:v>
                      </c:pt>
                      <c:pt idx="7863">
                        <c:v>930.36674521176383</c:v>
                      </c:pt>
                      <c:pt idx="7864">
                        <c:v>930.36674521176383</c:v>
                      </c:pt>
                      <c:pt idx="7865">
                        <c:v>932.78351761222302</c:v>
                      </c:pt>
                      <c:pt idx="7866">
                        <c:v>943.50794513926064</c:v>
                      </c:pt>
                      <c:pt idx="7867">
                        <c:v>918.86290858557823</c:v>
                      </c:pt>
                      <c:pt idx="7868">
                        <c:v>931.9920246510726</c:v>
                      </c:pt>
                      <c:pt idx="7869">
                        <c:v>911.43737538516734</c:v>
                      </c:pt>
                      <c:pt idx="7870">
                        <c:v>911.43737538516734</c:v>
                      </c:pt>
                      <c:pt idx="7871">
                        <c:v>911.43737538516734</c:v>
                      </c:pt>
                      <c:pt idx="7872">
                        <c:v>911.43737538516734</c:v>
                      </c:pt>
                      <c:pt idx="7873">
                        <c:v>913.0505709624739</c:v>
                      </c:pt>
                      <c:pt idx="7874">
                        <c:v>905.71566672708025</c:v>
                      </c:pt>
                      <c:pt idx="7875">
                        <c:v>910.70025980302717</c:v>
                      </c:pt>
                      <c:pt idx="7876">
                        <c:v>928.73542384145389</c:v>
                      </c:pt>
                      <c:pt idx="7877">
                        <c:v>928.73542384145389</c:v>
                      </c:pt>
                      <c:pt idx="7878">
                        <c:v>928.73542384145389</c:v>
                      </c:pt>
                      <c:pt idx="7879">
                        <c:v>917.06845507823709</c:v>
                      </c:pt>
                      <c:pt idx="7880">
                        <c:v>929.06168811551572</c:v>
                      </c:pt>
                      <c:pt idx="7881">
                        <c:v>915.67881094797303</c:v>
                      </c:pt>
                      <c:pt idx="7882">
                        <c:v>919.5456467887077</c:v>
                      </c:pt>
                      <c:pt idx="7883">
                        <c:v>944.6679958914807</c:v>
                      </c:pt>
                      <c:pt idx="7884">
                        <c:v>944.6679958914807</c:v>
                      </c:pt>
                      <c:pt idx="7885">
                        <c:v>944.6679958914807</c:v>
                      </c:pt>
                      <c:pt idx="7886">
                        <c:v>947.16331339495491</c:v>
                      </c:pt>
                      <c:pt idx="7887">
                        <c:v>932.10077940909309</c:v>
                      </c:pt>
                      <c:pt idx="7888">
                        <c:v>932.40891789015166</c:v>
                      </c:pt>
                      <c:pt idx="7889">
                        <c:v>931.71409582501951</c:v>
                      </c:pt>
                      <c:pt idx="7890">
                        <c:v>909.31061567276311</c:v>
                      </c:pt>
                      <c:pt idx="7891">
                        <c:v>909.31061567276311</c:v>
                      </c:pt>
                      <c:pt idx="7892">
                        <c:v>909.31061567276311</c:v>
                      </c:pt>
                      <c:pt idx="7893">
                        <c:v>898.55597849071978</c:v>
                      </c:pt>
                      <c:pt idx="7894">
                        <c:v>902.12071778139705</c:v>
                      </c:pt>
                      <c:pt idx="7895">
                        <c:v>904.57374176786323</c:v>
                      </c:pt>
                      <c:pt idx="7896">
                        <c:v>894.59247175396683</c:v>
                      </c:pt>
                      <c:pt idx="7897">
                        <c:v>909.44958008578953</c:v>
                      </c:pt>
                      <c:pt idx="7898">
                        <c:v>909.44958008578953</c:v>
                      </c:pt>
                      <c:pt idx="7899">
                        <c:v>909.44958008578953</c:v>
                      </c:pt>
                      <c:pt idx="7900">
                        <c:v>909.44958008578953</c:v>
                      </c:pt>
                      <c:pt idx="7901">
                        <c:v>926.53616095703592</c:v>
                      </c:pt>
                      <c:pt idx="7902">
                        <c:v>941.43556280586677</c:v>
                      </c:pt>
                      <c:pt idx="7903">
                        <c:v>937.26058848407354</c:v>
                      </c:pt>
                      <c:pt idx="7904">
                        <c:v>937.22433689806678</c:v>
                      </c:pt>
                      <c:pt idx="7905">
                        <c:v>937.22433689806678</c:v>
                      </c:pt>
                      <c:pt idx="7906">
                        <c:v>937.22433689806678</c:v>
                      </c:pt>
                      <c:pt idx="7907">
                        <c:v>949.19944414234192</c:v>
                      </c:pt>
                      <c:pt idx="7908">
                        <c:v>938.71065192434912</c:v>
                      </c:pt>
                      <c:pt idx="7909">
                        <c:v>943.6892030692951</c:v>
                      </c:pt>
                      <c:pt idx="7910">
                        <c:v>953.97861156425006</c:v>
                      </c:pt>
                      <c:pt idx="7911">
                        <c:v>950.70992689262903</c:v>
                      </c:pt>
                      <c:pt idx="7912">
                        <c:v>950.70992689262903</c:v>
                      </c:pt>
                      <c:pt idx="7913">
                        <c:v>950.70992689262903</c:v>
                      </c:pt>
                      <c:pt idx="7914">
                        <c:v>943.06084224517565</c:v>
                      </c:pt>
                      <c:pt idx="7915">
                        <c:v>966.02018004953766</c:v>
                      </c:pt>
                      <c:pt idx="7916">
                        <c:v>965.09576460636197</c:v>
                      </c:pt>
                      <c:pt idx="7917">
                        <c:v>964.59428433326684</c:v>
                      </c:pt>
                      <c:pt idx="7918">
                        <c:v>965.98997039453195</c:v>
                      </c:pt>
                      <c:pt idx="7919">
                        <c:v>965.98997039453195</c:v>
                      </c:pt>
                      <c:pt idx="7920">
                        <c:v>965.98997039453195</c:v>
                      </c:pt>
                      <c:pt idx="7921">
                        <c:v>963.52486254606356</c:v>
                      </c:pt>
                      <c:pt idx="7922">
                        <c:v>957.81523774997879</c:v>
                      </c:pt>
                      <c:pt idx="7923">
                        <c:v>960.74557428553555</c:v>
                      </c:pt>
                      <c:pt idx="7924">
                        <c:v>962.0687571747867</c:v>
                      </c:pt>
                      <c:pt idx="7925">
                        <c:v>976.69627212856585</c:v>
                      </c:pt>
                      <c:pt idx="7926">
                        <c:v>976.69627212856585</c:v>
                      </c:pt>
                      <c:pt idx="7927">
                        <c:v>976.69627212856585</c:v>
                      </c:pt>
                      <c:pt idx="7928">
                        <c:v>977.02253640262768</c:v>
                      </c:pt>
                      <c:pt idx="7929">
                        <c:v>977.78986163977333</c:v>
                      </c:pt>
                      <c:pt idx="7930">
                        <c:v>983.59011540087545</c:v>
                      </c:pt>
                      <c:pt idx="7931">
                        <c:v>988.60491813182807</c:v>
                      </c:pt>
                      <c:pt idx="7932">
                        <c:v>993.40221134673959</c:v>
                      </c:pt>
                      <c:pt idx="7933">
                        <c:v>993.40221134673959</c:v>
                      </c:pt>
                      <c:pt idx="7934">
                        <c:v>993.40221134673959</c:v>
                      </c:pt>
                      <c:pt idx="7935">
                        <c:v>995.66189354116887</c:v>
                      </c:pt>
                      <c:pt idx="7936">
                        <c:v>995.13624554406897</c:v>
                      </c:pt>
                      <c:pt idx="7937">
                        <c:v>989.78913660805313</c:v>
                      </c:pt>
                      <c:pt idx="7938">
                        <c:v>988.60491813182819</c:v>
                      </c:pt>
                      <c:pt idx="7939">
                        <c:v>988.60491813182819</c:v>
                      </c:pt>
                      <c:pt idx="7940">
                        <c:v>988.60491813182819</c:v>
                      </c:pt>
                      <c:pt idx="7941">
                        <c:v>988.60491813182819</c:v>
                      </c:pt>
                      <c:pt idx="7942">
                        <c:v>988.59283426982586</c:v>
                      </c:pt>
                      <c:pt idx="7943">
                        <c:v>998.47743338770385</c:v>
                      </c:pt>
                      <c:pt idx="7944">
                        <c:v>1004.1931001147898</c:v>
                      </c:pt>
                      <c:pt idx="7945">
                        <c:v>1001.6796568183123</c:v>
                      </c:pt>
                      <c:pt idx="7946">
                        <c:v>1009.7154250498389</c:v>
                      </c:pt>
                      <c:pt idx="7947">
                        <c:v>1009.7154250498389</c:v>
                      </c:pt>
                      <c:pt idx="7948">
                        <c:v>1009.7154250498389</c:v>
                      </c:pt>
                      <c:pt idx="7949">
                        <c:v>1005.8969246571133</c:v>
                      </c:pt>
                      <c:pt idx="7950">
                        <c:v>1000.4048093770699</c:v>
                      </c:pt>
                      <c:pt idx="7951">
                        <c:v>1010.5008760799881</c:v>
                      </c:pt>
                      <c:pt idx="7952">
                        <c:v>999.8187420699586</c:v>
                      </c:pt>
                      <c:pt idx="7953">
                        <c:v>1001.2869313032376</c:v>
                      </c:pt>
                      <c:pt idx="7954">
                        <c:v>1001.2869313032376</c:v>
                      </c:pt>
                      <c:pt idx="7955">
                        <c:v>1001.2869313032376</c:v>
                      </c:pt>
                      <c:pt idx="7956">
                        <c:v>997.71010815055797</c:v>
                      </c:pt>
                      <c:pt idx="7957">
                        <c:v>1005.3410670050079</c:v>
                      </c:pt>
                      <c:pt idx="7958">
                        <c:v>1014.9719050208377</c:v>
                      </c:pt>
                      <c:pt idx="7959">
                        <c:v>1014.1018669566723</c:v>
                      </c:pt>
                      <c:pt idx="7960">
                        <c:v>1014.4100054377308</c:v>
                      </c:pt>
                      <c:pt idx="7961">
                        <c:v>1014.4100054377308</c:v>
                      </c:pt>
                      <c:pt idx="7962">
                        <c:v>1014.4100054377308</c:v>
                      </c:pt>
                      <c:pt idx="7963">
                        <c:v>1020.8446619539533</c:v>
                      </c:pt>
                      <c:pt idx="7964">
                        <c:v>1020.2344269228373</c:v>
                      </c:pt>
                      <c:pt idx="7965">
                        <c:v>1019.4791855476938</c:v>
                      </c:pt>
                      <c:pt idx="7966">
                        <c:v>1018.0714156244263</c:v>
                      </c:pt>
                      <c:pt idx="7967">
                        <c:v>1010.6760920790213</c:v>
                      </c:pt>
                      <c:pt idx="7968">
                        <c:v>1010.6760920790213</c:v>
                      </c:pt>
                      <c:pt idx="7969">
                        <c:v>1010.6760920790213</c:v>
                      </c:pt>
                      <c:pt idx="7970">
                        <c:v>1010.174611805926</c:v>
                      </c:pt>
                      <c:pt idx="7971">
                        <c:v>1010.3256600809548</c:v>
                      </c:pt>
                      <c:pt idx="7972">
                        <c:v>1009.1474835357309</c:v>
                      </c:pt>
                      <c:pt idx="7973">
                        <c:v>997.26904718747403</c:v>
                      </c:pt>
                      <c:pt idx="7974">
                        <c:v>987.81946710167881</c:v>
                      </c:pt>
                      <c:pt idx="7975">
                        <c:v>987.81946710167881</c:v>
                      </c:pt>
                      <c:pt idx="7976">
                        <c:v>987.81946710167881</c:v>
                      </c:pt>
                      <c:pt idx="7977">
                        <c:v>996.91257325840638</c:v>
                      </c:pt>
                      <c:pt idx="7978">
                        <c:v>990.02477191709772</c:v>
                      </c:pt>
                      <c:pt idx="7979">
                        <c:v>983.54782188386707</c:v>
                      </c:pt>
                      <c:pt idx="7980">
                        <c:v>983.65053471088675</c:v>
                      </c:pt>
                      <c:pt idx="7981">
                        <c:v>987.51132862062036</c:v>
                      </c:pt>
                      <c:pt idx="7982">
                        <c:v>987.51132862062036</c:v>
                      </c:pt>
                      <c:pt idx="7983">
                        <c:v>987.51132862062036</c:v>
                      </c:pt>
                      <c:pt idx="7984">
                        <c:v>990.19394598512986</c:v>
                      </c:pt>
                      <c:pt idx="7985">
                        <c:v>1001.3775602682547</c:v>
                      </c:pt>
                      <c:pt idx="7986">
                        <c:v>988.14573137574075</c:v>
                      </c:pt>
                      <c:pt idx="7987">
                        <c:v>988.67137937284053</c:v>
                      </c:pt>
                      <c:pt idx="7988">
                        <c:v>980.59935955530693</c:v>
                      </c:pt>
                      <c:pt idx="7989">
                        <c:v>980.59935955530693</c:v>
                      </c:pt>
                      <c:pt idx="7990">
                        <c:v>980.59935955530693</c:v>
                      </c:pt>
                      <c:pt idx="7991">
                        <c:v>991.65609328740754</c:v>
                      </c:pt>
                      <c:pt idx="7992">
                        <c:v>981.26397196543314</c:v>
                      </c:pt>
                      <c:pt idx="7993">
                        <c:v>979.84411818016349</c:v>
                      </c:pt>
                      <c:pt idx="7994">
                        <c:v>974.80514772520621</c:v>
                      </c:pt>
                      <c:pt idx="7995">
                        <c:v>979.54806356110737</c:v>
                      </c:pt>
                      <c:pt idx="7996">
                        <c:v>979.54806356110737</c:v>
                      </c:pt>
                      <c:pt idx="7997">
                        <c:v>979.54806356110737</c:v>
                      </c:pt>
                      <c:pt idx="7998">
                        <c:v>977.85632288078591</c:v>
                      </c:pt>
                      <c:pt idx="7999">
                        <c:v>993.57138541477161</c:v>
                      </c:pt>
                      <c:pt idx="8000">
                        <c:v>998.41701407769222</c:v>
                      </c:pt>
                      <c:pt idx="8001">
                        <c:v>999.0997522808218</c:v>
                      </c:pt>
                      <c:pt idx="8002">
                        <c:v>1002.8034559845256</c:v>
                      </c:pt>
                      <c:pt idx="8003">
                        <c:v>1002.8034559845256</c:v>
                      </c:pt>
                      <c:pt idx="8004">
                        <c:v>1002.8034559845256</c:v>
                      </c:pt>
                      <c:pt idx="8005">
                        <c:v>1002.8034559845256</c:v>
                      </c:pt>
                      <c:pt idx="8006">
                        <c:v>1000.6646124101193</c:v>
                      </c:pt>
                      <c:pt idx="8007">
                        <c:v>1000.9123315811662</c:v>
                      </c:pt>
                      <c:pt idx="8008">
                        <c:v>1002.9182526735475</c:v>
                      </c:pt>
                      <c:pt idx="8009">
                        <c:v>1000.0604193100046</c:v>
                      </c:pt>
                      <c:pt idx="8010">
                        <c:v>1000.0604193100046</c:v>
                      </c:pt>
                      <c:pt idx="8011">
                        <c:v>1000.0604193100046</c:v>
                      </c:pt>
                      <c:pt idx="8012">
                        <c:v>1004.3441483898183</c:v>
                      </c:pt>
                      <c:pt idx="8013">
                        <c:v>1004.2353936317976</c:v>
                      </c:pt>
                      <c:pt idx="8014">
                        <c:v>1008.3076551265714</c:v>
                      </c:pt>
                      <c:pt idx="8015">
                        <c:v>1007.2684429943741</c:v>
                      </c:pt>
                      <c:pt idx="8016">
                        <c:v>998.87620083377954</c:v>
                      </c:pt>
                      <c:pt idx="8017">
                        <c:v>998.87620083377954</c:v>
                      </c:pt>
                      <c:pt idx="8018">
                        <c:v>998.87620083377954</c:v>
                      </c:pt>
                      <c:pt idx="8019">
                        <c:v>990.15165246812194</c:v>
                      </c:pt>
                      <c:pt idx="8020">
                        <c:v>989.29369826595905</c:v>
                      </c:pt>
                      <c:pt idx="8021">
                        <c:v>987.43882544860662</c:v>
                      </c:pt>
                      <c:pt idx="8022">
                        <c:v>990.75584556823685</c:v>
                      </c:pt>
                      <c:pt idx="8023">
                        <c:v>985.55978490724965</c:v>
                      </c:pt>
                      <c:pt idx="8024">
                        <c:v>985.55978490724965</c:v>
                      </c:pt>
                      <c:pt idx="8025">
                        <c:v>985.55978490724965</c:v>
                      </c:pt>
                      <c:pt idx="8026">
                        <c:v>992.4294604555547</c:v>
                      </c:pt>
                      <c:pt idx="8027">
                        <c:v>993.64993051778663</c:v>
                      </c:pt>
                      <c:pt idx="8028">
                        <c:v>992.1454896985008</c:v>
                      </c:pt>
                      <c:pt idx="8029">
                        <c:v>1003.1297202585878</c:v>
                      </c:pt>
                      <c:pt idx="8030">
                        <c:v>967.6575433508483</c:v>
                      </c:pt>
                      <c:pt idx="8031">
                        <c:v>967.6575433508483</c:v>
                      </c:pt>
                      <c:pt idx="8032">
                        <c:v>967.6575433508483</c:v>
                      </c:pt>
                      <c:pt idx="8033">
                        <c:v>950.89118482266281</c:v>
                      </c:pt>
                      <c:pt idx="8034">
                        <c:v>967.14397921575073</c:v>
                      </c:pt>
                      <c:pt idx="8035">
                        <c:v>982.09775844359183</c:v>
                      </c:pt>
                      <c:pt idx="8036">
                        <c:v>993.89160775783262</c:v>
                      </c:pt>
                      <c:pt idx="8037">
                        <c:v>996.56818319134129</c:v>
                      </c:pt>
                      <c:pt idx="8038">
                        <c:v>996.56818319134129</c:v>
                      </c:pt>
                      <c:pt idx="8039">
                        <c:v>996.56818319134129</c:v>
                      </c:pt>
                      <c:pt idx="8040">
                        <c:v>996.56818319134129</c:v>
                      </c:pt>
                      <c:pt idx="8041">
                        <c:v>991.58359011539426</c:v>
                      </c:pt>
                      <c:pt idx="8042">
                        <c:v>996.20566733127225</c:v>
                      </c:pt>
                      <c:pt idx="8043">
                        <c:v>998.49555918070735</c:v>
                      </c:pt>
                      <c:pt idx="8044">
                        <c:v>1013.8964413026333</c:v>
                      </c:pt>
                      <c:pt idx="8045">
                        <c:v>1013.8964413026333</c:v>
                      </c:pt>
                      <c:pt idx="8046">
                        <c:v>1013.8964413026333</c:v>
                      </c:pt>
                      <c:pt idx="8047">
                        <c:v>1017.8478641773842</c:v>
                      </c:pt>
                      <c:pt idx="8048">
                        <c:v>1024.2100175215928</c:v>
                      </c:pt>
                      <c:pt idx="8049">
                        <c:v>1023.2070569754022</c:v>
                      </c:pt>
                      <c:pt idx="8050">
                        <c:v>1029.3335750105664</c:v>
                      </c:pt>
                      <c:pt idx="8051">
                        <c:v>1027.7082955712576</c:v>
                      </c:pt>
                      <c:pt idx="8052">
                        <c:v>1027.7082955712576</c:v>
                      </c:pt>
                      <c:pt idx="8053">
                        <c:v>1027.7082955712576</c:v>
                      </c:pt>
                      <c:pt idx="8054">
                        <c:v>1031.2669929309336</c:v>
                      </c:pt>
                      <c:pt idx="8055">
                        <c:v>1031.4905443779762</c:v>
                      </c:pt>
                      <c:pt idx="8056">
                        <c:v>1039.0429581294111</c:v>
                      </c:pt>
                      <c:pt idx="8057">
                        <c:v>1033.5145912633607</c:v>
                      </c:pt>
                      <c:pt idx="8058">
                        <c:v>1038.2333393752574</c:v>
                      </c:pt>
                      <c:pt idx="8059">
                        <c:v>1038.2333393752574</c:v>
                      </c:pt>
                      <c:pt idx="8060">
                        <c:v>1038.2333393752574</c:v>
                      </c:pt>
                      <c:pt idx="8061">
                        <c:v>1037.4297625521046</c:v>
                      </c:pt>
                      <c:pt idx="8062">
                        <c:v>1037.5747688961324</c:v>
                      </c:pt>
                      <c:pt idx="8063">
                        <c:v>1037.7016494471566</c:v>
                      </c:pt>
                      <c:pt idx="8064">
                        <c:v>1039.5686061265112</c:v>
                      </c:pt>
                      <c:pt idx="8065">
                        <c:v>1040.9763760497788</c:v>
                      </c:pt>
                      <c:pt idx="8066">
                        <c:v>1040.9763760497788</c:v>
                      </c:pt>
                      <c:pt idx="8067">
                        <c:v>1040.9763760497788</c:v>
                      </c:pt>
                      <c:pt idx="8068">
                        <c:v>1042.535194248075</c:v>
                      </c:pt>
                      <c:pt idx="8069">
                        <c:v>1036.0884538698501</c:v>
                      </c:pt>
                      <c:pt idx="8070">
                        <c:v>1038.1245846172369</c:v>
                      </c:pt>
                      <c:pt idx="8071">
                        <c:v>1038.5173101323116</c:v>
                      </c:pt>
                      <c:pt idx="8072">
                        <c:v>1048.1239804241368</c:v>
                      </c:pt>
                      <c:pt idx="8073">
                        <c:v>1048.1239804241368</c:v>
                      </c:pt>
                      <c:pt idx="8074">
                        <c:v>1048.1239804241368</c:v>
                      </c:pt>
                      <c:pt idx="8075">
                        <c:v>1046.4382816748166</c:v>
                      </c:pt>
                      <c:pt idx="8076">
                        <c:v>1045.9911787807316</c:v>
                      </c:pt>
                      <c:pt idx="8077">
                        <c:v>1045.2359374055882</c:v>
                      </c:pt>
                      <c:pt idx="8078">
                        <c:v>1050.6797172376225</c:v>
                      </c:pt>
                      <c:pt idx="8079">
                        <c:v>1048.5408736632162</c:v>
                      </c:pt>
                      <c:pt idx="8080">
                        <c:v>1048.5408736632162</c:v>
                      </c:pt>
                      <c:pt idx="8081">
                        <c:v>1048.5408736632162</c:v>
                      </c:pt>
                      <c:pt idx="8082">
                        <c:v>1051.9122711618568</c:v>
                      </c:pt>
                      <c:pt idx="8083">
                        <c:v>1045.9186756087179</c:v>
                      </c:pt>
                      <c:pt idx="8084">
                        <c:v>1047.3385293939878</c:v>
                      </c:pt>
                      <c:pt idx="8085">
                        <c:v>1047.6285420820427</c:v>
                      </c:pt>
                      <c:pt idx="8086">
                        <c:v>1049.271947314355</c:v>
                      </c:pt>
                      <c:pt idx="8087">
                        <c:v>1049.271947314355</c:v>
                      </c:pt>
                      <c:pt idx="8088">
                        <c:v>1049.271947314355</c:v>
                      </c:pt>
                      <c:pt idx="8089">
                        <c:v>1048.6919219382448</c:v>
                      </c:pt>
                      <c:pt idx="8090">
                        <c:v>1051.8639357138477</c:v>
                      </c:pt>
                      <c:pt idx="8091">
                        <c:v>1047.018307050927</c:v>
                      </c:pt>
                      <c:pt idx="8092">
                        <c:v>1045.8642982297076</c:v>
                      </c:pt>
                      <c:pt idx="8093">
                        <c:v>1044.3658993414228</c:v>
                      </c:pt>
                      <c:pt idx="8094">
                        <c:v>1044.3658993414228</c:v>
                      </c:pt>
                      <c:pt idx="8095">
                        <c:v>1044.3658993414228</c:v>
                      </c:pt>
                      <c:pt idx="8096">
                        <c:v>1047.5137453930211</c:v>
                      </c:pt>
                      <c:pt idx="8097">
                        <c:v>1043.423358105244</c:v>
                      </c:pt>
                      <c:pt idx="8098">
                        <c:v>1040.6742794997217</c:v>
                      </c:pt>
                      <c:pt idx="8099">
                        <c:v>1041.7618270799283</c:v>
                      </c:pt>
                      <c:pt idx="8100">
                        <c:v>1045.2721889915952</c:v>
                      </c:pt>
                      <c:pt idx="8101">
                        <c:v>1045.2721889915952</c:v>
                      </c:pt>
                      <c:pt idx="8102">
                        <c:v>1045.2721889915952</c:v>
                      </c:pt>
                      <c:pt idx="8103">
                        <c:v>1045.2721889915952</c:v>
                      </c:pt>
                      <c:pt idx="8104">
                        <c:v>1046.3778623648052</c:v>
                      </c:pt>
                      <c:pt idx="8105">
                        <c:v>1046.7645459488788</c:v>
                      </c:pt>
                      <c:pt idx="8106">
                        <c:v>1040.1788411576274</c:v>
                      </c:pt>
                      <c:pt idx="8107">
                        <c:v>1016.4400942541172</c:v>
                      </c:pt>
                      <c:pt idx="8108">
                        <c:v>1016.4400942541172</c:v>
                      </c:pt>
                      <c:pt idx="8109">
                        <c:v>1016.4400942541172</c:v>
                      </c:pt>
                      <c:pt idx="8110">
                        <c:v>1030.844057760854</c:v>
                      </c:pt>
                      <c:pt idx="8111">
                        <c:v>1019.4671016856923</c:v>
                      </c:pt>
                      <c:pt idx="8112">
                        <c:v>1021.291764848039</c:v>
                      </c:pt>
                      <c:pt idx="8113">
                        <c:v>1032.5237145791732</c:v>
                      </c:pt>
                      <c:pt idx="8114">
                        <c:v>1029.5994199746176</c:v>
                      </c:pt>
                      <c:pt idx="8115">
                        <c:v>1029.5994199746176</c:v>
                      </c:pt>
                      <c:pt idx="8116">
                        <c:v>1029.5994199746176</c:v>
                      </c:pt>
                      <c:pt idx="8117">
                        <c:v>1029.448371699589</c:v>
                      </c:pt>
                      <c:pt idx="8118">
                        <c:v>1031.8772279620505</c:v>
                      </c:pt>
                      <c:pt idx="8119">
                        <c:v>1041.2301371518276</c:v>
                      </c:pt>
                      <c:pt idx="8120">
                        <c:v>1047.4774938070148</c:v>
                      </c:pt>
                      <c:pt idx="8121">
                        <c:v>1040.9401244637725</c:v>
                      </c:pt>
                      <c:pt idx="8122">
                        <c:v>1040.9401244637725</c:v>
                      </c:pt>
                      <c:pt idx="8123">
                        <c:v>1040.9401244637725</c:v>
                      </c:pt>
                      <c:pt idx="8124">
                        <c:v>1033.0191529212675</c:v>
                      </c:pt>
                      <c:pt idx="8125">
                        <c:v>1041.1818017038183</c:v>
                      </c:pt>
                      <c:pt idx="8126">
                        <c:v>1043.29647755422</c:v>
                      </c:pt>
                      <c:pt idx="8127">
                        <c:v>1036.4690955229228</c:v>
                      </c:pt>
                      <c:pt idx="8128">
                        <c:v>1045.8099208506974</c:v>
                      </c:pt>
                      <c:pt idx="8129">
                        <c:v>1045.8099208506974</c:v>
                      </c:pt>
                      <c:pt idx="8130">
                        <c:v>1045.8099208506974</c:v>
                      </c:pt>
                      <c:pt idx="8131">
                        <c:v>1042.2874750770281</c:v>
                      </c:pt>
                      <c:pt idx="8132">
                        <c:v>1037.6895655851547</c:v>
                      </c:pt>
                      <c:pt idx="8133">
                        <c:v>1041.2422210138297</c:v>
                      </c:pt>
                      <c:pt idx="8134">
                        <c:v>1043.3871065192375</c:v>
                      </c:pt>
                      <c:pt idx="8135">
                        <c:v>1037.9191589631985</c:v>
                      </c:pt>
                      <c:pt idx="8136">
                        <c:v>1037.9191589631985</c:v>
                      </c:pt>
                      <c:pt idx="8137">
                        <c:v>1037.9191589631985</c:v>
                      </c:pt>
                      <c:pt idx="8138">
                        <c:v>1041.616820735901</c:v>
                      </c:pt>
                      <c:pt idx="8139">
                        <c:v>1029.6900489396351</c:v>
                      </c:pt>
                      <c:pt idx="8140">
                        <c:v>1031.3394961029485</c:v>
                      </c:pt>
                      <c:pt idx="8141">
                        <c:v>1028.9227237024893</c:v>
                      </c:pt>
                      <c:pt idx="8142">
                        <c:v>1030.1371518337201</c:v>
                      </c:pt>
                      <c:pt idx="8143">
                        <c:v>1030.1371518337201</c:v>
                      </c:pt>
                      <c:pt idx="8144">
                        <c:v>1030.1371518337201</c:v>
                      </c:pt>
                      <c:pt idx="8145">
                        <c:v>1027.0255573681288</c:v>
                      </c:pt>
                      <c:pt idx="8146">
                        <c:v>1028.6870883934444</c:v>
                      </c:pt>
                      <c:pt idx="8147">
                        <c:v>1029.037520391511</c:v>
                      </c:pt>
                      <c:pt idx="8148">
                        <c:v>1027.3397377801882</c:v>
                      </c:pt>
                      <c:pt idx="8149">
                        <c:v>1028.9348075644914</c:v>
                      </c:pt>
                      <c:pt idx="8150">
                        <c:v>1028.9348075644914</c:v>
                      </c:pt>
                      <c:pt idx="8151">
                        <c:v>1028.9348075644914</c:v>
                      </c:pt>
                      <c:pt idx="8152">
                        <c:v>1035.6292671137633</c:v>
                      </c:pt>
                      <c:pt idx="8153">
                        <c:v>1029.3033653555613</c:v>
                      </c:pt>
                      <c:pt idx="8154">
                        <c:v>1028.7293819104523</c:v>
                      </c:pt>
                      <c:pt idx="8155">
                        <c:v>1024.1375143495798</c:v>
                      </c:pt>
                      <c:pt idx="8156">
                        <c:v>1025.0377620687509</c:v>
                      </c:pt>
                      <c:pt idx="8157">
                        <c:v>1025.0377620687509</c:v>
                      </c:pt>
                      <c:pt idx="8158">
                        <c:v>1025.0377620687509</c:v>
                      </c:pt>
                      <c:pt idx="8159">
                        <c:v>1024.0831369705697</c:v>
                      </c:pt>
                      <c:pt idx="8160">
                        <c:v>1016.1138299800556</c:v>
                      </c:pt>
                      <c:pt idx="8161">
                        <c:v>1011.8663524862486</c:v>
                      </c:pt>
                      <c:pt idx="8162">
                        <c:v>1007.4919944414175</c:v>
                      </c:pt>
                      <c:pt idx="8163">
                        <c:v>1006.2171470001754</c:v>
                      </c:pt>
                      <c:pt idx="8164">
                        <c:v>1006.2171470001754</c:v>
                      </c:pt>
                      <c:pt idx="8165">
                        <c:v>1006.2171470001754</c:v>
                      </c:pt>
                      <c:pt idx="8166">
                        <c:v>1028.6266690834329</c:v>
                      </c:pt>
                      <c:pt idx="8167">
                        <c:v>1033.4179203673432</c:v>
                      </c:pt>
                      <c:pt idx="8168">
                        <c:v>1043.3387710712282</c:v>
                      </c:pt>
                      <c:pt idx="8169">
                        <c:v>1041.9793365959699</c:v>
                      </c:pt>
                      <c:pt idx="8170">
                        <c:v>1043.2662678992147</c:v>
                      </c:pt>
                      <c:pt idx="8171">
                        <c:v>1043.2662678992147</c:v>
                      </c:pt>
                      <c:pt idx="8172">
                        <c:v>1043.2662678992147</c:v>
                      </c:pt>
                      <c:pt idx="8173">
                        <c:v>1036.4449277989186</c:v>
                      </c:pt>
                      <c:pt idx="8174">
                        <c:v>1041.0851308077999</c:v>
                      </c:pt>
                      <c:pt idx="8175">
                        <c:v>1044.9338408555313</c:v>
                      </c:pt>
                      <c:pt idx="8176">
                        <c:v>1051.4832940607757</c:v>
                      </c:pt>
                      <c:pt idx="8177">
                        <c:v>1048.7462993172558</c:v>
                      </c:pt>
                      <c:pt idx="8178">
                        <c:v>1048.7462993172558</c:v>
                      </c:pt>
                      <c:pt idx="8179">
                        <c:v>1048.7462993172558</c:v>
                      </c:pt>
                      <c:pt idx="8180">
                        <c:v>1054.9755301794391</c:v>
                      </c:pt>
                      <c:pt idx="8181">
                        <c:v>1059.1202948462269</c:v>
                      </c:pt>
                      <c:pt idx="8182">
                        <c:v>1056.0932874146517</c:v>
                      </c:pt>
                      <c:pt idx="8183">
                        <c:v>1056.0932874146517</c:v>
                      </c:pt>
                      <c:pt idx="8184">
                        <c:v>1060.7697420095401</c:v>
                      </c:pt>
                      <c:pt idx="8185">
                        <c:v>1060.7697420095401</c:v>
                      </c:pt>
                      <c:pt idx="8186">
                        <c:v>1060.7697420095401</c:v>
                      </c:pt>
                      <c:pt idx="8187">
                        <c:v>1056.3893420337079</c:v>
                      </c:pt>
                      <c:pt idx="8188">
                        <c:v>1057.1445834088513</c:v>
                      </c:pt>
                      <c:pt idx="8189">
                        <c:v>1048.7583831792579</c:v>
                      </c:pt>
                      <c:pt idx="8190">
                        <c:v>1041.0549211527943</c:v>
                      </c:pt>
                      <c:pt idx="8191">
                        <c:v>1042.4385233520572</c:v>
                      </c:pt>
                      <c:pt idx="8192">
                        <c:v>1042.4385233520572</c:v>
                      </c:pt>
                      <c:pt idx="8193">
                        <c:v>1042.4385233520572</c:v>
                      </c:pt>
                      <c:pt idx="8194">
                        <c:v>1048.6496284212374</c:v>
                      </c:pt>
                      <c:pt idx="8195">
                        <c:v>1049.7492598634462</c:v>
                      </c:pt>
                      <c:pt idx="8196">
                        <c:v>1066.4370732886168</c:v>
                      </c:pt>
                      <c:pt idx="8197">
                        <c:v>1067.585040178835</c:v>
                      </c:pt>
                      <c:pt idx="8198">
                        <c:v>1073.9653193160473</c:v>
                      </c:pt>
                      <c:pt idx="8199">
                        <c:v>1073.9653193160473</c:v>
                      </c:pt>
                      <c:pt idx="8200">
                        <c:v>1073.9653193160473</c:v>
                      </c:pt>
                      <c:pt idx="8201">
                        <c:v>1073.626971179983</c:v>
                      </c:pt>
                      <c:pt idx="8202">
                        <c:v>1081.4452298954686</c:v>
                      </c:pt>
                      <c:pt idx="8203">
                        <c:v>1074.9743217932391</c:v>
                      </c:pt>
                      <c:pt idx="8204">
                        <c:v>1077.5965198477372</c:v>
                      </c:pt>
                      <c:pt idx="8205">
                        <c:v>1073.6753066279923</c:v>
                      </c:pt>
                      <c:pt idx="8206">
                        <c:v>1073.6753066279923</c:v>
                      </c:pt>
                      <c:pt idx="8207">
                        <c:v>1073.6753066279923</c:v>
                      </c:pt>
                      <c:pt idx="8208">
                        <c:v>1077.7536100537673</c:v>
                      </c:pt>
                      <c:pt idx="8209">
                        <c:v>1081.4633556884721</c:v>
                      </c:pt>
                      <c:pt idx="8210">
                        <c:v>1079.0284574950094</c:v>
                      </c:pt>
                      <c:pt idx="8211">
                        <c:v>1075.7718566853907</c:v>
                      </c:pt>
                      <c:pt idx="8212">
                        <c:v>1076.4425110265181</c:v>
                      </c:pt>
                      <c:pt idx="8213">
                        <c:v>1076.4425110265181</c:v>
                      </c:pt>
                      <c:pt idx="8214">
                        <c:v>1076.4425110265181</c:v>
                      </c:pt>
                      <c:pt idx="8215">
                        <c:v>1076.4425110265181</c:v>
                      </c:pt>
                      <c:pt idx="8216">
                        <c:v>1078.1402936378406</c:v>
                      </c:pt>
                      <c:pt idx="8217">
                        <c:v>1069.5970032022174</c:v>
                      </c:pt>
                      <c:pt idx="8218">
                        <c:v>1070.5395444383964</c:v>
                      </c:pt>
                      <c:pt idx="8219">
                        <c:v>1063.7121624070992</c:v>
                      </c:pt>
                      <c:pt idx="8220">
                        <c:v>1063.7121624070992</c:v>
                      </c:pt>
                      <c:pt idx="8221">
                        <c:v>1063.7121624070992</c:v>
                      </c:pt>
                      <c:pt idx="8222">
                        <c:v>1063.7121624070992</c:v>
                      </c:pt>
                      <c:pt idx="8223">
                        <c:v>1072.3339979457373</c:v>
                      </c:pt>
                      <c:pt idx="8224">
                        <c:v>1078.774696392961</c:v>
                      </c:pt>
                      <c:pt idx="8225">
                        <c:v>1078.8532414959759</c:v>
                      </c:pt>
                      <c:pt idx="8226">
                        <c:v>1084.1761827079874</c:v>
                      </c:pt>
                      <c:pt idx="8227">
                        <c:v>1084.1761827079874</c:v>
                      </c:pt>
                      <c:pt idx="8228">
                        <c:v>1084.1761827079874</c:v>
                      </c:pt>
                      <c:pt idx="8229">
                        <c:v>1081.1431333454111</c:v>
                      </c:pt>
                      <c:pt idx="8230">
                        <c:v>1081.1733430004169</c:v>
                      </c:pt>
                      <c:pt idx="8231">
                        <c:v>1082.4361065796568</c:v>
                      </c:pt>
                      <c:pt idx="8232">
                        <c:v>1080.1643405232253</c:v>
                      </c:pt>
                      <c:pt idx="8233">
                        <c:v>1081.5479427224882</c:v>
                      </c:pt>
                      <c:pt idx="8234">
                        <c:v>1081.5479427224882</c:v>
                      </c:pt>
                      <c:pt idx="8235">
                        <c:v>1081.5479427224882</c:v>
                      </c:pt>
                      <c:pt idx="8236">
                        <c:v>1081.5479427224882</c:v>
                      </c:pt>
                      <c:pt idx="8237">
                        <c:v>1080.5268563832942</c:v>
                      </c:pt>
                      <c:pt idx="8238">
                        <c:v>1082.4119388556524</c:v>
                      </c:pt>
                      <c:pt idx="8239">
                        <c:v>1078.394054739889</c:v>
                      </c:pt>
                      <c:pt idx="8240">
                        <c:v>1081.1733430004172</c:v>
                      </c:pt>
                      <c:pt idx="8241">
                        <c:v>1081.1733430004172</c:v>
                      </c:pt>
                      <c:pt idx="8242">
                        <c:v>1081.1733430004172</c:v>
                      </c:pt>
                      <c:pt idx="8243">
                        <c:v>1079.415141079083</c:v>
                      </c:pt>
                      <c:pt idx="8244">
                        <c:v>1086.8708839344997</c:v>
                      </c:pt>
                      <c:pt idx="8245">
                        <c:v>1095.6014742311584</c:v>
                      </c:pt>
                      <c:pt idx="8246">
                        <c:v>1091.215032324325</c:v>
                      </c:pt>
                      <c:pt idx="8247">
                        <c:v>1091.7285964594225</c:v>
                      </c:pt>
                      <c:pt idx="8248">
                        <c:v>1091.7285964594225</c:v>
                      </c:pt>
                      <c:pt idx="8249">
                        <c:v>1091.7285964594225</c:v>
                      </c:pt>
                      <c:pt idx="8250">
                        <c:v>1087.299861035581</c:v>
                      </c:pt>
                      <c:pt idx="8251">
                        <c:v>1082.315267959634</c:v>
                      </c:pt>
                      <c:pt idx="8252">
                        <c:v>1082.1702616156065</c:v>
                      </c:pt>
                      <c:pt idx="8253">
                        <c:v>1082.8771675427408</c:v>
                      </c:pt>
                      <c:pt idx="8254">
                        <c:v>1090.483958673186</c:v>
                      </c:pt>
                      <c:pt idx="8255">
                        <c:v>1090.483958673186</c:v>
                      </c:pt>
                      <c:pt idx="8256">
                        <c:v>1090.483958673186</c:v>
                      </c:pt>
                      <c:pt idx="8257">
                        <c:v>1089.9401848830826</c:v>
                      </c:pt>
                      <c:pt idx="8258">
                        <c:v>1093.2088695547034</c:v>
                      </c:pt>
                      <c:pt idx="8259">
                        <c:v>1093.0699051416771</c:v>
                      </c:pt>
                      <c:pt idx="8260">
                        <c:v>1098.4593075947009</c:v>
                      </c:pt>
                      <c:pt idx="8261">
                        <c:v>1103.5526554286687</c:v>
                      </c:pt>
                      <c:pt idx="8262">
                        <c:v>1103.5526554286687</c:v>
                      </c:pt>
                      <c:pt idx="8263">
                        <c:v>1103.5526554286687</c:v>
                      </c:pt>
                      <c:pt idx="8264">
                        <c:v>1109.8120959458579</c:v>
                      </c:pt>
                      <c:pt idx="8265">
                        <c:v>1115.6908948099749</c:v>
                      </c:pt>
                      <c:pt idx="8266">
                        <c:v>1121.9080418101562</c:v>
                      </c:pt>
                      <c:pt idx="8267">
                        <c:v>1123.0680925623765</c:v>
                      </c:pt>
                      <c:pt idx="8268">
                        <c:v>1126.7657543350792</c:v>
                      </c:pt>
                      <c:pt idx="8269">
                        <c:v>1126.7657543350792</c:v>
                      </c:pt>
                      <c:pt idx="8270">
                        <c:v>1126.7657543350792</c:v>
                      </c:pt>
                      <c:pt idx="8271">
                        <c:v>1126.7657543350792</c:v>
                      </c:pt>
                      <c:pt idx="8272">
                        <c:v>1131.786598997033</c:v>
                      </c:pt>
                      <c:pt idx="8273">
                        <c:v>1131.5992991359974</c:v>
                      </c:pt>
                      <c:pt idx="8274">
                        <c:v>1131.6778442390121</c:v>
                      </c:pt>
                      <c:pt idx="8275">
                        <c:v>1137.0732886230373</c:v>
                      </c:pt>
                      <c:pt idx="8276">
                        <c:v>1137.0732886230373</c:v>
                      </c:pt>
                      <c:pt idx="8277">
                        <c:v>1137.0732886230373</c:v>
                      </c:pt>
                      <c:pt idx="8278">
                        <c:v>1135.4903027007365</c:v>
                      </c:pt>
                      <c:pt idx="8279">
                        <c:v>1133.0795722312785</c:v>
                      </c:pt>
                      <c:pt idx="8280">
                        <c:v>1147.2479004289705</c:v>
                      </c:pt>
                      <c:pt idx="8281">
                        <c:v>1143.6166998972806</c:v>
                      </c:pt>
                      <c:pt idx="8282">
                        <c:v>1143.4958612772575</c:v>
                      </c:pt>
                      <c:pt idx="8283">
                        <c:v>1143.4958612772575</c:v>
                      </c:pt>
                      <c:pt idx="8284">
                        <c:v>1143.4958612772575</c:v>
                      </c:pt>
                      <c:pt idx="8285">
                        <c:v>1139.6531931605275</c:v>
                      </c:pt>
                      <c:pt idx="8286">
                        <c:v>1138.5112682013105</c:v>
                      </c:pt>
                      <c:pt idx="8287">
                        <c:v>1140.0700863996069</c:v>
                      </c:pt>
                      <c:pt idx="8288">
                        <c:v>1138.7287777173519</c:v>
                      </c:pt>
                      <c:pt idx="8289">
                        <c:v>1142.3599782490419</c:v>
                      </c:pt>
                      <c:pt idx="8290">
                        <c:v>1142.3599782490419</c:v>
                      </c:pt>
                      <c:pt idx="8291">
                        <c:v>1142.3599782490419</c:v>
                      </c:pt>
                      <c:pt idx="8292">
                        <c:v>1142.9641713491565</c:v>
                      </c:pt>
                      <c:pt idx="8293">
                        <c:v>1140.3842668116663</c:v>
                      </c:pt>
                      <c:pt idx="8294">
                        <c:v>1148.9456830402928</c:v>
                      </c:pt>
                      <c:pt idx="8295">
                        <c:v>1147.5077034620197</c:v>
                      </c:pt>
                      <c:pt idx="8296">
                        <c:v>1149.646547036426</c:v>
                      </c:pt>
                      <c:pt idx="8297">
                        <c:v>1149.646547036426</c:v>
                      </c:pt>
                      <c:pt idx="8298">
                        <c:v>1149.646547036426</c:v>
                      </c:pt>
                      <c:pt idx="8299">
                        <c:v>1147.7010452540565</c:v>
                      </c:pt>
                      <c:pt idx="8300">
                        <c:v>1135.3755060117148</c:v>
                      </c:pt>
                      <c:pt idx="8301">
                        <c:v>1139.1154613014253</c:v>
                      </c:pt>
                      <c:pt idx="8302">
                        <c:v>1136.3845084889065</c:v>
                      </c:pt>
                      <c:pt idx="8303">
                        <c:v>1134.9223611866287</c:v>
                      </c:pt>
                      <c:pt idx="8304">
                        <c:v>1134.9223611866287</c:v>
                      </c:pt>
                      <c:pt idx="8305">
                        <c:v>1134.9223611866287</c:v>
                      </c:pt>
                      <c:pt idx="8306">
                        <c:v>1134.6988097395861</c:v>
                      </c:pt>
                      <c:pt idx="8307">
                        <c:v>1141.3026403238409</c:v>
                      </c:pt>
                      <c:pt idx="8308">
                        <c:v>1141.550359494888</c:v>
                      </c:pt>
                      <c:pt idx="8309">
                        <c:v>1142.1122590779948</c:v>
                      </c:pt>
                      <c:pt idx="8310">
                        <c:v>1140.7890761887434</c:v>
                      </c:pt>
                      <c:pt idx="8311">
                        <c:v>1140.7890761887434</c:v>
                      </c:pt>
                      <c:pt idx="8312">
                        <c:v>1140.7890761887434</c:v>
                      </c:pt>
                      <c:pt idx="8313">
                        <c:v>1137.4962237931179</c:v>
                      </c:pt>
                      <c:pt idx="8314">
                        <c:v>1136.5657664189412</c:v>
                      </c:pt>
                      <c:pt idx="8315">
                        <c:v>1133.3152075403236</c:v>
                      </c:pt>
                      <c:pt idx="8316">
                        <c:v>1134.5900549815658</c:v>
                      </c:pt>
                      <c:pt idx="8317">
                        <c:v>1134.3725454655246</c:v>
                      </c:pt>
                      <c:pt idx="8318">
                        <c:v>1134.3725454655246</c:v>
                      </c:pt>
                      <c:pt idx="8319">
                        <c:v>1134.3725454655246</c:v>
                      </c:pt>
                      <c:pt idx="8320">
                        <c:v>1134.71693553259</c:v>
                      </c:pt>
                      <c:pt idx="8321">
                        <c:v>1133.4964654703581</c:v>
                      </c:pt>
                      <c:pt idx="8322">
                        <c:v>1129.037520391511</c:v>
                      </c:pt>
                      <c:pt idx="8323">
                        <c:v>1124.1133466255753</c:v>
                      </c:pt>
                      <c:pt idx="8324">
                        <c:v>1124.1133466255753</c:v>
                      </c:pt>
                      <c:pt idx="8325">
                        <c:v>1124.1133466255753</c:v>
                      </c:pt>
                      <c:pt idx="8326">
                        <c:v>1124.1133466255753</c:v>
                      </c:pt>
                      <c:pt idx="8327">
                        <c:v>1134.2033713974924</c:v>
                      </c:pt>
                      <c:pt idx="8328">
                        <c:v>1131.9195214790586</c:v>
                      </c:pt>
                      <c:pt idx="8329">
                        <c:v>1130.1975711437315</c:v>
                      </c:pt>
                      <c:pt idx="8330">
                        <c:v>1139.9854993655911</c:v>
                      </c:pt>
                      <c:pt idx="8331">
                        <c:v>1140.1002960546127</c:v>
                      </c:pt>
                      <c:pt idx="8332">
                        <c:v>1140.1002960546127</c:v>
                      </c:pt>
                      <c:pt idx="8333">
                        <c:v>1140.1002960546127</c:v>
                      </c:pt>
                      <c:pt idx="8334">
                        <c:v>1151.9243550238593</c:v>
                      </c:pt>
                      <c:pt idx="8335">
                        <c:v>1158.8665337441782</c:v>
                      </c:pt>
                      <c:pt idx="8336">
                        <c:v>1158.2985922300702</c:v>
                      </c:pt>
                      <c:pt idx="8337">
                        <c:v>1162.9569210319553</c:v>
                      </c:pt>
                      <c:pt idx="8338">
                        <c:v>1160.818077457549</c:v>
                      </c:pt>
                      <c:pt idx="8339">
                        <c:v>1160.818077457549</c:v>
                      </c:pt>
                      <c:pt idx="8340">
                        <c:v>1160.818077457549</c:v>
                      </c:pt>
                      <c:pt idx="8341">
                        <c:v>1160.2501359434409</c:v>
                      </c:pt>
                      <c:pt idx="8342">
                        <c:v>1164.3949006102284</c:v>
                      </c:pt>
                      <c:pt idx="8343">
                        <c:v>1162.624614826892</c:v>
                      </c:pt>
                      <c:pt idx="8344">
                        <c:v>1165.8510059815048</c:v>
                      </c:pt>
                      <c:pt idx="8345">
                        <c:v>1168.7571747930572</c:v>
                      </c:pt>
                      <c:pt idx="8346">
                        <c:v>1168.7571747930572</c:v>
                      </c:pt>
                      <c:pt idx="8347">
                        <c:v>1168.7571747930572</c:v>
                      </c:pt>
                      <c:pt idx="8348">
                        <c:v>1168.4732040360032</c:v>
                      </c:pt>
                      <c:pt idx="8349">
                        <c:v>1170.4851670593853</c:v>
                      </c:pt>
                      <c:pt idx="8350">
                        <c:v>1167.8810947978905</c:v>
                      </c:pt>
                      <c:pt idx="8351">
                        <c:v>1164.515739230251</c:v>
                      </c:pt>
                      <c:pt idx="8352">
                        <c:v>1163.98404930215</c:v>
                      </c:pt>
                      <c:pt idx="8353">
                        <c:v>1163.98404930215</c:v>
                      </c:pt>
                      <c:pt idx="8354">
                        <c:v>1163.98404930215</c:v>
                      </c:pt>
                      <c:pt idx="8355">
                        <c:v>1169.4097033411808</c:v>
                      </c:pt>
                      <c:pt idx="8356">
                        <c:v>1170.0863996133091</c:v>
                      </c:pt>
                      <c:pt idx="8357">
                        <c:v>1150.6555495136174</c:v>
                      </c:pt>
                      <c:pt idx="8358">
                        <c:v>1154.0692405292659</c:v>
                      </c:pt>
                      <c:pt idx="8359">
                        <c:v>1161.4041447646593</c:v>
                      </c:pt>
                      <c:pt idx="8360">
                        <c:v>1161.4041447646593</c:v>
                      </c:pt>
                      <c:pt idx="8361">
                        <c:v>1161.4041447646593</c:v>
                      </c:pt>
                      <c:pt idx="8362">
                        <c:v>1168.865929551077</c:v>
                      </c:pt>
                      <c:pt idx="8363">
                        <c:v>1168.255694519961</c:v>
                      </c:pt>
                      <c:pt idx="8364">
                        <c:v>1172.3521237387392</c:v>
                      </c:pt>
                      <c:pt idx="8365">
                        <c:v>1180.9860431393797</c:v>
                      </c:pt>
                      <c:pt idx="8366">
                        <c:v>1181.5056492054782</c:v>
                      </c:pt>
                      <c:pt idx="8367">
                        <c:v>1181.5056492054782</c:v>
                      </c:pt>
                      <c:pt idx="8368">
                        <c:v>1181.5056492054782</c:v>
                      </c:pt>
                      <c:pt idx="8369">
                        <c:v>1181.5056492054782</c:v>
                      </c:pt>
                      <c:pt idx="8370">
                        <c:v>1181.8198296175378</c:v>
                      </c:pt>
                      <c:pt idx="8371">
                        <c:v>1183.2396834028077</c:v>
                      </c:pt>
                      <c:pt idx="8372">
                        <c:v>1188.7680502688579</c:v>
                      </c:pt>
                      <c:pt idx="8373">
                        <c:v>1195.8673191952066</c:v>
                      </c:pt>
                      <c:pt idx="8374">
                        <c:v>1195.8673191952066</c:v>
                      </c:pt>
                      <c:pt idx="8375">
                        <c:v>1195.8673191952066</c:v>
                      </c:pt>
                      <c:pt idx="8376">
                        <c:v>1194.822065132008</c:v>
                      </c:pt>
                      <c:pt idx="8377">
                        <c:v>1189.2816144039555</c:v>
                      </c:pt>
                      <c:pt idx="8378">
                        <c:v>1191.2271161863248</c:v>
                      </c:pt>
                      <c:pt idx="8379">
                        <c:v>1191.1848226693169</c:v>
                      </c:pt>
                      <c:pt idx="8380">
                        <c:v>1182.901335266743</c:v>
                      </c:pt>
                      <c:pt idx="8381">
                        <c:v>1182.901335266743</c:v>
                      </c:pt>
                      <c:pt idx="8382">
                        <c:v>1182.901335266743</c:v>
                      </c:pt>
                      <c:pt idx="8383">
                        <c:v>1180.4603951422791</c:v>
                      </c:pt>
                      <c:pt idx="8384">
                        <c:v>1186.8588000724947</c:v>
                      </c:pt>
                      <c:pt idx="8385">
                        <c:v>1185.3966527702171</c:v>
                      </c:pt>
                      <c:pt idx="8386">
                        <c:v>1182.6596580266971</c:v>
                      </c:pt>
                      <c:pt idx="8387">
                        <c:v>1180.490604797285</c:v>
                      </c:pt>
                      <c:pt idx="8388">
                        <c:v>1180.490604797285</c:v>
                      </c:pt>
                      <c:pt idx="8389">
                        <c:v>1180.490604797285</c:v>
                      </c:pt>
                      <c:pt idx="8390">
                        <c:v>1192.000483354472</c:v>
                      </c:pt>
                      <c:pt idx="8391">
                        <c:v>1183.1671802307935</c:v>
                      </c:pt>
                      <c:pt idx="8392">
                        <c:v>1185.602078424256</c:v>
                      </c:pt>
                      <c:pt idx="8393">
                        <c:v>1182.6596580266971</c:v>
                      </c:pt>
                      <c:pt idx="8394">
                        <c:v>1185.9223007673168</c:v>
                      </c:pt>
                      <c:pt idx="8395">
                        <c:v>1185.9223007673168</c:v>
                      </c:pt>
                      <c:pt idx="8396">
                        <c:v>1185.9223007673168</c:v>
                      </c:pt>
                      <c:pt idx="8397">
                        <c:v>1184.8407951181111</c:v>
                      </c:pt>
                      <c:pt idx="8398">
                        <c:v>1171.8325176726396</c:v>
                      </c:pt>
                      <c:pt idx="8399">
                        <c:v>1182.7261192677092</c:v>
                      </c:pt>
                      <c:pt idx="8400">
                        <c:v>1166.944595492711</c:v>
                      </c:pt>
                      <c:pt idx="8401">
                        <c:v>1171.5968823635949</c:v>
                      </c:pt>
                      <c:pt idx="8402">
                        <c:v>1171.5968823635949</c:v>
                      </c:pt>
                      <c:pt idx="8403">
                        <c:v>1171.5968823635949</c:v>
                      </c:pt>
                      <c:pt idx="8404">
                        <c:v>1170.9806054014778</c:v>
                      </c:pt>
                      <c:pt idx="8405">
                        <c:v>1170.9806054014778</c:v>
                      </c:pt>
                      <c:pt idx="8406">
                        <c:v>1173.2463295269083</c:v>
                      </c:pt>
                      <c:pt idx="8407">
                        <c:v>1163.1623466859926</c:v>
                      </c:pt>
                      <c:pt idx="8408">
                        <c:v>1172.4790042897625</c:v>
                      </c:pt>
                      <c:pt idx="8409">
                        <c:v>1172.4790042897625</c:v>
                      </c:pt>
                      <c:pt idx="8410">
                        <c:v>1172.4790042897625</c:v>
                      </c:pt>
                      <c:pt idx="8411">
                        <c:v>1173.3369584919258</c:v>
                      </c:pt>
                      <c:pt idx="8412">
                        <c:v>1172.7085976678065</c:v>
                      </c:pt>
                      <c:pt idx="8413">
                        <c:v>1182.3515195456387</c:v>
                      </c:pt>
                      <c:pt idx="8414">
                        <c:v>1183.6928282278936</c:v>
                      </c:pt>
                      <c:pt idx="8415">
                        <c:v>1191.7950577004331</c:v>
                      </c:pt>
                      <c:pt idx="8416">
                        <c:v>1191.7950577004331</c:v>
                      </c:pt>
                      <c:pt idx="8417">
                        <c:v>1191.7950577004331</c:v>
                      </c:pt>
                      <c:pt idx="8418">
                        <c:v>1191.5412965983849</c:v>
                      </c:pt>
                      <c:pt idx="8419">
                        <c:v>1194.8160232010071</c:v>
                      </c:pt>
                      <c:pt idx="8420">
                        <c:v>1198.7130686967475</c:v>
                      </c:pt>
                      <c:pt idx="8421">
                        <c:v>1200.1027128270116</c:v>
                      </c:pt>
                      <c:pt idx="8422">
                        <c:v>1200.5981511691057</c:v>
                      </c:pt>
                      <c:pt idx="8423">
                        <c:v>1200.5981511691057</c:v>
                      </c:pt>
                      <c:pt idx="8424">
                        <c:v>1200.5981511691057</c:v>
                      </c:pt>
                      <c:pt idx="8425">
                        <c:v>1197.625521116541</c:v>
                      </c:pt>
                      <c:pt idx="8426">
                        <c:v>1196.7131895353677</c:v>
                      </c:pt>
                      <c:pt idx="8427">
                        <c:v>1197.1482085674504</c:v>
                      </c:pt>
                      <c:pt idx="8428">
                        <c:v>1194.1876623768878</c:v>
                      </c:pt>
                      <c:pt idx="8429">
                        <c:v>1190.0247719170968</c:v>
                      </c:pt>
                      <c:pt idx="8430">
                        <c:v>1190.0247719170968</c:v>
                      </c:pt>
                      <c:pt idx="8431">
                        <c:v>1190.0247719170968</c:v>
                      </c:pt>
                      <c:pt idx="8432">
                        <c:v>1189.6743399190304</c:v>
                      </c:pt>
                      <c:pt idx="8433">
                        <c:v>1193.172617968695</c:v>
                      </c:pt>
                      <c:pt idx="8434">
                        <c:v>1194.5260105129521</c:v>
                      </c:pt>
                      <c:pt idx="8435">
                        <c:v>1193.7284756208005</c:v>
                      </c:pt>
                      <c:pt idx="8436">
                        <c:v>1194.6166394779693</c:v>
                      </c:pt>
                      <c:pt idx="8437">
                        <c:v>1194.6166394779693</c:v>
                      </c:pt>
                      <c:pt idx="8438">
                        <c:v>1194.6166394779693</c:v>
                      </c:pt>
                      <c:pt idx="8439">
                        <c:v>1198.1028336656316</c:v>
                      </c:pt>
                      <c:pt idx="8440">
                        <c:v>1195.5229291281414</c:v>
                      </c:pt>
                      <c:pt idx="8441">
                        <c:v>1193.8372303788212</c:v>
                      </c:pt>
                      <c:pt idx="8442">
                        <c:v>1176.4727206815221</c:v>
                      </c:pt>
                      <c:pt idx="8443">
                        <c:v>1179.825992387159</c:v>
                      </c:pt>
                      <c:pt idx="8444">
                        <c:v>1179.825992387159</c:v>
                      </c:pt>
                      <c:pt idx="8445">
                        <c:v>1179.825992387159</c:v>
                      </c:pt>
                      <c:pt idx="8446">
                        <c:v>1192.4657120415604</c:v>
                      </c:pt>
                      <c:pt idx="8447">
                        <c:v>1190.3449942601576</c:v>
                      </c:pt>
                      <c:pt idx="8448">
                        <c:v>1195.4141743701207</c:v>
                      </c:pt>
                      <c:pt idx="8449">
                        <c:v>1176.8231526795887</c:v>
                      </c:pt>
                      <c:pt idx="8450">
                        <c:v>1173.7478098000045</c:v>
                      </c:pt>
                      <c:pt idx="8451">
                        <c:v>1173.7478098000045</c:v>
                      </c:pt>
                      <c:pt idx="8452">
                        <c:v>1173.7478098000045</c:v>
                      </c:pt>
                      <c:pt idx="8453">
                        <c:v>1175.4999697903374</c:v>
                      </c:pt>
                      <c:pt idx="8454">
                        <c:v>1188.3874086157859</c:v>
                      </c:pt>
                      <c:pt idx="8455">
                        <c:v>1182.8469578877332</c:v>
                      </c:pt>
                      <c:pt idx="8456">
                        <c:v>1180.9920850703809</c:v>
                      </c:pt>
                      <c:pt idx="8457">
                        <c:v>1182.6898676817034</c:v>
                      </c:pt>
                      <c:pt idx="8458">
                        <c:v>1182.6898676817034</c:v>
                      </c:pt>
                      <c:pt idx="8459">
                        <c:v>1182.6898676817034</c:v>
                      </c:pt>
                      <c:pt idx="8460">
                        <c:v>1183.735121744902</c:v>
                      </c:pt>
                      <c:pt idx="8461">
                        <c:v>1186.1096006283533</c:v>
                      </c:pt>
                      <c:pt idx="8462">
                        <c:v>1193.1605341066927</c:v>
                      </c:pt>
                      <c:pt idx="8463">
                        <c:v>1200.7612833061369</c:v>
                      </c:pt>
                      <c:pt idx="8464">
                        <c:v>1201.1237991662058</c:v>
                      </c:pt>
                      <c:pt idx="8465">
                        <c:v>1201.1237991662058</c:v>
                      </c:pt>
                      <c:pt idx="8466">
                        <c:v>1201.1237991662058</c:v>
                      </c:pt>
                      <c:pt idx="8467">
                        <c:v>1201.1237991662058</c:v>
                      </c:pt>
                      <c:pt idx="8468">
                        <c:v>1194.1695365838846</c:v>
                      </c:pt>
                      <c:pt idx="8469">
                        <c:v>1197.8490725635834</c:v>
                      </c:pt>
                      <c:pt idx="8470">
                        <c:v>1202.7249108815099</c:v>
                      </c:pt>
                      <c:pt idx="8471">
                        <c:v>1199.9335387589795</c:v>
                      </c:pt>
                      <c:pt idx="8472">
                        <c:v>1199.9335387589795</c:v>
                      </c:pt>
                      <c:pt idx="8473">
                        <c:v>1199.9335387589795</c:v>
                      </c:pt>
                      <c:pt idx="8474">
                        <c:v>1212.5430487583751</c:v>
                      </c:pt>
                      <c:pt idx="8475">
                        <c:v>1215.2558757778904</c:v>
                      </c:pt>
                      <c:pt idx="8476">
                        <c:v>1214.373753851723</c:v>
                      </c:pt>
                      <c:pt idx="8477">
                        <c:v>1214.1683281976839</c:v>
                      </c:pt>
                      <c:pt idx="8478">
                        <c:v>1219.3825146516745</c:v>
                      </c:pt>
                      <c:pt idx="8479">
                        <c:v>1219.3825146516745</c:v>
                      </c:pt>
                      <c:pt idx="8480">
                        <c:v>1219.3825146516745</c:v>
                      </c:pt>
                      <c:pt idx="8481">
                        <c:v>1221.3884357440554</c:v>
                      </c:pt>
                      <c:pt idx="8482">
                        <c:v>1222.2645157392219</c:v>
                      </c:pt>
                      <c:pt idx="8483">
                        <c:v>1220.5425654038947</c:v>
                      </c:pt>
                      <c:pt idx="8484">
                        <c:v>1215.9144462570155</c:v>
                      </c:pt>
                      <c:pt idx="8485">
                        <c:v>1218.5668539665194</c:v>
                      </c:pt>
                      <c:pt idx="8486">
                        <c:v>1218.5668539665194</c:v>
                      </c:pt>
                      <c:pt idx="8487">
                        <c:v>1218.5668539665194</c:v>
                      </c:pt>
                      <c:pt idx="8488">
                        <c:v>1215.1894145368776</c:v>
                      </c:pt>
                      <c:pt idx="8489">
                        <c:v>1217.3645096972909</c:v>
                      </c:pt>
                      <c:pt idx="8490">
                        <c:v>1222.1920125672082</c:v>
                      </c:pt>
                      <c:pt idx="8491">
                        <c:v>1221.1467585040095</c:v>
                      </c:pt>
                      <c:pt idx="8492">
                        <c:v>1225.6057035828567</c:v>
                      </c:pt>
                      <c:pt idx="8493">
                        <c:v>1225.6057035828567</c:v>
                      </c:pt>
                      <c:pt idx="8494">
                        <c:v>1225.6057035828567</c:v>
                      </c:pt>
                      <c:pt idx="8495">
                        <c:v>1231.5449217569851</c:v>
                      </c:pt>
                      <c:pt idx="8496">
                        <c:v>1234.4450486375363</c:v>
                      </c:pt>
                      <c:pt idx="8497">
                        <c:v>1235.9192798018162</c:v>
                      </c:pt>
                      <c:pt idx="8498">
                        <c:v>1244.1544317563807</c:v>
                      </c:pt>
                      <c:pt idx="8499">
                        <c:v>1243.8523352063232</c:v>
                      </c:pt>
                      <c:pt idx="8500">
                        <c:v>1243.8523352063232</c:v>
                      </c:pt>
                      <c:pt idx="8501">
                        <c:v>1243.8523352063232</c:v>
                      </c:pt>
                      <c:pt idx="8502">
                        <c:v>1244.1846414113863</c:v>
                      </c:pt>
                      <c:pt idx="8503">
                        <c:v>1247.0968521539398</c:v>
                      </c:pt>
                      <c:pt idx="8504">
                        <c:v>1249.8942662074712</c:v>
                      </c:pt>
                      <c:pt idx="8505">
                        <c:v>1250.7884719956412</c:v>
                      </c:pt>
                      <c:pt idx="8506">
                        <c:v>1253.9242341852369</c:v>
                      </c:pt>
                      <c:pt idx="8507">
                        <c:v>1253.9242341852369</c:v>
                      </c:pt>
                      <c:pt idx="8508">
                        <c:v>1253.9242341852369</c:v>
                      </c:pt>
                      <c:pt idx="8509">
                        <c:v>1254.6009304573654</c:v>
                      </c:pt>
                      <c:pt idx="8510">
                        <c:v>1256.2141260346718</c:v>
                      </c:pt>
                      <c:pt idx="8511">
                        <c:v>1259.7969911183527</c:v>
                      </c:pt>
                      <c:pt idx="8512">
                        <c:v>1260.5884840795031</c:v>
                      </c:pt>
                      <c:pt idx="8513">
                        <c:v>1266.7331279076705</c:v>
                      </c:pt>
                      <c:pt idx="8514">
                        <c:v>1266.7331279076705</c:v>
                      </c:pt>
                      <c:pt idx="8515">
                        <c:v>1266.7331279076705</c:v>
                      </c:pt>
                      <c:pt idx="8516">
                        <c:v>1264.3465651622168</c:v>
                      </c:pt>
                      <c:pt idx="8517">
                        <c:v>1265.1984774333789</c:v>
                      </c:pt>
                      <c:pt idx="8518">
                        <c:v>1262.3829375868438</c:v>
                      </c:pt>
                      <c:pt idx="8519">
                        <c:v>1265.2588967433903</c:v>
                      </c:pt>
                      <c:pt idx="8520">
                        <c:v>1277.8140293637755</c:v>
                      </c:pt>
                      <c:pt idx="8521">
                        <c:v>1277.8140293637755</c:v>
                      </c:pt>
                      <c:pt idx="8522">
                        <c:v>1277.8140293637755</c:v>
                      </c:pt>
                      <c:pt idx="8523">
                        <c:v>1274.5634704851582</c:v>
                      </c:pt>
                      <c:pt idx="8524">
                        <c:v>1276.974200954616</c:v>
                      </c:pt>
                      <c:pt idx="8525">
                        <c:v>1279.795782732152</c:v>
                      </c:pt>
                      <c:pt idx="8526">
                        <c:v>1281.2216784484228</c:v>
                      </c:pt>
                      <c:pt idx="8527">
                        <c:v>1284.8045435321033</c:v>
                      </c:pt>
                      <c:pt idx="8528">
                        <c:v>1284.8045435321033</c:v>
                      </c:pt>
                      <c:pt idx="8529">
                        <c:v>1284.8045435321033</c:v>
                      </c:pt>
                      <c:pt idx="8530">
                        <c:v>1285.2153948401813</c:v>
                      </c:pt>
                      <c:pt idx="8531">
                        <c:v>1285.2999818741976</c:v>
                      </c:pt>
                      <c:pt idx="8532">
                        <c:v>1290.47187481118</c:v>
                      </c:pt>
                      <c:pt idx="8533">
                        <c:v>1284.1701407769824</c:v>
                      </c:pt>
                      <c:pt idx="8534">
                        <c:v>1286.3150262823901</c:v>
                      </c:pt>
                      <c:pt idx="8535">
                        <c:v>1286.3150262823901</c:v>
                      </c:pt>
                      <c:pt idx="8536">
                        <c:v>1286.3150262823901</c:v>
                      </c:pt>
                      <c:pt idx="8537">
                        <c:v>1287.4448673796048</c:v>
                      </c:pt>
                      <c:pt idx="8538">
                        <c:v>1287.89197027369</c:v>
                      </c:pt>
                      <c:pt idx="8539">
                        <c:v>1279.3970152860761</c:v>
                      </c:pt>
                      <c:pt idx="8540">
                        <c:v>1291.1848226693155</c:v>
                      </c:pt>
                      <c:pt idx="8541">
                        <c:v>1287.7771735846682</c:v>
                      </c:pt>
                      <c:pt idx="8542">
                        <c:v>1287.7771735846682</c:v>
                      </c:pt>
                      <c:pt idx="8543">
                        <c:v>1287.7771735846682</c:v>
                      </c:pt>
                      <c:pt idx="8544">
                        <c:v>1290.8766841882571</c:v>
                      </c:pt>
                      <c:pt idx="8545">
                        <c:v>1299.9879161379881</c:v>
                      </c:pt>
                      <c:pt idx="8546">
                        <c:v>1296.3748413993017</c:v>
                      </c:pt>
                      <c:pt idx="8547">
                        <c:v>1296.3748413993017</c:v>
                      </c:pt>
                      <c:pt idx="8548">
                        <c:v>1299.6254002779194</c:v>
                      </c:pt>
                      <c:pt idx="8549">
                        <c:v>1299.6254002779194</c:v>
                      </c:pt>
                      <c:pt idx="8550">
                        <c:v>1299.6254002779194</c:v>
                      </c:pt>
                      <c:pt idx="8551">
                        <c:v>1300.5135641350882</c:v>
                      </c:pt>
                      <c:pt idx="8552">
                        <c:v>1311.9267717962564</c:v>
                      </c:pt>
                      <c:pt idx="8553">
                        <c:v>1306.8938432723003</c:v>
                      </c:pt>
                      <c:pt idx="8554">
                        <c:v>1318.9958310675995</c:v>
                      </c:pt>
                      <c:pt idx="8555">
                        <c:v>1313.5701770285687</c:v>
                      </c:pt>
                      <c:pt idx="8556">
                        <c:v>1313.5701770285687</c:v>
                      </c:pt>
                      <c:pt idx="8557">
                        <c:v>1313.5701770285687</c:v>
                      </c:pt>
                      <c:pt idx="8558">
                        <c:v>1309.9389764968787</c:v>
                      </c:pt>
                      <c:pt idx="8559">
                        <c:v>1307.5886653374323</c:v>
                      </c:pt>
                      <c:pt idx="8560">
                        <c:v>1310.0839828409064</c:v>
                      </c:pt>
                      <c:pt idx="8561">
                        <c:v>1313.7695607516066</c:v>
                      </c:pt>
                      <c:pt idx="8562">
                        <c:v>1320.5244396108901</c:v>
                      </c:pt>
                      <c:pt idx="8563">
                        <c:v>1320.5244396108901</c:v>
                      </c:pt>
                      <c:pt idx="8564">
                        <c:v>1320.5244396108901</c:v>
                      </c:pt>
                      <c:pt idx="8565">
                        <c:v>1325.8896743399096</c:v>
                      </c:pt>
                      <c:pt idx="8566">
                        <c:v>1326.0648903389429</c:v>
                      </c:pt>
                      <c:pt idx="8567">
                        <c:v>1328.1372726723364</c:v>
                      </c:pt>
                      <c:pt idx="8568">
                        <c:v>1323.7931242825114</c:v>
                      </c:pt>
                      <c:pt idx="8569">
                        <c:v>1337.5445592411238</c:v>
                      </c:pt>
                      <c:pt idx="8570">
                        <c:v>1337.5445592411238</c:v>
                      </c:pt>
                      <c:pt idx="8571">
                        <c:v>1337.5445592411238</c:v>
                      </c:pt>
                      <c:pt idx="8572">
                        <c:v>1345.4776146456313</c:v>
                      </c:pt>
                      <c:pt idx="8573">
                        <c:v>1343.961089964343</c:v>
                      </c:pt>
                      <c:pt idx="8574">
                        <c:v>1342.7043683161041</c:v>
                      </c:pt>
                      <c:pt idx="8575">
                        <c:v>1338.855658268373</c:v>
                      </c:pt>
                      <c:pt idx="8576">
                        <c:v>1337.7439429641618</c:v>
                      </c:pt>
                      <c:pt idx="8577">
                        <c:v>1337.7439429641618</c:v>
                      </c:pt>
                      <c:pt idx="8578">
                        <c:v>1337.7439429641618</c:v>
                      </c:pt>
                      <c:pt idx="8579">
                        <c:v>1337.7439429641618</c:v>
                      </c:pt>
                      <c:pt idx="8580">
                        <c:v>1336.602018004945</c:v>
                      </c:pt>
                      <c:pt idx="8581">
                        <c:v>1338.5777294423203</c:v>
                      </c:pt>
                      <c:pt idx="8582">
                        <c:v>1339.4779771614913</c:v>
                      </c:pt>
                      <c:pt idx="8583">
                        <c:v>1332.9949851972594</c:v>
                      </c:pt>
                      <c:pt idx="8584">
                        <c:v>1332.9949851972594</c:v>
                      </c:pt>
                      <c:pt idx="8585">
                        <c:v>1332.9949851972594</c:v>
                      </c:pt>
                      <c:pt idx="8586">
                        <c:v>1332.9949851972594</c:v>
                      </c:pt>
                      <c:pt idx="8587">
                        <c:v>1343.0789680381752</c:v>
                      </c:pt>
                      <c:pt idx="8588">
                        <c:v>1352.5708416409784</c:v>
                      </c:pt>
                      <c:pt idx="8589">
                        <c:v>1357.7971119569713</c:v>
                      </c:pt>
                      <c:pt idx="8590">
                        <c:v>1369.5003323061947</c:v>
                      </c:pt>
                      <c:pt idx="8591">
                        <c:v>1369.5003323061947</c:v>
                      </c:pt>
                      <c:pt idx="8592">
                        <c:v>1369.5003323061947</c:v>
                      </c:pt>
                      <c:pt idx="8593">
                        <c:v>1372.6119267717859</c:v>
                      </c:pt>
                      <c:pt idx="8594">
                        <c:v>1374.4365899341326</c:v>
                      </c:pt>
                      <c:pt idx="8595">
                        <c:v>1370.7147604374256</c:v>
                      </c:pt>
                      <c:pt idx="8596">
                        <c:v>1378.5813546009201</c:v>
                      </c:pt>
                      <c:pt idx="8597">
                        <c:v>1389.5897528850116</c:v>
                      </c:pt>
                      <c:pt idx="8598">
                        <c:v>1389.5897528850116</c:v>
                      </c:pt>
                      <c:pt idx="8599">
                        <c:v>1389.5897528850116</c:v>
                      </c:pt>
                      <c:pt idx="8600">
                        <c:v>1389.5897528850116</c:v>
                      </c:pt>
                      <c:pt idx="8601">
                        <c:v>1383.6142831248765</c:v>
                      </c:pt>
                      <c:pt idx="8602">
                        <c:v>1403.6372424626807</c:v>
                      </c:pt>
                      <c:pt idx="8603">
                        <c:v>1401.6313213702997</c:v>
                      </c:pt>
                      <c:pt idx="8604">
                        <c:v>1409.7577185668436</c:v>
                      </c:pt>
                      <c:pt idx="8605">
                        <c:v>1409.7577185668436</c:v>
                      </c:pt>
                      <c:pt idx="8606">
                        <c:v>1409.7577185668436</c:v>
                      </c:pt>
                      <c:pt idx="8607">
                        <c:v>1418.4943507945034</c:v>
                      </c:pt>
                      <c:pt idx="8608">
                        <c:v>1419.7571143737434</c:v>
                      </c:pt>
                      <c:pt idx="8609">
                        <c:v>1415.4069240529168</c:v>
                      </c:pt>
                      <c:pt idx="8610">
                        <c:v>1417.7391094193601</c:v>
                      </c:pt>
                      <c:pt idx="8611">
                        <c:v>1438.4629327532975</c:v>
                      </c:pt>
                      <c:pt idx="8612">
                        <c:v>1438.4629327532975</c:v>
                      </c:pt>
                      <c:pt idx="8613">
                        <c:v>1438.4629327532975</c:v>
                      </c:pt>
                      <c:pt idx="8614">
                        <c:v>1430.0827744547053</c:v>
                      </c:pt>
                      <c:pt idx="8615">
                        <c:v>1415.4854691559319</c:v>
                      </c:pt>
                      <c:pt idx="8616">
                        <c:v>1412.0415684852776</c:v>
                      </c:pt>
                      <c:pt idx="8617">
                        <c:v>1409.7939701528505</c:v>
                      </c:pt>
                      <c:pt idx="8618">
                        <c:v>1379.0042897710007</c:v>
                      </c:pt>
                      <c:pt idx="8619">
                        <c:v>1379.0042897710007</c:v>
                      </c:pt>
                      <c:pt idx="8620">
                        <c:v>1379.0042897710007</c:v>
                      </c:pt>
                      <c:pt idx="8621">
                        <c:v>1324.5967011056639</c:v>
                      </c:pt>
                      <c:pt idx="8622">
                        <c:v>1350.0815660685057</c:v>
                      </c:pt>
                      <c:pt idx="8623">
                        <c:v>1343.5985741042739</c:v>
                      </c:pt>
                      <c:pt idx="8624">
                        <c:v>1292.7980182466222</c:v>
                      </c:pt>
                      <c:pt idx="8625">
                        <c:v>1319.5698145127085</c:v>
                      </c:pt>
                      <c:pt idx="8626">
                        <c:v>1319.5698145127085</c:v>
                      </c:pt>
                      <c:pt idx="8627">
                        <c:v>1319.5698145127085</c:v>
                      </c:pt>
                      <c:pt idx="8628">
                        <c:v>1335.2909189776956</c:v>
                      </c:pt>
                      <c:pt idx="8629">
                        <c:v>1339.2785934384531</c:v>
                      </c:pt>
                      <c:pt idx="8630">
                        <c:v>1357.3560509938877</c:v>
                      </c:pt>
                      <c:pt idx="8631">
                        <c:v>1377.5240166757194</c:v>
                      </c:pt>
                      <c:pt idx="8632">
                        <c:v>1377.0829557126356</c:v>
                      </c:pt>
                      <c:pt idx="8633">
                        <c:v>1377.0829557126356</c:v>
                      </c:pt>
                      <c:pt idx="8634">
                        <c:v>1377.0829557126356</c:v>
                      </c:pt>
                      <c:pt idx="8635">
                        <c:v>1377.0829557126356</c:v>
                      </c:pt>
                      <c:pt idx="8636">
                        <c:v>1371.8385596036394</c:v>
                      </c:pt>
                      <c:pt idx="8637">
                        <c:v>1363.2771433750127</c:v>
                      </c:pt>
                      <c:pt idx="8638">
                        <c:v>1364.3344813002134</c:v>
                      </c:pt>
                      <c:pt idx="8639">
                        <c:v>1386.3210682133908</c:v>
                      </c:pt>
                      <c:pt idx="8640">
                        <c:v>1386.3210682133908</c:v>
                      </c:pt>
                      <c:pt idx="8641">
                        <c:v>1386.3210682133908</c:v>
                      </c:pt>
                      <c:pt idx="8642">
                        <c:v>1403.6674521176865</c:v>
                      </c:pt>
                      <c:pt idx="8643">
                        <c:v>1386.6654582804563</c:v>
                      </c:pt>
                      <c:pt idx="8644">
                        <c:v>1375.8806114434069</c:v>
                      </c:pt>
                      <c:pt idx="8645">
                        <c:v>1352.9635671560529</c:v>
                      </c:pt>
                      <c:pt idx="8646">
                        <c:v>1363.0596338589712</c:v>
                      </c:pt>
                      <c:pt idx="8647">
                        <c:v>1363.0596338589712</c:v>
                      </c:pt>
                      <c:pt idx="8648">
                        <c:v>1363.0596338589712</c:v>
                      </c:pt>
                      <c:pt idx="8649">
                        <c:v>1373.8021871790122</c:v>
                      </c:pt>
                      <c:pt idx="8650">
                        <c:v>1379.3607637000682</c:v>
                      </c:pt>
                      <c:pt idx="8651">
                        <c:v>1380.466437073278</c:v>
                      </c:pt>
                      <c:pt idx="8652">
                        <c:v>1387.7530058606624</c:v>
                      </c:pt>
                      <c:pt idx="8653">
                        <c:v>1412.035526554276</c:v>
                      </c:pt>
                      <c:pt idx="8654">
                        <c:v>1412.035526554276</c:v>
                      </c:pt>
                      <c:pt idx="8655">
                        <c:v>1412.035526554276</c:v>
                      </c:pt>
                      <c:pt idx="8656">
                        <c:v>1411.0023563530797</c:v>
                      </c:pt>
                      <c:pt idx="8657">
                        <c:v>1403.4861941876518</c:v>
                      </c:pt>
                      <c:pt idx="8658">
                        <c:v>1395.6256419551585</c:v>
                      </c:pt>
                      <c:pt idx="8659">
                        <c:v>1395.5773065071494</c:v>
                      </c:pt>
                      <c:pt idx="8660">
                        <c:v>1397.8490725635809</c:v>
                      </c:pt>
                      <c:pt idx="8661">
                        <c:v>1397.8490725635809</c:v>
                      </c:pt>
                      <c:pt idx="8662">
                        <c:v>1397.8490725635809</c:v>
                      </c:pt>
                      <c:pt idx="8663">
                        <c:v>1378.5511449459143</c:v>
                      </c:pt>
                      <c:pt idx="8664">
                        <c:v>1384.6353694640702</c:v>
                      </c:pt>
                      <c:pt idx="8665">
                        <c:v>1379.2399250800452</c:v>
                      </c:pt>
                      <c:pt idx="8666">
                        <c:v>1344.3115219624087</c:v>
                      </c:pt>
                      <c:pt idx="8667">
                        <c:v>1314.8812760558176</c:v>
                      </c:pt>
                      <c:pt idx="8668">
                        <c:v>1314.8812760558176</c:v>
                      </c:pt>
                      <c:pt idx="8669">
                        <c:v>1314.8812760558176</c:v>
                      </c:pt>
                      <c:pt idx="8670">
                        <c:v>1356.2926711376854</c:v>
                      </c:pt>
                      <c:pt idx="8671">
                        <c:v>1329.1281493565243</c:v>
                      </c:pt>
                      <c:pt idx="8672">
                        <c:v>1324.8565041387126</c:v>
                      </c:pt>
                      <c:pt idx="8673">
                        <c:v>1348.0393933901171</c:v>
                      </c:pt>
                      <c:pt idx="8674">
                        <c:v>1348.0393933901171</c:v>
                      </c:pt>
                      <c:pt idx="8675">
                        <c:v>1348.0393933901171</c:v>
                      </c:pt>
                      <c:pt idx="8676">
                        <c:v>1348.0393933901171</c:v>
                      </c:pt>
                      <c:pt idx="8677">
                        <c:v>1314.8087728838036</c:v>
                      </c:pt>
                      <c:pt idx="8678">
                        <c:v>1331.7684732040257</c:v>
                      </c:pt>
                      <c:pt idx="8679">
                        <c:v>1349.2719473143509</c:v>
                      </c:pt>
                      <c:pt idx="8680">
                        <c:v>1354.6734336293773</c:v>
                      </c:pt>
                      <c:pt idx="8681">
                        <c:v>1323.3037278714173</c:v>
                      </c:pt>
                      <c:pt idx="8682">
                        <c:v>1323.3037278714173</c:v>
                      </c:pt>
                      <c:pt idx="8683">
                        <c:v>1323.3037278714173</c:v>
                      </c:pt>
                      <c:pt idx="8684">
                        <c:v>1328.3064467403678</c:v>
                      </c:pt>
                      <c:pt idx="8685">
                        <c:v>1351.0120234426815</c:v>
                      </c:pt>
                      <c:pt idx="8686">
                        <c:v>1342.6197812820872</c:v>
                      </c:pt>
                      <c:pt idx="8687">
                        <c:v>1355.5555555555447</c:v>
                      </c:pt>
                      <c:pt idx="8688">
                        <c:v>1350.5890882726012</c:v>
                      </c:pt>
                      <c:pt idx="8689">
                        <c:v>1350.5890882726012</c:v>
                      </c:pt>
                      <c:pt idx="8690">
                        <c:v>1350.5890882726012</c:v>
                      </c:pt>
                      <c:pt idx="8691">
                        <c:v>1359.935955531377</c:v>
                      </c:pt>
                      <c:pt idx="8692">
                        <c:v>1376.7929430245797</c:v>
                      </c:pt>
                      <c:pt idx="8693">
                        <c:v>1372.4427527037533</c:v>
                      </c:pt>
                      <c:pt idx="8694">
                        <c:v>1356.5826838257401</c:v>
                      </c:pt>
                      <c:pt idx="8695">
                        <c:v>1341.7678690109253</c:v>
                      </c:pt>
                      <c:pt idx="8696">
                        <c:v>1341.7678690109253</c:v>
                      </c:pt>
                      <c:pt idx="8697">
                        <c:v>1341.7678690109253</c:v>
                      </c:pt>
                      <c:pt idx="8698">
                        <c:v>1339.8102833665532</c:v>
                      </c:pt>
                      <c:pt idx="8699">
                        <c:v>1319.2133405836398</c:v>
                      </c:pt>
                      <c:pt idx="8700">
                        <c:v>1320.4942299558836</c:v>
                      </c:pt>
                      <c:pt idx="8701">
                        <c:v>1337.1034982780391</c:v>
                      </c:pt>
                      <c:pt idx="8702">
                        <c:v>1337.5083076551161</c:v>
                      </c:pt>
                      <c:pt idx="8703">
                        <c:v>1337.5083076551161</c:v>
                      </c:pt>
                      <c:pt idx="8704">
                        <c:v>1337.5083076551161</c:v>
                      </c:pt>
                      <c:pt idx="8705">
                        <c:v>1327.6962117092517</c:v>
                      </c:pt>
                      <c:pt idx="8706">
                        <c:v>1334.6383904295706</c:v>
                      </c:pt>
                      <c:pt idx="8707">
                        <c:v>1325.9682194429233</c:v>
                      </c:pt>
                      <c:pt idx="8708">
                        <c:v>1326.8624252310931</c:v>
                      </c:pt>
                      <c:pt idx="8709">
                        <c:v>1345.2359374055839</c:v>
                      </c:pt>
                      <c:pt idx="8710">
                        <c:v>1345.2359374055839</c:v>
                      </c:pt>
                      <c:pt idx="8711">
                        <c:v>1345.2359374055839</c:v>
                      </c:pt>
                      <c:pt idx="8712">
                        <c:v>1349.9365597244769</c:v>
                      </c:pt>
                      <c:pt idx="8713">
                        <c:v>1351.9303969548553</c:v>
                      </c:pt>
                      <c:pt idx="8714">
                        <c:v>1363.1321370309836</c:v>
                      </c:pt>
                      <c:pt idx="8715">
                        <c:v>1374.0740740740625</c:v>
                      </c:pt>
                      <c:pt idx="8716">
                        <c:v>1376.4787626125194</c:v>
                      </c:pt>
                      <c:pt idx="8717">
                        <c:v>1376.4787626125194</c:v>
                      </c:pt>
                      <c:pt idx="8718">
                        <c:v>1376.4787626125194</c:v>
                      </c:pt>
                      <c:pt idx="8719">
                        <c:v>1375.7537308923818</c:v>
                      </c:pt>
                      <c:pt idx="8720">
                        <c:v>1366.1108090145497</c:v>
                      </c:pt>
                      <c:pt idx="8721">
                        <c:v>1374.5574285541545</c:v>
                      </c:pt>
                      <c:pt idx="8722">
                        <c:v>1373.5665518699659</c:v>
                      </c:pt>
                      <c:pt idx="8723">
                        <c:v>1369.9111836142715</c:v>
                      </c:pt>
                      <c:pt idx="8724">
                        <c:v>1369.9111836142715</c:v>
                      </c:pt>
                      <c:pt idx="8725">
                        <c:v>1369.9111836142715</c:v>
                      </c:pt>
                      <c:pt idx="8726">
                        <c:v>1378.5753126699174</c:v>
                      </c:pt>
                      <c:pt idx="8727">
                        <c:v>1372.793184701819</c:v>
                      </c:pt>
                      <c:pt idx="8728">
                        <c:v>1382.2488067186155</c:v>
                      </c:pt>
                      <c:pt idx="8729">
                        <c:v>1382.2608905806176</c:v>
                      </c:pt>
                      <c:pt idx="8730">
                        <c:v>1381.6446136185004</c:v>
                      </c:pt>
                      <c:pt idx="8731">
                        <c:v>1381.6446136185004</c:v>
                      </c:pt>
                      <c:pt idx="8732">
                        <c:v>1381.6446136185004</c:v>
                      </c:pt>
                      <c:pt idx="8733">
                        <c:v>1381.6446136185004</c:v>
                      </c:pt>
                      <c:pt idx="8734">
                        <c:v>1369.9353513382757</c:v>
                      </c:pt>
                      <c:pt idx="8735">
                        <c:v>1383.9526312609389</c:v>
                      </c:pt>
                      <c:pt idx="8736">
                        <c:v>1374.3761706241196</c:v>
                      </c:pt>
                      <c:pt idx="8737">
                        <c:v>1394.2843332729017</c:v>
                      </c:pt>
                      <c:pt idx="8738">
                        <c:v>1394.2843332729017</c:v>
                      </c:pt>
                      <c:pt idx="8739">
                        <c:v>1394.2843332729017</c:v>
                      </c:pt>
                      <c:pt idx="8740">
                        <c:v>1403.4257748776383</c:v>
                      </c:pt>
                      <c:pt idx="8741">
                        <c:v>1406.0358890701343</c:v>
                      </c:pt>
                      <c:pt idx="8742">
                        <c:v>1416.1379977040535</c:v>
                      </c:pt>
                      <c:pt idx="8743">
                        <c:v>1409.9691861518813</c:v>
                      </c:pt>
                      <c:pt idx="8744">
                        <c:v>1414.7906470907974</c:v>
                      </c:pt>
                      <c:pt idx="8745">
                        <c:v>1414.7906470907974</c:v>
                      </c:pt>
                      <c:pt idx="8746">
                        <c:v>1414.7906470907974</c:v>
                      </c:pt>
                      <c:pt idx="8747">
                        <c:v>1414.5187601957459</c:v>
                      </c:pt>
                      <c:pt idx="8748">
                        <c:v>1419.2798018246506</c:v>
                      </c:pt>
                      <c:pt idx="8749">
                        <c:v>1415.425049845918</c:v>
                      </c:pt>
                      <c:pt idx="8750">
                        <c:v>1421.3763518820488</c:v>
                      </c:pt>
                      <c:pt idx="8751">
                        <c:v>1423.4668600084458</c:v>
                      </c:pt>
                      <c:pt idx="8752">
                        <c:v>1423.4668600084458</c:v>
                      </c:pt>
                      <c:pt idx="8753">
                        <c:v>1423.4668600084458</c:v>
                      </c:pt>
                      <c:pt idx="8754">
                        <c:v>1419.146879342625</c:v>
                      </c:pt>
                      <c:pt idx="8755">
                        <c:v>1411.7032203492108</c:v>
                      </c:pt>
                      <c:pt idx="8756">
                        <c:v>1414.4341731617296</c:v>
                      </c:pt>
                      <c:pt idx="8757">
                        <c:v>1404.6764545948756</c:v>
                      </c:pt>
                      <c:pt idx="8758">
                        <c:v>1404.4589450788342</c:v>
                      </c:pt>
                      <c:pt idx="8759">
                        <c:v>1404.4589450788342</c:v>
                      </c:pt>
                      <c:pt idx="8760">
                        <c:v>1404.4589450788342</c:v>
                      </c:pt>
                      <c:pt idx="8761">
                        <c:v>1381.8742069965433</c:v>
                      </c:pt>
                      <c:pt idx="8762">
                        <c:v>1383.7472056068991</c:v>
                      </c:pt>
                      <c:pt idx="8763">
                        <c:v>1367.9898495559055</c:v>
                      </c:pt>
                      <c:pt idx="8764">
                        <c:v>1378.7565705999509</c:v>
                      </c:pt>
                      <c:pt idx="8765">
                        <c:v>1381.2820977584308</c:v>
                      </c:pt>
                      <c:pt idx="8766">
                        <c:v>1381.2820977584308</c:v>
                      </c:pt>
                      <c:pt idx="8767">
                        <c:v>1381.2820977584308</c:v>
                      </c:pt>
                      <c:pt idx="8768">
                        <c:v>1387.1246450365409</c:v>
                      </c:pt>
                      <c:pt idx="8769">
                        <c:v>1377.7475681227593</c:v>
                      </c:pt>
                      <c:pt idx="8770">
                        <c:v>1377.7475681227593</c:v>
                      </c:pt>
                      <c:pt idx="8771">
                        <c:v>1394.9247779590228</c:v>
                      </c:pt>
                      <c:pt idx="8772">
                        <c:v>1409.6308380158171</c:v>
                      </c:pt>
                      <c:pt idx="8773">
                        <c:v>1409.6308380158171</c:v>
                      </c:pt>
                      <c:pt idx="8774">
                        <c:v>1409.6308380158171</c:v>
                      </c:pt>
                      <c:pt idx="8775">
                        <c:v>1419.9383723037752</c:v>
                      </c:pt>
                      <c:pt idx="8776">
                        <c:v>1426.3246933719888</c:v>
                      </c:pt>
                      <c:pt idx="8777">
                        <c:v>1417.3343000422806</c:v>
                      </c:pt>
                      <c:pt idx="8778">
                        <c:v>1434.6565162225716</c:v>
                      </c:pt>
                      <c:pt idx="8779">
                        <c:v>1437.7076913781514</c:v>
                      </c:pt>
                      <c:pt idx="8780">
                        <c:v>1437.7076913781514</c:v>
                      </c:pt>
                      <c:pt idx="8781">
                        <c:v>1437.7076913781514</c:v>
                      </c:pt>
                      <c:pt idx="8782">
                        <c:v>1431.726179687015</c:v>
                      </c:pt>
                      <c:pt idx="8783">
                        <c:v>1442.8735423841326</c:v>
                      </c:pt>
                      <c:pt idx="8784">
                        <c:v>1443.5381547942588</c:v>
                      </c:pt>
                      <c:pt idx="8785">
                        <c:v>1440.8917890157561</c:v>
                      </c:pt>
                      <c:pt idx="8786">
                        <c:v>1441.9612108029594</c:v>
                      </c:pt>
                      <c:pt idx="8787">
                        <c:v>1441.9612108029594</c:v>
                      </c:pt>
                      <c:pt idx="8788">
                        <c:v>1441.9612108029594</c:v>
                      </c:pt>
                      <c:pt idx="8789">
                        <c:v>1443.097093831175</c:v>
                      </c:pt>
                      <c:pt idx="8790">
                        <c:v>1451.1509878557054</c:v>
                      </c:pt>
                      <c:pt idx="8791">
                        <c:v>1468.8296779650641</c:v>
                      </c:pt>
                      <c:pt idx="8792">
                        <c:v>1450.8488913056481</c:v>
                      </c:pt>
                      <c:pt idx="8793">
                        <c:v>1434.3423358105119</c:v>
                      </c:pt>
                      <c:pt idx="8794">
                        <c:v>1434.3423358105119</c:v>
                      </c:pt>
                      <c:pt idx="8795">
                        <c:v>1434.3423358105119</c:v>
                      </c:pt>
                      <c:pt idx="8796">
                        <c:v>1419.9081626487696</c:v>
                      </c:pt>
                      <c:pt idx="8797">
                        <c:v>1430.5782127967966</c:v>
                      </c:pt>
                      <c:pt idx="8798">
                        <c:v>1431.0917769318939</c:v>
                      </c:pt>
                      <c:pt idx="8799">
                        <c:v>1442.2572654220153</c:v>
                      </c:pt>
                      <c:pt idx="8800">
                        <c:v>1448.6737961452345</c:v>
                      </c:pt>
                      <c:pt idx="8801">
                        <c:v>1448.6737961452345</c:v>
                      </c:pt>
                      <c:pt idx="8802">
                        <c:v>1448.6737961452345</c:v>
                      </c:pt>
                      <c:pt idx="8803">
                        <c:v>1455.4890943145294</c:v>
                      </c:pt>
                      <c:pt idx="8804">
                        <c:v>1460.6549453205109</c:v>
                      </c:pt>
                      <c:pt idx="8805">
                        <c:v>1460.1897166334224</c:v>
                      </c:pt>
                      <c:pt idx="8806">
                        <c:v>1456.7578998247702</c:v>
                      </c:pt>
                      <c:pt idx="8807">
                        <c:v>1446.4141139508051</c:v>
                      </c:pt>
                      <c:pt idx="8808">
                        <c:v>1446.4141139508051</c:v>
                      </c:pt>
                      <c:pt idx="8809">
                        <c:v>1446.4141139508051</c:v>
                      </c:pt>
                      <c:pt idx="8810">
                        <c:v>1442.0457978369752</c:v>
                      </c:pt>
                      <c:pt idx="8811">
                        <c:v>1450.6011721346006</c:v>
                      </c:pt>
                      <c:pt idx="8812">
                        <c:v>1442.402271766043</c:v>
                      </c:pt>
                      <c:pt idx="8813">
                        <c:v>1448.5046220772022</c:v>
                      </c:pt>
                      <c:pt idx="8814">
                        <c:v>1452.2083257809059</c:v>
                      </c:pt>
                      <c:pt idx="8815">
                        <c:v>1452.2083257809059</c:v>
                      </c:pt>
                      <c:pt idx="8816">
                        <c:v>1452.2083257809059</c:v>
                      </c:pt>
                      <c:pt idx="8817">
                        <c:v>1455.773065071583</c:v>
                      </c:pt>
                      <c:pt idx="8818">
                        <c:v>1458.2260890580492</c:v>
                      </c:pt>
                      <c:pt idx="8819">
                        <c:v>1458.5644371941135</c:v>
                      </c:pt>
                      <c:pt idx="8820">
                        <c:v>1459.8574104283591</c:v>
                      </c:pt>
                      <c:pt idx="8821">
                        <c:v>1468.7511328620487</c:v>
                      </c:pt>
                      <c:pt idx="8822">
                        <c:v>1468.7511328620487</c:v>
                      </c:pt>
                      <c:pt idx="8823">
                        <c:v>1468.7511328620487</c:v>
                      </c:pt>
                      <c:pt idx="8824">
                        <c:v>1479.9407890761747</c:v>
                      </c:pt>
                      <c:pt idx="8825">
                        <c:v>1480.2610114192357</c:v>
                      </c:pt>
                      <c:pt idx="8826">
                        <c:v>1490.2724910881379</c:v>
                      </c:pt>
                      <c:pt idx="8827">
                        <c:v>1485.9162588363104</c:v>
                      </c:pt>
                      <c:pt idx="8828">
                        <c:v>1488.9855597848934</c:v>
                      </c:pt>
                      <c:pt idx="8829">
                        <c:v>1488.9855597848934</c:v>
                      </c:pt>
                      <c:pt idx="8830">
                        <c:v>1488.9855597848934</c:v>
                      </c:pt>
                      <c:pt idx="8831">
                        <c:v>1488.9855597848934</c:v>
                      </c:pt>
                      <c:pt idx="8832">
                        <c:v>1483.1792640927902</c:v>
                      </c:pt>
                      <c:pt idx="8833">
                        <c:v>1476.5089722675229</c:v>
                      </c:pt>
                      <c:pt idx="8834">
                        <c:v>1473.2282037338998</c:v>
                      </c:pt>
                      <c:pt idx="8835">
                        <c:v>1468.0079753489078</c:v>
                      </c:pt>
                      <c:pt idx="8836">
                        <c:v>1468.0079753489078</c:v>
                      </c:pt>
                      <c:pt idx="8837">
                        <c:v>1468.0079753489078</c:v>
                      </c:pt>
                      <c:pt idx="8838">
                        <c:v>1472.9804845628526</c:v>
                      </c:pt>
                      <c:pt idx="8839">
                        <c:v>1476.3941755785013</c:v>
                      </c:pt>
                      <c:pt idx="8840">
                        <c:v>1474.503051175142</c:v>
                      </c:pt>
                      <c:pt idx="8841">
                        <c:v>1484.9797595311327</c:v>
                      </c:pt>
                      <c:pt idx="8842">
                        <c:v>1485.1972690471741</c:v>
                      </c:pt>
                      <c:pt idx="8843">
                        <c:v>1485.1972690471741</c:v>
                      </c:pt>
                      <c:pt idx="8844">
                        <c:v>1485.1972690471741</c:v>
                      </c:pt>
                      <c:pt idx="8845">
                        <c:v>1476.0074919944282</c:v>
                      </c:pt>
                      <c:pt idx="8846">
                        <c:v>1484.6293275330663</c:v>
                      </c:pt>
                      <c:pt idx="8847">
                        <c:v>1484.49036312004</c:v>
                      </c:pt>
                      <c:pt idx="8848">
                        <c:v>1498.4653495256953</c:v>
                      </c:pt>
                      <c:pt idx="8849">
                        <c:v>1498.4170140776862</c:v>
                      </c:pt>
                      <c:pt idx="8850">
                        <c:v>1498.4170140776862</c:v>
                      </c:pt>
                      <c:pt idx="8851">
                        <c:v>1498.4170140776862</c:v>
                      </c:pt>
                      <c:pt idx="8852">
                        <c:v>1493.6499305177804</c:v>
                      </c:pt>
                      <c:pt idx="8853">
                        <c:v>1491.1123194972984</c:v>
                      </c:pt>
                      <c:pt idx="8854">
                        <c:v>1490.9673131532707</c:v>
                      </c:pt>
                      <c:pt idx="8855">
                        <c:v>1495.7464805751788</c:v>
                      </c:pt>
                      <c:pt idx="8856">
                        <c:v>1499.1178780738194</c:v>
                      </c:pt>
                      <c:pt idx="8857">
                        <c:v>1499.1178780738194</c:v>
                      </c:pt>
                      <c:pt idx="8858">
                        <c:v>1499.1178780738194</c:v>
                      </c:pt>
                      <c:pt idx="8859">
                        <c:v>1502.7611624675117</c:v>
                      </c:pt>
                      <c:pt idx="8860">
                        <c:v>1502.0844661953831</c:v>
                      </c:pt>
                      <c:pt idx="8861">
                        <c:v>1502.4228143314472</c:v>
                      </c:pt>
                      <c:pt idx="8862">
                        <c:v>1482.8469578877282</c:v>
                      </c:pt>
                      <c:pt idx="8863">
                        <c:v>1470.0380641652944</c:v>
                      </c:pt>
                      <c:pt idx="8864">
                        <c:v>1470.0380641652944</c:v>
                      </c:pt>
                      <c:pt idx="8865">
                        <c:v>1470.0380641652944</c:v>
                      </c:pt>
                      <c:pt idx="8866">
                        <c:v>1466.2981088755837</c:v>
                      </c:pt>
                      <c:pt idx="8867">
                        <c:v>1464.4251102652279</c:v>
                      </c:pt>
                      <c:pt idx="8868">
                        <c:v>1409.5583348438038</c:v>
                      </c:pt>
                      <c:pt idx="8869">
                        <c:v>1385.1187239441606</c:v>
                      </c:pt>
                      <c:pt idx="8870">
                        <c:v>1411.1231949731014</c:v>
                      </c:pt>
                      <c:pt idx="8871">
                        <c:v>1411.1231949731014</c:v>
                      </c:pt>
                      <c:pt idx="8872">
                        <c:v>1411.1231949731014</c:v>
                      </c:pt>
                      <c:pt idx="8873">
                        <c:v>1402.2778079874206</c:v>
                      </c:pt>
                      <c:pt idx="8874">
                        <c:v>1434.9465289106274</c:v>
                      </c:pt>
                      <c:pt idx="8875">
                        <c:v>1432.8922723702372</c:v>
                      </c:pt>
                      <c:pt idx="8876">
                        <c:v>1409.7395927738385</c:v>
                      </c:pt>
                      <c:pt idx="8877">
                        <c:v>1408.3318228505709</c:v>
                      </c:pt>
                      <c:pt idx="8878">
                        <c:v>1408.3318228505709</c:v>
                      </c:pt>
                      <c:pt idx="8879">
                        <c:v>1408.3318228505709</c:v>
                      </c:pt>
                      <c:pt idx="8880">
                        <c:v>1410.6458824240108</c:v>
                      </c:pt>
                      <c:pt idx="8881">
                        <c:v>1402.2536402634162</c:v>
                      </c:pt>
                      <c:pt idx="8882">
                        <c:v>1354.6190562503662</c:v>
                      </c:pt>
                      <c:pt idx="8883">
                        <c:v>1382.5811129236786</c:v>
                      </c:pt>
                      <c:pt idx="8884">
                        <c:v>1363.4463174430432</c:v>
                      </c:pt>
                      <c:pt idx="8885">
                        <c:v>1363.4463174430432</c:v>
                      </c:pt>
                      <c:pt idx="8886">
                        <c:v>1363.4463174430432</c:v>
                      </c:pt>
                      <c:pt idx="8887">
                        <c:v>1352.7520995710115</c:v>
                      </c:pt>
                      <c:pt idx="8888">
                        <c:v>1374.3640867621175</c:v>
                      </c:pt>
                      <c:pt idx="8889">
                        <c:v>1392.9007310736392</c:v>
                      </c:pt>
                      <c:pt idx="8890">
                        <c:v>1408.2049422995469</c:v>
                      </c:pt>
                      <c:pt idx="8891">
                        <c:v>1397.4986405655129</c:v>
                      </c:pt>
                      <c:pt idx="8892">
                        <c:v>1397.4986405655129</c:v>
                      </c:pt>
                      <c:pt idx="8893">
                        <c:v>1397.4986405655129</c:v>
                      </c:pt>
                      <c:pt idx="8894">
                        <c:v>1402.7369947435081</c:v>
                      </c:pt>
                      <c:pt idx="8895">
                        <c:v>1411.8421847622378</c:v>
                      </c:pt>
                      <c:pt idx="8896">
                        <c:v>1441.8282883209351</c:v>
                      </c:pt>
                      <c:pt idx="8897">
                        <c:v>1438.3118844782673</c:v>
                      </c:pt>
                      <c:pt idx="8898">
                        <c:v>1424.9410911727268</c:v>
                      </c:pt>
                      <c:pt idx="8899">
                        <c:v>1424.9410911727268</c:v>
                      </c:pt>
                      <c:pt idx="8900">
                        <c:v>1424.9410911727268</c:v>
                      </c:pt>
                      <c:pt idx="8901">
                        <c:v>1395.1483294060665</c:v>
                      </c:pt>
                      <c:pt idx="8902">
                        <c:v>1395.1966648540756</c:v>
                      </c:pt>
                      <c:pt idx="8903">
                        <c:v>1387.9221799286934</c:v>
                      </c:pt>
                      <c:pt idx="8904">
                        <c:v>1403.7339133586977</c:v>
                      </c:pt>
                      <c:pt idx="8905">
                        <c:v>1400.6827382031179</c:v>
                      </c:pt>
                      <c:pt idx="8906">
                        <c:v>1400.6827382031179</c:v>
                      </c:pt>
                      <c:pt idx="8907">
                        <c:v>1400.6827382031179</c:v>
                      </c:pt>
                      <c:pt idx="8908">
                        <c:v>1368.140897830935</c:v>
                      </c:pt>
                      <c:pt idx="8909">
                        <c:v>1346.3355688477923</c:v>
                      </c:pt>
                      <c:pt idx="8910">
                        <c:v>1346.9035103619003</c:v>
                      </c:pt>
                      <c:pt idx="8911">
                        <c:v>1346.9035103619003</c:v>
                      </c:pt>
                      <c:pt idx="8912">
                        <c:v>1337.9735363422035</c:v>
                      </c:pt>
                      <c:pt idx="8913">
                        <c:v>1337.9735363422035</c:v>
                      </c:pt>
                      <c:pt idx="8914">
                        <c:v>1337.9735363422035</c:v>
                      </c:pt>
                      <c:pt idx="8915">
                        <c:v>1358.334843816072</c:v>
                      </c:pt>
                      <c:pt idx="8916">
                        <c:v>1362.2620989668183</c:v>
                      </c:pt>
                      <c:pt idx="8917">
                        <c:v>1397.794695184569</c:v>
                      </c:pt>
                      <c:pt idx="8918">
                        <c:v>1391.1546130143076</c:v>
                      </c:pt>
                      <c:pt idx="8919">
                        <c:v>1408.4707872635975</c:v>
                      </c:pt>
                      <c:pt idx="8920">
                        <c:v>1408.4707872635975</c:v>
                      </c:pt>
                      <c:pt idx="8921">
                        <c:v>1408.4707872635975</c:v>
                      </c:pt>
                      <c:pt idx="8922">
                        <c:v>1423.1345538033834</c:v>
                      </c:pt>
                      <c:pt idx="8923">
                        <c:v>1377.0889976436351</c:v>
                      </c:pt>
                      <c:pt idx="8924">
                        <c:v>1377.0889976436351</c:v>
                      </c:pt>
                      <c:pt idx="8925">
                        <c:v>1381.7231587215156</c:v>
                      </c:pt>
                      <c:pt idx="8926">
                        <c:v>1343.7012869312919</c:v>
                      </c:pt>
                      <c:pt idx="8927">
                        <c:v>1343.7012869312919</c:v>
                      </c:pt>
                      <c:pt idx="8928">
                        <c:v>1343.7012869312919</c:v>
                      </c:pt>
                      <c:pt idx="8929">
                        <c:v>1354.7942722493995</c:v>
                      </c:pt>
                      <c:pt idx="8930">
                        <c:v>1357.6943991299504</c:v>
                      </c:pt>
                      <c:pt idx="8931">
                        <c:v>1366.5216603226274</c:v>
                      </c:pt>
                      <c:pt idx="8932">
                        <c:v>1368.0744365899227</c:v>
                      </c:pt>
                      <c:pt idx="8933">
                        <c:v>1334.7350613255883</c:v>
                      </c:pt>
                      <c:pt idx="8934">
                        <c:v>1334.7350613255883</c:v>
                      </c:pt>
                      <c:pt idx="8935">
                        <c:v>1334.7350613255883</c:v>
                      </c:pt>
                      <c:pt idx="8936">
                        <c:v>1304.8637544559131</c:v>
                      </c:pt>
                      <c:pt idx="8937">
                        <c:v>1311.032566008085</c:v>
                      </c:pt>
                      <c:pt idx="8938">
                        <c:v>1286.0310555253352</c:v>
                      </c:pt>
                      <c:pt idx="8939">
                        <c:v>1266.9204277687043</c:v>
                      </c:pt>
                      <c:pt idx="8940">
                        <c:v>1238.1789619962435</c:v>
                      </c:pt>
                      <c:pt idx="8941">
                        <c:v>1238.1789619962435</c:v>
                      </c:pt>
                      <c:pt idx="8942">
                        <c:v>1238.1789619962435</c:v>
                      </c:pt>
                      <c:pt idx="8943">
                        <c:v>1207.8243006464763</c:v>
                      </c:pt>
                      <c:pt idx="8944">
                        <c:v>1207.8243006464763</c:v>
                      </c:pt>
                      <c:pt idx="8945">
                        <c:v>1270.9503957464699</c:v>
                      </c:pt>
                      <c:pt idx="8946">
                        <c:v>1282.9798803697552</c:v>
                      </c:pt>
                      <c:pt idx="8947">
                        <c:v>1280.1341308682145</c:v>
                      </c:pt>
                      <c:pt idx="8948">
                        <c:v>1280.1341308682145</c:v>
                      </c:pt>
                      <c:pt idx="8949">
                        <c:v>1280.1341308682145</c:v>
                      </c:pt>
                      <c:pt idx="8950">
                        <c:v>1291.3781644613509</c:v>
                      </c:pt>
                      <c:pt idx="8951">
                        <c:v>1291.3781644613509</c:v>
                      </c:pt>
                      <c:pt idx="8952">
                        <c:v>1292.4717539725586</c:v>
                      </c:pt>
                      <c:pt idx="8953">
                        <c:v>1253.3502507401258</c:v>
                      </c:pt>
                      <c:pt idx="8954">
                        <c:v>1301.0150444081817</c:v>
                      </c:pt>
                      <c:pt idx="8955">
                        <c:v>1301.0150444081817</c:v>
                      </c:pt>
                      <c:pt idx="8956">
                        <c:v>1301.0150444081817</c:v>
                      </c:pt>
                      <c:pt idx="8957">
                        <c:v>1309.0024771916994</c:v>
                      </c:pt>
                      <c:pt idx="8958">
                        <c:v>1323.9743822125438</c:v>
                      </c:pt>
                      <c:pt idx="8959">
                        <c:v>1330.1311099027137</c:v>
                      </c:pt>
                      <c:pt idx="8960">
                        <c:v>1336.1367893178547</c:v>
                      </c:pt>
                      <c:pt idx="8961">
                        <c:v>1334.0100296054507</c:v>
                      </c:pt>
                      <c:pt idx="8962">
                        <c:v>1334.0100296054507</c:v>
                      </c:pt>
                      <c:pt idx="8963">
                        <c:v>1334.0100296054507</c:v>
                      </c:pt>
                      <c:pt idx="8964">
                        <c:v>1325.8594646849022</c:v>
                      </c:pt>
                      <c:pt idx="8965">
                        <c:v>1340.5353150866904</c:v>
                      </c:pt>
                      <c:pt idx="8966">
                        <c:v>1337.6895655851499</c:v>
                      </c:pt>
                      <c:pt idx="8967">
                        <c:v>1349.054437798309</c:v>
                      </c:pt>
                      <c:pt idx="8968">
                        <c:v>1368.0019334179087</c:v>
                      </c:pt>
                      <c:pt idx="8969">
                        <c:v>1368.0019334179087</c:v>
                      </c:pt>
                      <c:pt idx="8970">
                        <c:v>1368.0019334179087</c:v>
                      </c:pt>
                      <c:pt idx="8971">
                        <c:v>1368.0019334179087</c:v>
                      </c:pt>
                      <c:pt idx="8972">
                        <c:v>1347.4110325659967</c:v>
                      </c:pt>
                      <c:pt idx="8973">
                        <c:v>1352.4439610899528</c:v>
                      </c:pt>
                      <c:pt idx="8974">
                        <c:v>1358.3590115400766</c:v>
                      </c:pt>
                      <c:pt idx="8975">
                        <c:v>1371.2404084345242</c:v>
                      </c:pt>
                      <c:pt idx="8976">
                        <c:v>1371.2404084345242</c:v>
                      </c:pt>
                      <c:pt idx="8977">
                        <c:v>1371.2404084345242</c:v>
                      </c:pt>
                      <c:pt idx="8978">
                        <c:v>1358.6731919521364</c:v>
                      </c:pt>
                      <c:pt idx="8979">
                        <c:v>1355.0419914204467</c:v>
                      </c:pt>
                      <c:pt idx="8980">
                        <c:v>1378.3155096368685</c:v>
                      </c:pt>
                      <c:pt idx="8981">
                        <c:v>1394.9549876140297</c:v>
                      </c:pt>
                      <c:pt idx="8982">
                        <c:v>1399.2749682798506</c:v>
                      </c:pt>
                      <c:pt idx="8983">
                        <c:v>1399.2749682798506</c:v>
                      </c:pt>
                      <c:pt idx="8984">
                        <c:v>1399.2749682798506</c:v>
                      </c:pt>
                      <c:pt idx="8985">
                        <c:v>1413.9085251646306</c:v>
                      </c:pt>
                      <c:pt idx="8986">
                        <c:v>1423.7024953174914</c:v>
                      </c:pt>
                      <c:pt idx="8987">
                        <c:v>1422.1074255331885</c:v>
                      </c:pt>
                      <c:pt idx="8988">
                        <c:v>1406.4890338952212</c:v>
                      </c:pt>
                      <c:pt idx="8989">
                        <c:v>1411.4917527641715</c:v>
                      </c:pt>
                      <c:pt idx="8990">
                        <c:v>1411.4917527641715</c:v>
                      </c:pt>
                      <c:pt idx="8991">
                        <c:v>1411.4917527641715</c:v>
                      </c:pt>
                      <c:pt idx="8992">
                        <c:v>1412.1442813122956</c:v>
                      </c:pt>
                      <c:pt idx="8993">
                        <c:v>1429.8350552836569</c:v>
                      </c:pt>
                      <c:pt idx="8994">
                        <c:v>1434.5356776025501</c:v>
                      </c:pt>
                      <c:pt idx="8995">
                        <c:v>1433.5448009183615</c:v>
                      </c:pt>
                      <c:pt idx="8996">
                        <c:v>1446.8914264998973</c:v>
                      </c:pt>
                      <c:pt idx="8997">
                        <c:v>1446.8914264998973</c:v>
                      </c:pt>
                      <c:pt idx="8998">
                        <c:v>1446.8914264998973</c:v>
                      </c:pt>
                      <c:pt idx="8999">
                        <c:v>1446.8914264998973</c:v>
                      </c:pt>
                      <c:pt idx="9000">
                        <c:v>1446.504742915824</c:v>
                      </c:pt>
                      <c:pt idx="9001">
                        <c:v>1449.8942662074678</c:v>
                      </c:pt>
                      <c:pt idx="9002">
                        <c:v>1443.4837774152502</c:v>
                      </c:pt>
                      <c:pt idx="9003">
                        <c:v>1459.1384206392243</c:v>
                      </c:pt>
                      <c:pt idx="9004">
                        <c:v>1459.1384206392243</c:v>
                      </c:pt>
                      <c:pt idx="9005">
                        <c:v>1459.1384206392243</c:v>
                      </c:pt>
                      <c:pt idx="9006">
                        <c:v>1461.7606186937223</c:v>
                      </c:pt>
                      <c:pt idx="9007">
                        <c:v>1463.3315207540209</c:v>
                      </c:pt>
                      <c:pt idx="9008">
                        <c:v>1464.5822004712586</c:v>
                      </c:pt>
                      <c:pt idx="9009">
                        <c:v>1459.9299136003744</c:v>
                      </c:pt>
                      <c:pt idx="9010">
                        <c:v>1471.186031055513</c:v>
                      </c:pt>
                      <c:pt idx="9011">
                        <c:v>1471.186031055513</c:v>
                      </c:pt>
                      <c:pt idx="9012">
                        <c:v>1471.186031055513</c:v>
                      </c:pt>
                      <c:pt idx="9013">
                        <c:v>1468.3765331399793</c:v>
                      </c:pt>
                      <c:pt idx="9014">
                        <c:v>1469.5426258232008</c:v>
                      </c:pt>
                      <c:pt idx="9015">
                        <c:v>1464.0928040601652</c:v>
                      </c:pt>
                      <c:pt idx="9016">
                        <c:v>1451.0543169596881</c:v>
                      </c:pt>
                      <c:pt idx="9017">
                        <c:v>1448.5952510422212</c:v>
                      </c:pt>
                      <c:pt idx="9018">
                        <c:v>1448.5952510422212</c:v>
                      </c:pt>
                      <c:pt idx="9019">
                        <c:v>1448.5952510422212</c:v>
                      </c:pt>
                      <c:pt idx="9020">
                        <c:v>1471.9050208446499</c:v>
                      </c:pt>
                      <c:pt idx="9021">
                        <c:v>1477.5361005377197</c:v>
                      </c:pt>
                      <c:pt idx="9022">
                        <c:v>1487.0098483475199</c:v>
                      </c:pt>
                      <c:pt idx="9023">
                        <c:v>1484.1338891909734</c:v>
                      </c:pt>
                      <c:pt idx="9024">
                        <c:v>1491.0639840492902</c:v>
                      </c:pt>
                      <c:pt idx="9025">
                        <c:v>1491.0639840492902</c:v>
                      </c:pt>
                      <c:pt idx="9026">
                        <c:v>1491.0639840492902</c:v>
                      </c:pt>
                      <c:pt idx="9027">
                        <c:v>1492.9671923146516</c:v>
                      </c:pt>
                      <c:pt idx="9028">
                        <c:v>1493.9036916198295</c:v>
                      </c:pt>
                      <c:pt idx="9029">
                        <c:v>1492.7859343846171</c:v>
                      </c:pt>
                      <c:pt idx="9030">
                        <c:v>1510.1927375989242</c:v>
                      </c:pt>
                      <c:pt idx="9031">
                        <c:v>1482.121926167591</c:v>
                      </c:pt>
                      <c:pt idx="9032">
                        <c:v>1482.121926167591</c:v>
                      </c:pt>
                      <c:pt idx="9033">
                        <c:v>1482.121926167591</c:v>
                      </c:pt>
                      <c:pt idx="9034">
                        <c:v>1481.8560812035405</c:v>
                      </c:pt>
                      <c:pt idx="9035">
                        <c:v>1493.7768110688053</c:v>
                      </c:pt>
                      <c:pt idx="9036">
                        <c:v>1487.6502930336414</c:v>
                      </c:pt>
                      <c:pt idx="9037">
                        <c:v>1494.8341489940062</c:v>
                      </c:pt>
                      <c:pt idx="9038">
                        <c:v>1507.2201075463593</c:v>
                      </c:pt>
                      <c:pt idx="9039">
                        <c:v>1507.2201075463593</c:v>
                      </c:pt>
                      <c:pt idx="9040">
                        <c:v>1507.2201075463593</c:v>
                      </c:pt>
                      <c:pt idx="9041">
                        <c:v>1523.0922602863748</c:v>
                      </c:pt>
                      <c:pt idx="9042">
                        <c:v>1526.5663706120349</c:v>
                      </c:pt>
                      <c:pt idx="9043">
                        <c:v>1530.9044770708595</c:v>
                      </c:pt>
                      <c:pt idx="9044">
                        <c:v>1533.2789559543103</c:v>
                      </c:pt>
                      <c:pt idx="9045">
                        <c:v>1538.4448069602918</c:v>
                      </c:pt>
                      <c:pt idx="9046">
                        <c:v>1538.4448069602918</c:v>
                      </c:pt>
                      <c:pt idx="9047">
                        <c:v>1538.4448069602918</c:v>
                      </c:pt>
                      <c:pt idx="9048">
                        <c:v>1541.8766237689438</c:v>
                      </c:pt>
                      <c:pt idx="9049">
                        <c:v>1534.620264636565</c:v>
                      </c:pt>
                      <c:pt idx="9050">
                        <c:v>1541.2965983928336</c:v>
                      </c:pt>
                      <c:pt idx="9051">
                        <c:v>1541.9310011479545</c:v>
                      </c:pt>
                      <c:pt idx="9052">
                        <c:v>1556.4678871367162</c:v>
                      </c:pt>
                      <c:pt idx="9053">
                        <c:v>1556.4678871367162</c:v>
                      </c:pt>
                      <c:pt idx="9054">
                        <c:v>1556.4678871367162</c:v>
                      </c:pt>
                      <c:pt idx="9055">
                        <c:v>1558.2140051960478</c:v>
                      </c:pt>
                      <c:pt idx="9056">
                        <c:v>1559.7063621533314</c:v>
                      </c:pt>
                      <c:pt idx="9057">
                        <c:v>1561.4222705576574</c:v>
                      </c:pt>
                      <c:pt idx="9058">
                        <c:v>1563.6759108210854</c:v>
                      </c:pt>
                      <c:pt idx="9059">
                        <c:v>1563.6759108210854</c:v>
                      </c:pt>
                      <c:pt idx="9060">
                        <c:v>1563.6759108210854</c:v>
                      </c:pt>
                      <c:pt idx="9061">
                        <c:v>1563.6759108210854</c:v>
                      </c:pt>
                      <c:pt idx="9062">
                        <c:v>1565.0172195033401</c:v>
                      </c:pt>
                      <c:pt idx="9063">
                        <c:v>1580.2549694882352</c:v>
                      </c:pt>
                      <c:pt idx="9064">
                        <c:v>1579.2761766660492</c:v>
                      </c:pt>
                      <c:pt idx="9065">
                        <c:v>1575.717479306373</c:v>
                      </c:pt>
                      <c:pt idx="9066">
                        <c:v>1576.6660624735532</c:v>
                      </c:pt>
                      <c:pt idx="9067">
                        <c:v>1576.6660624735532</c:v>
                      </c:pt>
                      <c:pt idx="9068">
                        <c:v>1576.6660624735532</c:v>
                      </c:pt>
                      <c:pt idx="9069">
                        <c:v>1576.6056431635418</c:v>
                      </c:pt>
                      <c:pt idx="9070">
                        <c:v>1574.4245060721273</c:v>
                      </c:pt>
                      <c:pt idx="9071">
                        <c:v>1561.1564255936064</c:v>
                      </c:pt>
                      <c:pt idx="9072">
                        <c:v>1558.3831792640797</c:v>
                      </c:pt>
                      <c:pt idx="9073">
                        <c:v>1572.9321491148437</c:v>
                      </c:pt>
                      <c:pt idx="9074">
                        <c:v>1572.9321491148437</c:v>
                      </c:pt>
                      <c:pt idx="9075">
                        <c:v>1572.9321491148437</c:v>
                      </c:pt>
                      <c:pt idx="9076">
                        <c:v>1565.6999577064694</c:v>
                      </c:pt>
                      <c:pt idx="9077">
                        <c:v>1538.7166938553428</c:v>
                      </c:pt>
                      <c:pt idx="9078">
                        <c:v>1537.5143495861141</c:v>
                      </c:pt>
                      <c:pt idx="9079">
                        <c:v>1530.0948583167046</c:v>
                      </c:pt>
                      <c:pt idx="9080">
                        <c:v>1535.3936318047113</c:v>
                      </c:pt>
                      <c:pt idx="9081">
                        <c:v>1535.3936318047113</c:v>
                      </c:pt>
                      <c:pt idx="9082">
                        <c:v>1535.3936318047113</c:v>
                      </c:pt>
                      <c:pt idx="9083">
                        <c:v>1493.7103498277916</c:v>
                      </c:pt>
                      <c:pt idx="9084">
                        <c:v>1505.9996374841267</c:v>
                      </c:pt>
                      <c:pt idx="9085">
                        <c:v>1521.6059452600916</c:v>
                      </c:pt>
                      <c:pt idx="9086">
                        <c:v>1536.9766177270119</c:v>
                      </c:pt>
                      <c:pt idx="9087">
                        <c:v>1528.07081143132</c:v>
                      </c:pt>
                      <c:pt idx="9088">
                        <c:v>1528.07081143132</c:v>
                      </c:pt>
                      <c:pt idx="9089">
                        <c:v>1528.07081143132</c:v>
                      </c:pt>
                      <c:pt idx="9090">
                        <c:v>1514.1018669566658</c:v>
                      </c:pt>
                      <c:pt idx="9091">
                        <c:v>1526.6992930940596</c:v>
                      </c:pt>
                      <c:pt idx="9092">
                        <c:v>1522.0953416711845</c:v>
                      </c:pt>
                      <c:pt idx="9093">
                        <c:v>1502.7188689505035</c:v>
                      </c:pt>
                      <c:pt idx="9094">
                        <c:v>1502.6403238474886</c:v>
                      </c:pt>
                      <c:pt idx="9095">
                        <c:v>1502.6403238474886</c:v>
                      </c:pt>
                      <c:pt idx="9096">
                        <c:v>1502.6403238474886</c:v>
                      </c:pt>
                      <c:pt idx="9097">
                        <c:v>1502.6403238474886</c:v>
                      </c:pt>
                      <c:pt idx="9098">
                        <c:v>1492.7678085916129</c:v>
                      </c:pt>
                      <c:pt idx="9099">
                        <c:v>1480.3758081082588</c:v>
                      </c:pt>
                      <c:pt idx="9100">
                        <c:v>1488.2303184097511</c:v>
                      </c:pt>
                      <c:pt idx="9101">
                        <c:v>1466.9808470787139</c:v>
                      </c:pt>
                      <c:pt idx="9102">
                        <c:v>1466.9808470787139</c:v>
                      </c:pt>
                      <c:pt idx="9103">
                        <c:v>1466.9808470787139</c:v>
                      </c:pt>
                      <c:pt idx="9104">
                        <c:v>1451.3020361307351</c:v>
                      </c:pt>
                      <c:pt idx="9105">
                        <c:v>1486.6110809014433</c:v>
                      </c:pt>
                      <c:pt idx="9106">
                        <c:v>1501.2627635792269</c:v>
                      </c:pt>
                      <c:pt idx="9107">
                        <c:v>1511.2621593861268</c:v>
                      </c:pt>
                      <c:pt idx="9108">
                        <c:v>1535.3332124947003</c:v>
                      </c:pt>
                      <c:pt idx="9109">
                        <c:v>1535.3332124947003</c:v>
                      </c:pt>
                      <c:pt idx="9110">
                        <c:v>1535.3332124947003</c:v>
                      </c:pt>
                      <c:pt idx="9111">
                        <c:v>1544.5350734094486</c:v>
                      </c:pt>
                      <c:pt idx="9112">
                        <c:v>1545.6407467826587</c:v>
                      </c:pt>
                      <c:pt idx="9113">
                        <c:v>1541.5926530118895</c:v>
                      </c:pt>
                      <c:pt idx="9114">
                        <c:v>1547.1089360159376</c:v>
                      </c:pt>
                      <c:pt idx="9115">
                        <c:v>1540.1546734336166</c:v>
                      </c:pt>
                      <c:pt idx="9116">
                        <c:v>1540.1546734336166</c:v>
                      </c:pt>
                      <c:pt idx="9117">
                        <c:v>1540.1546734336166</c:v>
                      </c:pt>
                      <c:pt idx="9118">
                        <c:v>1543.4414838982411</c:v>
                      </c:pt>
                      <c:pt idx="9119">
                        <c:v>1558.5161017461051</c:v>
                      </c:pt>
                      <c:pt idx="9120">
                        <c:v>1564.020300888151</c:v>
                      </c:pt>
                      <c:pt idx="9121">
                        <c:v>1585.0703884961504</c:v>
                      </c:pt>
                      <c:pt idx="9122">
                        <c:v>1580.3576823152553</c:v>
                      </c:pt>
                      <c:pt idx="9123">
                        <c:v>1580.3576823152553</c:v>
                      </c:pt>
                      <c:pt idx="9124">
                        <c:v>1580.3576823152553</c:v>
                      </c:pt>
                      <c:pt idx="9125">
                        <c:v>1578.9861639779947</c:v>
                      </c:pt>
                      <c:pt idx="9126">
                        <c:v>1560.8966225605577</c:v>
                      </c:pt>
                      <c:pt idx="9127">
                        <c:v>1560.9087064225598</c:v>
                      </c:pt>
                      <c:pt idx="9128">
                        <c:v>1563.6457011660798</c:v>
                      </c:pt>
                      <c:pt idx="9129">
                        <c:v>1568.1952752099444</c:v>
                      </c:pt>
                      <c:pt idx="9130">
                        <c:v>1568.1952752099444</c:v>
                      </c:pt>
                      <c:pt idx="9131">
                        <c:v>1568.1952752099444</c:v>
                      </c:pt>
                      <c:pt idx="9132">
                        <c:v>1582.5509032686718</c:v>
                      </c:pt>
                      <c:pt idx="9133">
                        <c:v>1588.2484442027542</c:v>
                      </c:pt>
                      <c:pt idx="9134">
                        <c:v>1603.3351459126204</c:v>
                      </c:pt>
                      <c:pt idx="9135">
                        <c:v>1603.3351459126204</c:v>
                      </c:pt>
                      <c:pt idx="9136">
                        <c:v>1598.284091595661</c:v>
                      </c:pt>
                      <c:pt idx="9137">
                        <c:v>1598.284091595661</c:v>
                      </c:pt>
                      <c:pt idx="9138">
                        <c:v>1598.284091595661</c:v>
                      </c:pt>
                      <c:pt idx="9139">
                        <c:v>1590.1033170201067</c:v>
                      </c:pt>
                      <c:pt idx="9140">
                        <c:v>1592.9490665216472</c:v>
                      </c:pt>
                      <c:pt idx="9141">
                        <c:v>1603.6734940486847</c:v>
                      </c:pt>
                      <c:pt idx="9142">
                        <c:v>1607.2140656153574</c:v>
                      </c:pt>
                      <c:pt idx="9143">
                        <c:v>1616.1863331520622</c:v>
                      </c:pt>
                      <c:pt idx="9144">
                        <c:v>1616.1863331520622</c:v>
                      </c:pt>
                      <c:pt idx="9145">
                        <c:v>1616.1863331520622</c:v>
                      </c:pt>
                      <c:pt idx="9146">
                        <c:v>1617.896199625387</c:v>
                      </c:pt>
                      <c:pt idx="9147">
                        <c:v>1612.1563651742965</c:v>
                      </c:pt>
                      <c:pt idx="9148">
                        <c:v>1602.6826173644965</c:v>
                      </c:pt>
                      <c:pt idx="9149">
                        <c:v>1612.4524197933529</c:v>
                      </c:pt>
                      <c:pt idx="9150">
                        <c:v>1601.5890278532891</c:v>
                      </c:pt>
                      <c:pt idx="9151">
                        <c:v>1601.5890278532891</c:v>
                      </c:pt>
                      <c:pt idx="9152">
                        <c:v>1601.5890278532891</c:v>
                      </c:pt>
                      <c:pt idx="9153">
                        <c:v>1610.1987795299249</c:v>
                      </c:pt>
                      <c:pt idx="9154">
                        <c:v>1619.0320826536031</c:v>
                      </c:pt>
                      <c:pt idx="9155">
                        <c:v>1628.6870883934373</c:v>
                      </c:pt>
                      <c:pt idx="9156">
                        <c:v>1620.5667331278946</c:v>
                      </c:pt>
                      <c:pt idx="9157">
                        <c:v>1634.6746420155753</c:v>
                      </c:pt>
                      <c:pt idx="9158">
                        <c:v>1634.6746420155753</c:v>
                      </c:pt>
                      <c:pt idx="9159">
                        <c:v>1634.6746420155753</c:v>
                      </c:pt>
                      <c:pt idx="9160">
                        <c:v>1635.7742734577841</c:v>
                      </c:pt>
                      <c:pt idx="9161">
                        <c:v>1629.1039816325169</c:v>
                      </c:pt>
                      <c:pt idx="9162">
                        <c:v>1608.6037097456222</c:v>
                      </c:pt>
                      <c:pt idx="9163">
                        <c:v>1597.7040662195514</c:v>
                      </c:pt>
                      <c:pt idx="9164">
                        <c:v>1579.9468310071773</c:v>
                      </c:pt>
                      <c:pt idx="9165">
                        <c:v>1579.9468310071773</c:v>
                      </c:pt>
                      <c:pt idx="9166">
                        <c:v>1579.9468310071773</c:v>
                      </c:pt>
                      <c:pt idx="9167">
                        <c:v>1526.0346806839345</c:v>
                      </c:pt>
                      <c:pt idx="9168">
                        <c:v>1550.43199806657</c:v>
                      </c:pt>
                      <c:pt idx="9169">
                        <c:v>1553.9665277022416</c:v>
                      </c:pt>
                      <c:pt idx="9170">
                        <c:v>1587.5536221376228</c:v>
                      </c:pt>
                      <c:pt idx="9171">
                        <c:v>1572.527339737768</c:v>
                      </c:pt>
                      <c:pt idx="9172">
                        <c:v>1572.527339737768</c:v>
                      </c:pt>
                      <c:pt idx="9173">
                        <c:v>1572.527339737768</c:v>
                      </c:pt>
                      <c:pt idx="9174">
                        <c:v>1555.8757778986044</c:v>
                      </c:pt>
                      <c:pt idx="9175">
                        <c:v>1584.091595673965</c:v>
                      </c:pt>
                      <c:pt idx="9176">
                        <c:v>1537.8043622741707</c:v>
                      </c:pt>
                      <c:pt idx="9177">
                        <c:v>1538.5414778563108</c:v>
                      </c:pt>
                      <c:pt idx="9178">
                        <c:v>1562.038547519775</c:v>
                      </c:pt>
                      <c:pt idx="9179">
                        <c:v>1562.038547519775</c:v>
                      </c:pt>
                      <c:pt idx="9180">
                        <c:v>1562.038547519775</c:v>
                      </c:pt>
                      <c:pt idx="9181">
                        <c:v>1582.5569451996735</c:v>
                      </c:pt>
                      <c:pt idx="9182">
                        <c:v>1570.3884961633617</c:v>
                      </c:pt>
                      <c:pt idx="9183">
                        <c:v>1584.8951724971178</c:v>
                      </c:pt>
                      <c:pt idx="9184">
                        <c:v>1582.4904839586609</c:v>
                      </c:pt>
                      <c:pt idx="9185">
                        <c:v>1536.8014017279804</c:v>
                      </c:pt>
                      <c:pt idx="9186">
                        <c:v>1536.8014017279804</c:v>
                      </c:pt>
                      <c:pt idx="9187">
                        <c:v>1536.8014017279804</c:v>
                      </c:pt>
                      <c:pt idx="9188">
                        <c:v>1557.2895897528729</c:v>
                      </c:pt>
                      <c:pt idx="9189">
                        <c:v>1558.6308984351278</c:v>
                      </c:pt>
                      <c:pt idx="9190">
                        <c:v>1565.9295510845145</c:v>
                      </c:pt>
                      <c:pt idx="9191">
                        <c:v>1586.5627454534344</c:v>
                      </c:pt>
                      <c:pt idx="9192">
                        <c:v>1584.9978853241371</c:v>
                      </c:pt>
                      <c:pt idx="9193">
                        <c:v>1584.9978853241371</c:v>
                      </c:pt>
                      <c:pt idx="9194">
                        <c:v>1584.9978853241371</c:v>
                      </c:pt>
                      <c:pt idx="9195">
                        <c:v>1584.9978853241371</c:v>
                      </c:pt>
                      <c:pt idx="9196">
                        <c:v>1570.4066219563649</c:v>
                      </c:pt>
                      <c:pt idx="9197">
                        <c:v>1592.4838378345594</c:v>
                      </c:pt>
                      <c:pt idx="9198">
                        <c:v>1619.823575614754</c:v>
                      </c:pt>
                      <c:pt idx="9199">
                        <c:v>1620.1377560268138</c:v>
                      </c:pt>
                      <c:pt idx="9200">
                        <c:v>1620.1377560268138</c:v>
                      </c:pt>
                      <c:pt idx="9201">
                        <c:v>1620.1377560268138</c:v>
                      </c:pt>
                      <c:pt idx="9202">
                        <c:v>1612.6034680683827</c:v>
                      </c:pt>
                      <c:pt idx="9203">
                        <c:v>1607.4980363724128</c:v>
                      </c:pt>
                      <c:pt idx="9204">
                        <c:v>1618.4701830704971</c:v>
                      </c:pt>
                      <c:pt idx="9205">
                        <c:v>1623.8475016615187</c:v>
                      </c:pt>
                      <c:pt idx="9206">
                        <c:v>1620.2465107848343</c:v>
                      </c:pt>
                      <c:pt idx="9207">
                        <c:v>1620.2465107848343</c:v>
                      </c:pt>
                      <c:pt idx="9208">
                        <c:v>1620.2465107848343</c:v>
                      </c:pt>
                      <c:pt idx="9209">
                        <c:v>1610.923811250063</c:v>
                      </c:pt>
                      <c:pt idx="9210">
                        <c:v>1616.4038426681043</c:v>
                      </c:pt>
                      <c:pt idx="9211">
                        <c:v>1616.548849012132</c:v>
                      </c:pt>
                      <c:pt idx="9212">
                        <c:v>1616.2044589450666</c:v>
                      </c:pt>
                      <c:pt idx="9213">
                        <c:v>1606.2715243791793</c:v>
                      </c:pt>
                      <c:pt idx="9214">
                        <c:v>1606.2715243791793</c:v>
                      </c:pt>
                      <c:pt idx="9215">
                        <c:v>1606.2715243791793</c:v>
                      </c:pt>
                      <c:pt idx="9216">
                        <c:v>1608.8151773306624</c:v>
                      </c:pt>
                      <c:pt idx="9217">
                        <c:v>1595.6196000241553</c:v>
                      </c:pt>
                      <c:pt idx="9218">
                        <c:v>1608.5795420216175</c:v>
                      </c:pt>
                      <c:pt idx="9219">
                        <c:v>1606.1083922421478</c:v>
                      </c:pt>
                      <c:pt idx="9220">
                        <c:v>1594.4716331339371</c:v>
                      </c:pt>
                      <c:pt idx="9221">
                        <c:v>1594.4716331339371</c:v>
                      </c:pt>
                      <c:pt idx="9222">
                        <c:v>1594.4716331339371</c:v>
                      </c:pt>
                      <c:pt idx="9223">
                        <c:v>1605.7881698990868</c:v>
                      </c:pt>
                      <c:pt idx="9224">
                        <c:v>1590.0731073651011</c:v>
                      </c:pt>
                      <c:pt idx="9225">
                        <c:v>1562.4856504138597</c:v>
                      </c:pt>
                      <c:pt idx="9226">
                        <c:v>1578.6176061869246</c:v>
                      </c:pt>
                      <c:pt idx="9227">
                        <c:v>1603.2143072925978</c:v>
                      </c:pt>
                      <c:pt idx="9228">
                        <c:v>1603.2143072925978</c:v>
                      </c:pt>
                      <c:pt idx="9229">
                        <c:v>1603.2143072925978</c:v>
                      </c:pt>
                      <c:pt idx="9230">
                        <c:v>1596.7071476043616</c:v>
                      </c:pt>
                      <c:pt idx="9231">
                        <c:v>1570.8235151954439</c:v>
                      </c:pt>
                      <c:pt idx="9232">
                        <c:v>1587.2333997945616</c:v>
                      </c:pt>
                      <c:pt idx="9233">
                        <c:v>1595.8491934021986</c:v>
                      </c:pt>
                      <c:pt idx="9234">
                        <c:v>1617.7088997643518</c:v>
                      </c:pt>
                      <c:pt idx="9235">
                        <c:v>1617.7088997643518</c:v>
                      </c:pt>
                      <c:pt idx="9236">
                        <c:v>1617.7088997643518</c:v>
                      </c:pt>
                      <c:pt idx="9237">
                        <c:v>1615.3102531568964</c:v>
                      </c:pt>
                      <c:pt idx="9238">
                        <c:v>1630.0948583167051</c:v>
                      </c:pt>
                      <c:pt idx="9239">
                        <c:v>1627.182647574152</c:v>
                      </c:pt>
                      <c:pt idx="9240">
                        <c:v>1629.5994199746115</c:v>
                      </c:pt>
                      <c:pt idx="9241">
                        <c:v>1616.80261011418</c:v>
                      </c:pt>
                      <c:pt idx="9242">
                        <c:v>1616.80261011418</c:v>
                      </c:pt>
                      <c:pt idx="9243">
                        <c:v>1616.80261011418</c:v>
                      </c:pt>
                      <c:pt idx="9244">
                        <c:v>1629.0858558395141</c:v>
                      </c:pt>
                      <c:pt idx="9245">
                        <c:v>1621.8234547761344</c:v>
                      </c:pt>
                      <c:pt idx="9246">
                        <c:v>1622.2886834632229</c:v>
                      </c:pt>
                      <c:pt idx="9247">
                        <c:v>1634.1610778804784</c:v>
                      </c:pt>
                      <c:pt idx="9248">
                        <c:v>1646.5409945018307</c:v>
                      </c:pt>
                      <c:pt idx="9249">
                        <c:v>1646.5409945018307</c:v>
                      </c:pt>
                      <c:pt idx="9250">
                        <c:v>1646.5409945018307</c:v>
                      </c:pt>
                      <c:pt idx="9251">
                        <c:v>1658.9632046401907</c:v>
                      </c:pt>
                      <c:pt idx="9252">
                        <c:v>1650.4078303425654</c:v>
                      </c:pt>
                      <c:pt idx="9253">
                        <c:v>1658.2562987130561</c:v>
                      </c:pt>
                      <c:pt idx="9254">
                        <c:v>1653.9846534952446</c:v>
                      </c:pt>
                      <c:pt idx="9255">
                        <c:v>1667.8569270738801</c:v>
                      </c:pt>
                      <c:pt idx="9256">
                        <c:v>1667.8569270738801</c:v>
                      </c:pt>
                      <c:pt idx="9257">
                        <c:v>1667.8569270738801</c:v>
                      </c:pt>
                      <c:pt idx="9258">
                        <c:v>1672.6058848407827</c:v>
                      </c:pt>
                      <c:pt idx="9259">
                        <c:v>1670.775179747435</c:v>
                      </c:pt>
                      <c:pt idx="9260">
                        <c:v>1671.9291885686541</c:v>
                      </c:pt>
                      <c:pt idx="9261">
                        <c:v>1677.8381970877767</c:v>
                      </c:pt>
                      <c:pt idx="9262">
                        <c:v>1685.2093529091776</c:v>
                      </c:pt>
                      <c:pt idx="9263">
                        <c:v>1685.2093529091776</c:v>
                      </c:pt>
                      <c:pt idx="9264">
                        <c:v>1685.2093529091776</c:v>
                      </c:pt>
                      <c:pt idx="9265">
                        <c:v>1682.037339133575</c:v>
                      </c:pt>
                      <c:pt idx="9266">
                        <c:v>1686.8829677964957</c:v>
                      </c:pt>
                      <c:pt idx="9267">
                        <c:v>1692.5200894205666</c:v>
                      </c:pt>
                      <c:pt idx="9268">
                        <c:v>1691.0398163252855</c:v>
                      </c:pt>
                      <c:pt idx="9269">
                        <c:v>1704.9302156969247</c:v>
                      </c:pt>
                      <c:pt idx="9270">
                        <c:v>1704.9302156969247</c:v>
                      </c:pt>
                      <c:pt idx="9271">
                        <c:v>1704.9302156969247</c:v>
                      </c:pt>
                      <c:pt idx="9272">
                        <c:v>1707.7638813364631</c:v>
                      </c:pt>
                      <c:pt idx="9273">
                        <c:v>1710.9056854570599</c:v>
                      </c:pt>
                      <c:pt idx="9274">
                        <c:v>1702.857833363531</c:v>
                      </c:pt>
                      <c:pt idx="9275">
                        <c:v>1698.205546492647</c:v>
                      </c:pt>
                      <c:pt idx="9276">
                        <c:v>1700.6948220651202</c:v>
                      </c:pt>
                      <c:pt idx="9277">
                        <c:v>1700.6948220651202</c:v>
                      </c:pt>
                      <c:pt idx="9278">
                        <c:v>1700.6948220651202</c:v>
                      </c:pt>
                      <c:pt idx="9279">
                        <c:v>1718.421847622488</c:v>
                      </c:pt>
                      <c:pt idx="9280">
                        <c:v>1724.7719171046949</c:v>
                      </c:pt>
                      <c:pt idx="9281">
                        <c:v>1731.5388798259805</c:v>
                      </c:pt>
                      <c:pt idx="9282">
                        <c:v>1731.5388798259805</c:v>
                      </c:pt>
                      <c:pt idx="9283">
                        <c:v>1725.1344329647636</c:v>
                      </c:pt>
                      <c:pt idx="9284">
                        <c:v>1725.1344329647636</c:v>
                      </c:pt>
                      <c:pt idx="9285">
                        <c:v>1725.1344329647636</c:v>
                      </c:pt>
                      <c:pt idx="9286">
                        <c:v>1709.6972992568305</c:v>
                      </c:pt>
                      <c:pt idx="9287">
                        <c:v>1698.9184943507828</c:v>
                      </c:pt>
                      <c:pt idx="9288">
                        <c:v>1711.3769560751498</c:v>
                      </c:pt>
                      <c:pt idx="9289">
                        <c:v>1715.5881819829499</c:v>
                      </c:pt>
                      <c:pt idx="9290">
                        <c:v>1729.714216663634</c:v>
                      </c:pt>
                      <c:pt idx="9291">
                        <c:v>1729.714216663634</c:v>
                      </c:pt>
                      <c:pt idx="9292">
                        <c:v>1729.714216663634</c:v>
                      </c:pt>
                      <c:pt idx="9293">
                        <c:v>1726.8080478520819</c:v>
                      </c:pt>
                      <c:pt idx="9294">
                        <c:v>1725.5392423418409</c:v>
                      </c:pt>
                      <c:pt idx="9295">
                        <c:v>1734.1671198114798</c:v>
                      </c:pt>
                      <c:pt idx="9296">
                        <c:v>1748.0756449761222</c:v>
                      </c:pt>
                      <c:pt idx="9297">
                        <c:v>1752.9756510180532</c:v>
                      </c:pt>
                      <c:pt idx="9298">
                        <c:v>1752.9756510180532</c:v>
                      </c:pt>
                      <c:pt idx="9299">
                        <c:v>1752.9756510180532</c:v>
                      </c:pt>
                      <c:pt idx="9300">
                        <c:v>1763.6879946830886</c:v>
                      </c:pt>
                      <c:pt idx="9301">
                        <c:v>1763.5731979940667</c:v>
                      </c:pt>
                      <c:pt idx="9302">
                        <c:v>1762.9025436529396</c:v>
                      </c:pt>
                      <c:pt idx="9303">
                        <c:v>1773.3732100779289</c:v>
                      </c:pt>
                      <c:pt idx="9304">
                        <c:v>1784.7803758080959</c:v>
                      </c:pt>
                      <c:pt idx="9305">
                        <c:v>1784.7803758080959</c:v>
                      </c:pt>
                      <c:pt idx="9306">
                        <c:v>1784.7803758080959</c:v>
                      </c:pt>
                      <c:pt idx="9307">
                        <c:v>1785.9404265603162</c:v>
                      </c:pt>
                      <c:pt idx="9308">
                        <c:v>1785.2878980121923</c:v>
                      </c:pt>
                      <c:pt idx="9309">
                        <c:v>1785.2878980121923</c:v>
                      </c:pt>
                      <c:pt idx="9310">
                        <c:v>1793.1061567276777</c:v>
                      </c:pt>
                      <c:pt idx="9311">
                        <c:v>1794.1816204458823</c:v>
                      </c:pt>
                      <c:pt idx="9312">
                        <c:v>1794.1816204458823</c:v>
                      </c:pt>
                      <c:pt idx="9313">
                        <c:v>1794.1816204458823</c:v>
                      </c:pt>
                      <c:pt idx="9314">
                        <c:v>1783.5840734698688</c:v>
                      </c:pt>
                      <c:pt idx="9315">
                        <c:v>1787.8134251706724</c:v>
                      </c:pt>
                      <c:pt idx="9316">
                        <c:v>1787.8134251706724</c:v>
                      </c:pt>
                      <c:pt idx="9317">
                        <c:v>1804.2414355627934</c:v>
                      </c:pt>
                      <c:pt idx="9318">
                        <c:v>1790.4416651561717</c:v>
                      </c:pt>
                      <c:pt idx="9319">
                        <c:v>1790.4416651561717</c:v>
                      </c:pt>
                      <c:pt idx="9320">
                        <c:v>1790.4416651561717</c:v>
                      </c:pt>
                      <c:pt idx="9321">
                        <c:v>1793.7405594827983</c:v>
                      </c:pt>
                      <c:pt idx="9322">
                        <c:v>1788.7317986828468</c:v>
                      </c:pt>
                      <c:pt idx="9323">
                        <c:v>1800.7854510301368</c:v>
                      </c:pt>
                      <c:pt idx="9324">
                        <c:v>1815.817775360993</c:v>
                      </c:pt>
                      <c:pt idx="9325">
                        <c:v>1814.7423116427885</c:v>
                      </c:pt>
                      <c:pt idx="9326">
                        <c:v>1814.7423116427885</c:v>
                      </c:pt>
                      <c:pt idx="9327">
                        <c:v>1814.7423116427885</c:v>
                      </c:pt>
                      <c:pt idx="9328">
                        <c:v>1830.5721708657964</c:v>
                      </c:pt>
                      <c:pt idx="9329">
                        <c:v>1828.5299981874084</c:v>
                      </c:pt>
                      <c:pt idx="9330">
                        <c:v>1832.9647755422509</c:v>
                      </c:pt>
                      <c:pt idx="9331">
                        <c:v>1849.7371760014375</c:v>
                      </c:pt>
                      <c:pt idx="9332">
                        <c:v>1858.3469276780734</c:v>
                      </c:pt>
                      <c:pt idx="9333">
                        <c:v>1858.3469276780734</c:v>
                      </c:pt>
                      <c:pt idx="9334">
                        <c:v>1858.3469276780734</c:v>
                      </c:pt>
                      <c:pt idx="9335">
                        <c:v>1858.3469276780734</c:v>
                      </c:pt>
                      <c:pt idx="9336">
                        <c:v>1855.8153585885925</c:v>
                      </c:pt>
                      <c:pt idx="9337">
                        <c:v>1861.1805933176117</c:v>
                      </c:pt>
                      <c:pt idx="9338">
                        <c:v>1862.4191891728472</c:v>
                      </c:pt>
                      <c:pt idx="9339">
                        <c:v>1848.6919219382391</c:v>
                      </c:pt>
                      <c:pt idx="9340">
                        <c:v>1848.6919219382391</c:v>
                      </c:pt>
                      <c:pt idx="9341">
                        <c:v>1848.6919219382391</c:v>
                      </c:pt>
                      <c:pt idx="9342">
                        <c:v>1816.6334360461483</c:v>
                      </c:pt>
                      <c:pt idx="9343">
                        <c:v>1835.8105250437918</c:v>
                      </c:pt>
                      <c:pt idx="9344">
                        <c:v>1833.6898072623892</c:v>
                      </c:pt>
                      <c:pt idx="9345">
                        <c:v>1839.7740317805453</c:v>
                      </c:pt>
                      <c:pt idx="9346">
                        <c:v>1797.9155338045925</c:v>
                      </c:pt>
                      <c:pt idx="9347">
                        <c:v>1797.9155338045925</c:v>
                      </c:pt>
                      <c:pt idx="9348">
                        <c:v>1797.9155338045925</c:v>
                      </c:pt>
                      <c:pt idx="9349">
                        <c:v>1819.2737598936505</c:v>
                      </c:pt>
                      <c:pt idx="9350">
                        <c:v>1848.5408736632112</c:v>
                      </c:pt>
                      <c:pt idx="9351">
                        <c:v>1868.7390490000487</c:v>
                      </c:pt>
                      <c:pt idx="9352">
                        <c:v>1878.9378285299865</c:v>
                      </c:pt>
                      <c:pt idx="9353">
                        <c:v>1863.9055041991303</c:v>
                      </c:pt>
                      <c:pt idx="9354">
                        <c:v>1863.9055041991303</c:v>
                      </c:pt>
                      <c:pt idx="9355">
                        <c:v>1863.9055041991303</c:v>
                      </c:pt>
                      <c:pt idx="9356">
                        <c:v>1877.8744486737844</c:v>
                      </c:pt>
                      <c:pt idx="9357">
                        <c:v>1878.7142770829441</c:v>
                      </c:pt>
                      <c:pt idx="9358">
                        <c:v>1891.789015769428</c:v>
                      </c:pt>
                      <c:pt idx="9359">
                        <c:v>1886.2908585583834</c:v>
                      </c:pt>
                      <c:pt idx="9360">
                        <c:v>1893.4686725877475</c:v>
                      </c:pt>
                      <c:pt idx="9361">
                        <c:v>1893.4686725877475</c:v>
                      </c:pt>
                      <c:pt idx="9362">
                        <c:v>1893.4686725877475</c:v>
                      </c:pt>
                      <c:pt idx="9363">
                        <c:v>1893.4686725877475</c:v>
                      </c:pt>
                      <c:pt idx="9364">
                        <c:v>1885.7410428372793</c:v>
                      </c:pt>
                      <c:pt idx="9365">
                        <c:v>1898.7130686967439</c:v>
                      </c:pt>
                      <c:pt idx="9366">
                        <c:v>1890.9733550842734</c:v>
                      </c:pt>
                      <c:pt idx="9367">
                        <c:v>1868.0563107969194</c:v>
                      </c:pt>
                      <c:pt idx="9368">
                        <c:v>1868.0563107969194</c:v>
                      </c:pt>
                      <c:pt idx="9369">
                        <c:v>1868.0563107969194</c:v>
                      </c:pt>
                      <c:pt idx="9370">
                        <c:v>1800.9183735121633</c:v>
                      </c:pt>
                      <c:pt idx="9371">
                        <c:v>1746.7162105008651</c:v>
                      </c:pt>
                      <c:pt idx="9372">
                        <c:v>1745.4594888526262</c:v>
                      </c:pt>
                      <c:pt idx="9373">
                        <c:v>1668.8780134130761</c:v>
                      </c:pt>
                      <c:pt idx="9374">
                        <c:v>1662.1895957948054</c:v>
                      </c:pt>
                      <c:pt idx="9375">
                        <c:v>1662.1895957948054</c:v>
                      </c:pt>
                      <c:pt idx="9376">
                        <c:v>1662.1895957948054</c:v>
                      </c:pt>
                      <c:pt idx="9377">
                        <c:v>1740.3178055706492</c:v>
                      </c:pt>
                      <c:pt idx="9378">
                        <c:v>1687.5717479306275</c:v>
                      </c:pt>
                      <c:pt idx="9379">
                        <c:v>1761.4162286266576</c:v>
                      </c:pt>
                      <c:pt idx="9380">
                        <c:v>1707.2503172013664</c:v>
                      </c:pt>
                      <c:pt idx="9381">
                        <c:v>1684.8287112561065</c:v>
                      </c:pt>
                      <c:pt idx="9382">
                        <c:v>1684.8287112561065</c:v>
                      </c:pt>
                      <c:pt idx="9383">
                        <c:v>1684.8287112561065</c:v>
                      </c:pt>
                      <c:pt idx="9384">
                        <c:v>1574.4124222101282</c:v>
                      </c:pt>
                      <c:pt idx="9385">
                        <c:v>1657.2110446498593</c:v>
                      </c:pt>
                      <c:pt idx="9386">
                        <c:v>1575.7778986163876</c:v>
                      </c:pt>
                      <c:pt idx="9387">
                        <c:v>1430.7111352788256</c:v>
                      </c:pt>
                      <c:pt idx="9388">
                        <c:v>1571.1739471935127</c:v>
                      </c:pt>
                      <c:pt idx="9389">
                        <c:v>1571.1739471935127</c:v>
                      </c:pt>
                      <c:pt idx="9390">
                        <c:v>1571.1739471935127</c:v>
                      </c:pt>
                      <c:pt idx="9391">
                        <c:v>1392.8282279016285</c:v>
                      </c:pt>
                      <c:pt idx="9392">
                        <c:v>1485.7591686302846</c:v>
                      </c:pt>
                      <c:pt idx="9393">
                        <c:v>1427.1343121261466</c:v>
                      </c:pt>
                      <c:pt idx="9394">
                        <c:v>1420.5606911968976</c:v>
                      </c:pt>
                      <c:pt idx="9395">
                        <c:v>1350.0090628964931</c:v>
                      </c:pt>
                      <c:pt idx="9396">
                        <c:v>1350.0090628964931</c:v>
                      </c:pt>
                      <c:pt idx="9397">
                        <c:v>1350.0090628964931</c:v>
                      </c:pt>
                      <c:pt idx="9398">
                        <c:v>1314.4825086097433</c:v>
                      </c:pt>
                      <c:pt idx="9399">
                        <c:v>1439.7619479185457</c:v>
                      </c:pt>
                      <c:pt idx="9400">
                        <c:v>1451.1509878557097</c:v>
                      </c:pt>
                      <c:pt idx="9401">
                        <c:v>1541.6651561839067</c:v>
                      </c:pt>
                      <c:pt idx="9402">
                        <c:v>1487.1367288985466</c:v>
                      </c:pt>
                      <c:pt idx="9403">
                        <c:v>1487.1367288985466</c:v>
                      </c:pt>
                      <c:pt idx="9404">
                        <c:v>1487.1367288985466</c:v>
                      </c:pt>
                      <c:pt idx="9405">
                        <c:v>1543.8523352063223</c:v>
                      </c:pt>
                      <c:pt idx="9406">
                        <c:v>1517.3765935592921</c:v>
                      </c:pt>
                      <c:pt idx="9407">
                        <c:v>1457.809195818975</c:v>
                      </c:pt>
                      <c:pt idx="9408">
                        <c:v>1495.1543713370702</c:v>
                      </c:pt>
                      <c:pt idx="9409">
                        <c:v>1475.0105733792429</c:v>
                      </c:pt>
                      <c:pt idx="9410">
                        <c:v>1475.0105733792429</c:v>
                      </c:pt>
                      <c:pt idx="9411">
                        <c:v>1475.0105733792429</c:v>
                      </c:pt>
                      <c:pt idx="9412">
                        <c:v>1582.4965258896646</c:v>
                      </c:pt>
                      <c:pt idx="9413">
                        <c:v>1569.3855356171732</c:v>
                      </c:pt>
                      <c:pt idx="9414">
                        <c:v>1616.180291221064</c:v>
                      </c:pt>
                      <c:pt idx="9415">
                        <c:v>1619.4671016856885</c:v>
                      </c:pt>
                      <c:pt idx="9416">
                        <c:v>1619.4671016856885</c:v>
                      </c:pt>
                      <c:pt idx="9417">
                        <c:v>1619.4671016856885</c:v>
                      </c:pt>
                      <c:pt idx="9418">
                        <c:v>1619.4671016856885</c:v>
                      </c:pt>
                      <c:pt idx="9419">
                        <c:v>1606.3561114131974</c:v>
                      </c:pt>
                      <c:pt idx="9420">
                        <c:v>1666.4249894266102</c:v>
                      </c:pt>
                      <c:pt idx="9421">
                        <c:v>1630.1734034197225</c:v>
                      </c:pt>
                      <c:pt idx="9422">
                        <c:v>1642.8312488671274</c:v>
                      </c:pt>
                      <c:pt idx="9423">
                        <c:v>1679.2761766660515</c:v>
                      </c:pt>
                      <c:pt idx="9424">
                        <c:v>1679.2761766660515</c:v>
                      </c:pt>
                      <c:pt idx="9425">
                        <c:v>1679.2761766660515</c:v>
                      </c:pt>
                      <c:pt idx="9426">
                        <c:v>1650.9999395806794</c:v>
                      </c:pt>
                      <c:pt idx="9427">
                        <c:v>1595.4927194731333</c:v>
                      </c:pt>
                      <c:pt idx="9428">
                        <c:v>1639.7498640565418</c:v>
                      </c:pt>
                      <c:pt idx="9429">
                        <c:v>1637.6170624131366</c:v>
                      </c:pt>
                      <c:pt idx="9430">
                        <c:v>1661.5854026946904</c:v>
                      </c:pt>
                      <c:pt idx="9431">
                        <c:v>1661.5854026946904</c:v>
                      </c:pt>
                      <c:pt idx="9432">
                        <c:v>1661.5854026946904</c:v>
                      </c:pt>
                      <c:pt idx="9433">
                        <c:v>1681.8560812035416</c:v>
                      </c:pt>
                      <c:pt idx="9434">
                        <c:v>1669.814512718254</c:v>
                      </c:pt>
                      <c:pt idx="9435">
                        <c:v>1717.0563712162298</c:v>
                      </c:pt>
                      <c:pt idx="9436">
                        <c:v>1695.1543713370684</c:v>
                      </c:pt>
                      <c:pt idx="9437">
                        <c:v>1653.1508670170879</c:v>
                      </c:pt>
                      <c:pt idx="9438">
                        <c:v>1653.1508670170879</c:v>
                      </c:pt>
                      <c:pt idx="9439">
                        <c:v>1653.1508670170879</c:v>
                      </c:pt>
                      <c:pt idx="9440">
                        <c:v>1661.00537731858</c:v>
                      </c:pt>
                      <c:pt idx="9441">
                        <c:v>1681.4331460334611</c:v>
                      </c:pt>
                      <c:pt idx="9442">
                        <c:v>1680.6597788653141</c:v>
                      </c:pt>
                      <c:pt idx="9443">
                        <c:v>1694.8099812700025</c:v>
                      </c:pt>
                      <c:pt idx="9444">
                        <c:v>1720.6029847139027</c:v>
                      </c:pt>
                      <c:pt idx="9445">
                        <c:v>1720.6029847139027</c:v>
                      </c:pt>
                      <c:pt idx="9446">
                        <c:v>1720.6029847139027</c:v>
                      </c:pt>
                      <c:pt idx="9447">
                        <c:v>1730.4875838317807</c:v>
                      </c:pt>
                      <c:pt idx="9448">
                        <c:v>1695.1060358890584</c:v>
                      </c:pt>
                      <c:pt idx="9449">
                        <c:v>1669.4338710651807</c:v>
                      </c:pt>
                      <c:pt idx="9450">
                        <c:v>1689.8012204700503</c:v>
                      </c:pt>
                      <c:pt idx="9451">
                        <c:v>1701.2023442692164</c:v>
                      </c:pt>
                      <c:pt idx="9452">
                        <c:v>1701.2023442692164</c:v>
                      </c:pt>
                      <c:pt idx="9453">
                        <c:v>1701.2023442692164</c:v>
                      </c:pt>
                      <c:pt idx="9454">
                        <c:v>1745.0667633375504</c:v>
                      </c:pt>
                      <c:pt idx="9455">
                        <c:v>1729.6235876986159</c:v>
                      </c:pt>
                      <c:pt idx="9456">
                        <c:v>1757.5977282339306</c:v>
                      </c:pt>
                      <c:pt idx="9457">
                        <c:v>1741.0367953597843</c:v>
                      </c:pt>
                      <c:pt idx="9458">
                        <c:v>1745.6588725756621</c:v>
                      </c:pt>
                      <c:pt idx="9459">
                        <c:v>1745.6588725756621</c:v>
                      </c:pt>
                      <c:pt idx="9460">
                        <c:v>1745.6588725756621</c:v>
                      </c:pt>
                      <c:pt idx="9461">
                        <c:v>1745.6588725756621</c:v>
                      </c:pt>
                      <c:pt idx="9462">
                        <c:v>1760.8120355265416</c:v>
                      </c:pt>
                      <c:pt idx="9463">
                        <c:v>1777.2340039876617</c:v>
                      </c:pt>
                      <c:pt idx="9464">
                        <c:v>1777.5663101927248</c:v>
                      </c:pt>
                      <c:pt idx="9465">
                        <c:v>1794.4716331339366</c:v>
                      </c:pt>
                      <c:pt idx="9466">
                        <c:v>1794.4716331339366</c:v>
                      </c:pt>
                      <c:pt idx="9467">
                        <c:v>1794.4716331339366</c:v>
                      </c:pt>
                      <c:pt idx="9468">
                        <c:v>1790.5081263971833</c:v>
                      </c:pt>
                      <c:pt idx="9469">
                        <c:v>1804.326022596809</c:v>
                      </c:pt>
                      <c:pt idx="9470">
                        <c:v>1822.2282641532101</c:v>
                      </c:pt>
                      <c:pt idx="9471">
                        <c:v>1807.4194912693968</c:v>
                      </c:pt>
                      <c:pt idx="9472">
                        <c:v>1851.9908162648649</c:v>
                      </c:pt>
                      <c:pt idx="9473">
                        <c:v>1851.9908162648649</c:v>
                      </c:pt>
                      <c:pt idx="9474">
                        <c:v>1851.9908162648649</c:v>
                      </c:pt>
                      <c:pt idx="9475">
                        <c:v>1859.9419974623756</c:v>
                      </c:pt>
                      <c:pt idx="9476">
                        <c:v>1849.6465470364196</c:v>
                      </c:pt>
                      <c:pt idx="9477">
                        <c:v>1854.2625823212966</c:v>
                      </c:pt>
                      <c:pt idx="9478">
                        <c:v>1748.4985801462024</c:v>
                      </c:pt>
                      <c:pt idx="9479">
                        <c:v>1766.6727085976552</c:v>
                      </c:pt>
                      <c:pt idx="9480">
                        <c:v>1766.6727085976552</c:v>
                      </c:pt>
                      <c:pt idx="9481">
                        <c:v>1766.6727085976552</c:v>
                      </c:pt>
                      <c:pt idx="9482">
                        <c:v>1777.9167421907916</c:v>
                      </c:pt>
                      <c:pt idx="9483">
                        <c:v>1810.5069180109836</c:v>
                      </c:pt>
                      <c:pt idx="9484">
                        <c:v>1807.9088876804897</c:v>
                      </c:pt>
                      <c:pt idx="9485">
                        <c:v>1807.8061748534701</c:v>
                      </c:pt>
                      <c:pt idx="9486">
                        <c:v>1802.1750951604004</c:v>
                      </c:pt>
                      <c:pt idx="9487">
                        <c:v>1802.1750951604004</c:v>
                      </c:pt>
                      <c:pt idx="9488">
                        <c:v>1802.1750951604004</c:v>
                      </c:pt>
                      <c:pt idx="9489">
                        <c:v>1815.0202404688407</c:v>
                      </c:pt>
                      <c:pt idx="9490">
                        <c:v>1826.3609449579953</c:v>
                      </c:pt>
                      <c:pt idx="9491">
                        <c:v>1781.6204458944951</c:v>
                      </c:pt>
                      <c:pt idx="9492">
                        <c:v>1802.4590659174542</c:v>
                      </c:pt>
                      <c:pt idx="9493">
                        <c:v>1762.4614826898551</c:v>
                      </c:pt>
                      <c:pt idx="9494">
                        <c:v>1762.4614826898551</c:v>
                      </c:pt>
                      <c:pt idx="9495">
                        <c:v>1762.4614826898551</c:v>
                      </c:pt>
                      <c:pt idx="9496">
                        <c:v>1786.9615128995099</c:v>
                      </c:pt>
                      <c:pt idx="9497">
                        <c:v>1814.7846051597962</c:v>
                      </c:pt>
                      <c:pt idx="9498">
                        <c:v>1821.5092743640737</c:v>
                      </c:pt>
                      <c:pt idx="9499">
                        <c:v>1835.127786840661</c:v>
                      </c:pt>
                      <c:pt idx="9500">
                        <c:v>1835.127786840661</c:v>
                      </c:pt>
                      <c:pt idx="9501">
                        <c:v>1835.127786840661</c:v>
                      </c:pt>
                      <c:pt idx="9502">
                        <c:v>1835.127786840661</c:v>
                      </c:pt>
                      <c:pt idx="9503">
                        <c:v>1861.9902120717645</c:v>
                      </c:pt>
                      <c:pt idx="9504">
                        <c:v>1842.4385233520497</c:v>
                      </c:pt>
                      <c:pt idx="9505">
                        <c:v>1855.2111654884766</c:v>
                      </c:pt>
                      <c:pt idx="9506">
                        <c:v>1848.6737961452345</c:v>
                      </c:pt>
                      <c:pt idx="9507">
                        <c:v>1859.3861398102699</c:v>
                      </c:pt>
                      <c:pt idx="9508">
                        <c:v>1859.3861398102699</c:v>
                      </c:pt>
                      <c:pt idx="9509">
                        <c:v>1859.3861398102699</c:v>
                      </c:pt>
                      <c:pt idx="9510">
                        <c:v>1844.3719412724174</c:v>
                      </c:pt>
                      <c:pt idx="9511">
                        <c:v>1870.3522445773533</c:v>
                      </c:pt>
                      <c:pt idx="9512">
                        <c:v>1885.9827200773229</c:v>
                      </c:pt>
                      <c:pt idx="9513">
                        <c:v>1877.234003987661</c:v>
                      </c:pt>
                      <c:pt idx="9514">
                        <c:v>1889.8133043320508</c:v>
                      </c:pt>
                      <c:pt idx="9515">
                        <c:v>1889.8133043320508</c:v>
                      </c:pt>
                      <c:pt idx="9516">
                        <c:v>1889.8133043320508</c:v>
                      </c:pt>
                      <c:pt idx="9517">
                        <c:v>1909.3045737417542</c:v>
                      </c:pt>
                      <c:pt idx="9518">
                        <c:v>1906.2896501721814</c:v>
                      </c:pt>
                      <c:pt idx="9519">
                        <c:v>1921.666364570103</c:v>
                      </c:pt>
                      <c:pt idx="9520">
                        <c:v>1896.2962962962827</c:v>
                      </c:pt>
                      <c:pt idx="9521">
                        <c:v>1872.8717298048323</c:v>
                      </c:pt>
                      <c:pt idx="9522">
                        <c:v>1872.8717298048323</c:v>
                      </c:pt>
                      <c:pt idx="9523">
                        <c:v>1872.8717298048323</c:v>
                      </c:pt>
                      <c:pt idx="9524">
                        <c:v>1890.9793970152728</c:v>
                      </c:pt>
                      <c:pt idx="9525">
                        <c:v>1877.6388133647379</c:v>
                      </c:pt>
                      <c:pt idx="9526">
                        <c:v>1893.9097335508293</c:v>
                      </c:pt>
                      <c:pt idx="9527">
                        <c:v>1890.0006041930865</c:v>
                      </c:pt>
                      <c:pt idx="9528">
                        <c:v>1897.4019696694929</c:v>
                      </c:pt>
                      <c:pt idx="9529">
                        <c:v>1897.4019696694929</c:v>
                      </c:pt>
                      <c:pt idx="9530">
                        <c:v>1897.4019696694929</c:v>
                      </c:pt>
                      <c:pt idx="9531">
                        <c:v>1916.2044589450657</c:v>
                      </c:pt>
                      <c:pt idx="9532">
                        <c:v>1922.524318772266</c:v>
                      </c:pt>
                      <c:pt idx="9533">
                        <c:v>1937.9795782732026</c:v>
                      </c:pt>
                      <c:pt idx="9534">
                        <c:v>1948.2750286991584</c:v>
                      </c:pt>
                      <c:pt idx="9535">
                        <c:v>1944.1000543773648</c:v>
                      </c:pt>
                      <c:pt idx="9536">
                        <c:v>1944.1000543773648</c:v>
                      </c:pt>
                      <c:pt idx="9537">
                        <c:v>1944.1000543773648</c:v>
                      </c:pt>
                      <c:pt idx="9538">
                        <c:v>1948.7462993172476</c:v>
                      </c:pt>
                      <c:pt idx="9539">
                        <c:v>1935.0492417376454</c:v>
                      </c:pt>
                      <c:pt idx="9540">
                        <c:v>1965.4703643284254</c:v>
                      </c:pt>
                      <c:pt idx="9541">
                        <c:v>1960.9932934565745</c:v>
                      </c:pt>
                      <c:pt idx="9542">
                        <c:v>1960.6851549755161</c:v>
                      </c:pt>
                      <c:pt idx="9543">
                        <c:v>1960.6851549755161</c:v>
                      </c:pt>
                      <c:pt idx="9544">
                        <c:v>1960.6851549755161</c:v>
                      </c:pt>
                      <c:pt idx="9545">
                        <c:v>1972.3098302217245</c:v>
                      </c:pt>
                      <c:pt idx="9546">
                        <c:v>1976.6358528185467</c:v>
                      </c:pt>
                      <c:pt idx="9547">
                        <c:v>1971.1014440214951</c:v>
                      </c:pt>
                      <c:pt idx="9548">
                        <c:v>1980.9377076913638</c:v>
                      </c:pt>
                      <c:pt idx="9549">
                        <c:v>1992.3025799045231</c:v>
                      </c:pt>
                      <c:pt idx="9550">
                        <c:v>1992.3025799045231</c:v>
                      </c:pt>
                      <c:pt idx="9551">
                        <c:v>1992.3025799045231</c:v>
                      </c:pt>
                      <c:pt idx="9552">
                        <c:v>2007.5886653374273</c:v>
                      </c:pt>
                      <c:pt idx="9553">
                        <c:v>2017.2255452842583</c:v>
                      </c:pt>
                      <c:pt idx="9554">
                        <c:v>2034.3846293275183</c:v>
                      </c:pt>
                      <c:pt idx="9555">
                        <c:v>2034.3967131895206</c:v>
                      </c:pt>
                      <c:pt idx="9556">
                        <c:v>2057.2895897528701</c:v>
                      </c:pt>
                      <c:pt idx="9557">
                        <c:v>2057.2895897528701</c:v>
                      </c:pt>
                      <c:pt idx="9558">
                        <c:v>2057.2895897528701</c:v>
                      </c:pt>
                      <c:pt idx="9559">
                        <c:v>2050.0090628964867</c:v>
                      </c:pt>
                      <c:pt idx="9560">
                        <c:v>2064.9507582623255</c:v>
                      </c:pt>
                      <c:pt idx="9561">
                        <c:v>2104.1447646667721</c:v>
                      </c:pt>
                      <c:pt idx="9562">
                        <c:v>2022.0047127061659</c:v>
                      </c:pt>
                      <c:pt idx="9563">
                        <c:v>2000.5437737900886</c:v>
                      </c:pt>
                      <c:pt idx="9564">
                        <c:v>2000.5437737900886</c:v>
                      </c:pt>
                      <c:pt idx="9565">
                        <c:v>2000.5437737900886</c:v>
                      </c:pt>
                      <c:pt idx="9566">
                        <c:v>2000.5437737900886</c:v>
                      </c:pt>
                      <c:pt idx="9567">
                        <c:v>1945.0486375445448</c:v>
                      </c:pt>
                      <c:pt idx="9568">
                        <c:v>1987.1488127605435</c:v>
                      </c:pt>
                      <c:pt idx="9569">
                        <c:v>1953.2535798441038</c:v>
                      </c:pt>
                      <c:pt idx="9570">
                        <c:v>1954.649265905369</c:v>
                      </c:pt>
                      <c:pt idx="9571">
                        <c:v>1954.649265905369</c:v>
                      </c:pt>
                      <c:pt idx="9572">
                        <c:v>1954.649265905369</c:v>
                      </c:pt>
                      <c:pt idx="9573">
                        <c:v>1986.5446196604289</c:v>
                      </c:pt>
                      <c:pt idx="9574">
                        <c:v>1998.8157815237603</c:v>
                      </c:pt>
                      <c:pt idx="9575">
                        <c:v>1984.6112017400617</c:v>
                      </c:pt>
                      <c:pt idx="9576">
                        <c:v>1972.0621110506775</c:v>
                      </c:pt>
                      <c:pt idx="9577">
                        <c:v>1951.2597426137254</c:v>
                      </c:pt>
                      <c:pt idx="9578">
                        <c:v>1951.2597426137254</c:v>
                      </c:pt>
                      <c:pt idx="9579">
                        <c:v>1951.2597426137254</c:v>
                      </c:pt>
                      <c:pt idx="9580">
                        <c:v>1929.0012688054962</c:v>
                      </c:pt>
                      <c:pt idx="9581">
                        <c:v>1950.4501238595715</c:v>
                      </c:pt>
                      <c:pt idx="9582">
                        <c:v>1911.4494592471615</c:v>
                      </c:pt>
                      <c:pt idx="9583">
                        <c:v>1918.1439187964331</c:v>
                      </c:pt>
                      <c:pt idx="9584">
                        <c:v>1946.1301431937504</c:v>
                      </c:pt>
                      <c:pt idx="9585">
                        <c:v>1946.1301431937504</c:v>
                      </c:pt>
                      <c:pt idx="9586">
                        <c:v>1946.1301431937504</c:v>
                      </c:pt>
                      <c:pt idx="9587">
                        <c:v>1976.7385656455658</c:v>
                      </c:pt>
                      <c:pt idx="9588">
                        <c:v>1972.2735786357177</c:v>
                      </c:pt>
                      <c:pt idx="9589">
                        <c:v>1989.9824784000825</c:v>
                      </c:pt>
                      <c:pt idx="9590">
                        <c:v>2000.7431575131268</c:v>
                      </c:pt>
                      <c:pt idx="9591">
                        <c:v>1974.1949126940826</c:v>
                      </c:pt>
                      <c:pt idx="9592">
                        <c:v>1974.1949126940826</c:v>
                      </c:pt>
                      <c:pt idx="9593">
                        <c:v>1974.1949126940826</c:v>
                      </c:pt>
                      <c:pt idx="9594">
                        <c:v>2009.4918736027887</c:v>
                      </c:pt>
                      <c:pt idx="9595">
                        <c:v>1986.2364811793705</c:v>
                      </c:pt>
                      <c:pt idx="9596">
                        <c:v>2021.1225907799983</c:v>
                      </c:pt>
                      <c:pt idx="9597">
                        <c:v>2031.8349344450337</c:v>
                      </c:pt>
                      <c:pt idx="9598">
                        <c:v>2055.0178236964389</c:v>
                      </c:pt>
                      <c:pt idx="9599">
                        <c:v>2055.0178236964389</c:v>
                      </c:pt>
                      <c:pt idx="9600">
                        <c:v>2055.0178236964389</c:v>
                      </c:pt>
                      <c:pt idx="9601">
                        <c:v>2085.9585523533169</c:v>
                      </c:pt>
                      <c:pt idx="9602">
                        <c:v>2072.8777717358321</c:v>
                      </c:pt>
                      <c:pt idx="9603">
                        <c:v>2061.9358346927534</c:v>
                      </c:pt>
                      <c:pt idx="9604">
                        <c:v>2054.6250981813646</c:v>
                      </c:pt>
                      <c:pt idx="9605">
                        <c:v>2058.2321309890499</c:v>
                      </c:pt>
                      <c:pt idx="9606">
                        <c:v>2058.2321309890499</c:v>
                      </c:pt>
                      <c:pt idx="9607">
                        <c:v>2058.2321309890499</c:v>
                      </c:pt>
                      <c:pt idx="9608">
                        <c:v>2023.104344148376</c:v>
                      </c:pt>
                      <c:pt idx="9609">
                        <c:v>2030.6386321068073</c:v>
                      </c:pt>
                      <c:pt idx="9610">
                        <c:v>2028.1372726723323</c:v>
                      </c:pt>
                      <c:pt idx="9611">
                        <c:v>2032.0584858920772</c:v>
                      </c:pt>
                      <c:pt idx="9612">
                        <c:v>2036.3240891788876</c:v>
                      </c:pt>
                      <c:pt idx="9613">
                        <c:v>2036.3240891788876</c:v>
                      </c:pt>
                      <c:pt idx="9614">
                        <c:v>2036.3240891788876</c:v>
                      </c:pt>
                      <c:pt idx="9615">
                        <c:v>1992.5744667995752</c:v>
                      </c:pt>
                      <c:pt idx="9616">
                        <c:v>1988.6834632348359</c:v>
                      </c:pt>
                      <c:pt idx="9617">
                        <c:v>1910.5915050449989</c:v>
                      </c:pt>
                      <c:pt idx="9618">
                        <c:v>1930.7473868648285</c:v>
                      </c:pt>
                      <c:pt idx="9619">
                        <c:v>1911.5280043501771</c:v>
                      </c:pt>
                      <c:pt idx="9620">
                        <c:v>1911.5280043501771</c:v>
                      </c:pt>
                      <c:pt idx="9621">
                        <c:v>1911.5280043501771</c:v>
                      </c:pt>
                      <c:pt idx="9622">
                        <c:v>1935.0975771856552</c:v>
                      </c:pt>
                      <c:pt idx="9623">
                        <c:v>1971.0228989184807</c:v>
                      </c:pt>
                      <c:pt idx="9624">
                        <c:v>2030.0948583167039</c:v>
                      </c:pt>
                      <c:pt idx="9625">
                        <c:v>2065.2347290193802</c:v>
                      </c:pt>
                      <c:pt idx="9626">
                        <c:v>2070.28578333634</c:v>
                      </c:pt>
                      <c:pt idx="9627">
                        <c:v>2070.28578333634</c:v>
                      </c:pt>
                      <c:pt idx="9628">
                        <c:v>2070.28578333634</c:v>
                      </c:pt>
                      <c:pt idx="9629">
                        <c:v>2093.2330372786996</c:v>
                      </c:pt>
                      <c:pt idx="9630">
                        <c:v>2081.251888103423</c:v>
                      </c:pt>
                      <c:pt idx="9631">
                        <c:v>2097.8249048395719</c:v>
                      </c:pt>
                      <c:pt idx="9632">
                        <c:v>2080.0737115581992</c:v>
                      </c:pt>
                      <c:pt idx="9633">
                        <c:v>2108.525164642605</c:v>
                      </c:pt>
                      <c:pt idx="9634">
                        <c:v>2108.525164642605</c:v>
                      </c:pt>
                      <c:pt idx="9635">
                        <c:v>2108.525164642605</c:v>
                      </c:pt>
                      <c:pt idx="9636">
                        <c:v>2124.8746299317113</c:v>
                      </c:pt>
                      <c:pt idx="9637">
                        <c:v>2115.2014983988734</c:v>
                      </c:pt>
                      <c:pt idx="9638">
                        <c:v>2091.5412965983783</c:v>
                      </c:pt>
                      <c:pt idx="9639">
                        <c:v>2097.7946951845665</c:v>
                      </c:pt>
                      <c:pt idx="9640">
                        <c:v>2080.2610114192353</c:v>
                      </c:pt>
                      <c:pt idx="9641">
                        <c:v>2080.2610114192353</c:v>
                      </c:pt>
                      <c:pt idx="9642">
                        <c:v>2080.2610114192353</c:v>
                      </c:pt>
                      <c:pt idx="9643">
                        <c:v>2087.5234124826152</c:v>
                      </c:pt>
                      <c:pt idx="9644">
                        <c:v>2109.6429218778176</c:v>
                      </c:pt>
                      <c:pt idx="9645">
                        <c:v>2108.4164098845845</c:v>
                      </c:pt>
                      <c:pt idx="9646">
                        <c:v>2108.4164098845845</c:v>
                      </c:pt>
                      <c:pt idx="9647">
                        <c:v>2117.8116125913693</c:v>
                      </c:pt>
                      <c:pt idx="9648">
                        <c:v>2117.8116125913693</c:v>
                      </c:pt>
                      <c:pt idx="9649">
                        <c:v>2117.8116125913693</c:v>
                      </c:pt>
                      <c:pt idx="9650">
                        <c:v>2117.2799226632683</c:v>
                      </c:pt>
                      <c:pt idx="9651">
                        <c:v>2137.0189112440185</c:v>
                      </c:pt>
                      <c:pt idx="9652">
                        <c:v>2138.7952389583561</c:v>
                      </c:pt>
                      <c:pt idx="9653">
                        <c:v>2136.8557791069875</c:v>
                      </c:pt>
                      <c:pt idx="9654">
                        <c:v>2157.6641894749409</c:v>
                      </c:pt>
                      <c:pt idx="9655">
                        <c:v>2157.6641894749409</c:v>
                      </c:pt>
                      <c:pt idx="9656">
                        <c:v>2157.6641894749409</c:v>
                      </c:pt>
                      <c:pt idx="9657">
                        <c:v>2153.2837894991089</c:v>
                      </c:pt>
                      <c:pt idx="9658">
                        <c:v>2163.4402755120386</c:v>
                      </c:pt>
                      <c:pt idx="9659">
                        <c:v>2140.8253277747422</c:v>
                      </c:pt>
                      <c:pt idx="9660">
                        <c:v>2132.2155760981063</c:v>
                      </c:pt>
                      <c:pt idx="9661">
                        <c:v>2130.2579904537342</c:v>
                      </c:pt>
                      <c:pt idx="9662">
                        <c:v>2130.2579904537342</c:v>
                      </c:pt>
                      <c:pt idx="9663">
                        <c:v>2130.2579904537342</c:v>
                      </c:pt>
                      <c:pt idx="9664">
                        <c:v>2125.8171711678906</c:v>
                      </c:pt>
                      <c:pt idx="9665">
                        <c:v>2144.7102894084801</c:v>
                      </c:pt>
                      <c:pt idx="9666">
                        <c:v>2147.5499969790194</c:v>
                      </c:pt>
                      <c:pt idx="9667">
                        <c:v>2166.4310313576066</c:v>
                      </c:pt>
                      <c:pt idx="9668">
                        <c:v>2162.3406440698295</c:v>
                      </c:pt>
                      <c:pt idx="9669">
                        <c:v>2162.3406440698295</c:v>
                      </c:pt>
                      <c:pt idx="9670">
                        <c:v>2162.3406440698295</c:v>
                      </c:pt>
                      <c:pt idx="9671">
                        <c:v>2154.1296598392696</c:v>
                      </c:pt>
                      <c:pt idx="9672">
                        <c:v>2151.9485227478553</c:v>
                      </c:pt>
                      <c:pt idx="9673">
                        <c:v>2145.1332245785602</c:v>
                      </c:pt>
                      <c:pt idx="9674">
                        <c:v>2156.2382937586704</c:v>
                      </c:pt>
                      <c:pt idx="9675">
                        <c:v>2156.2382937586704</c:v>
                      </c:pt>
                      <c:pt idx="9676">
                        <c:v>2156.2382937586704</c:v>
                      </c:pt>
                      <c:pt idx="9677">
                        <c:v>2156.2382937586704</c:v>
                      </c:pt>
                      <c:pt idx="9678">
                        <c:v>2170.8235151954414</c:v>
                      </c:pt>
                      <c:pt idx="9679">
                        <c:v>2169.5426258231983</c:v>
                      </c:pt>
                      <c:pt idx="9680">
                        <c:v>2173.3067488369138</c:v>
                      </c:pt>
                      <c:pt idx="9681">
                        <c:v>2186.9615128995079</c:v>
                      </c:pt>
                      <c:pt idx="9682">
                        <c:v>2186.9615128995079</c:v>
                      </c:pt>
                      <c:pt idx="9683">
                        <c:v>2186.9615128995079</c:v>
                      </c:pt>
                      <c:pt idx="9684">
                        <c:v>2186.9615128995079</c:v>
                      </c:pt>
                      <c:pt idx="9685">
                        <c:v>2157.9179505769898</c:v>
                      </c:pt>
                      <c:pt idx="9686">
                        <c:v>2168.4792459669961</c:v>
                      </c:pt>
                      <c:pt idx="9687">
                        <c:v>2163.9780073711408</c:v>
                      </c:pt>
                      <c:pt idx="9688">
                        <c:v>2197.3778019454867</c:v>
                      </c:pt>
                      <c:pt idx="9689">
                        <c:v>2210.7425533200258</c:v>
                      </c:pt>
                      <c:pt idx="9690">
                        <c:v>2210.7425533200258</c:v>
                      </c:pt>
                      <c:pt idx="9691">
                        <c:v>2210.7425533200258</c:v>
                      </c:pt>
                      <c:pt idx="9692">
                        <c:v>2199.6676937949214</c:v>
                      </c:pt>
                      <c:pt idx="9693">
                        <c:v>2193.60763700077</c:v>
                      </c:pt>
                      <c:pt idx="9694">
                        <c:v>2197.9336595975919</c:v>
                      </c:pt>
                      <c:pt idx="9695">
                        <c:v>2183.6505347108782</c:v>
                      </c:pt>
                      <c:pt idx="9696">
                        <c:v>2169.421787203175</c:v>
                      </c:pt>
                      <c:pt idx="9697">
                        <c:v>2169.421787203175</c:v>
                      </c:pt>
                      <c:pt idx="9698">
                        <c:v>2169.421787203175</c:v>
                      </c:pt>
                      <c:pt idx="9699">
                        <c:v>2169.421787203175</c:v>
                      </c:pt>
                      <c:pt idx="9700">
                        <c:v>2188.6653374418311</c:v>
                      </c:pt>
                      <c:pt idx="9701">
                        <c:v>2214.6818923327737</c:v>
                      </c:pt>
                      <c:pt idx="9702">
                        <c:v>2219.6000241677079</c:v>
                      </c:pt>
                      <c:pt idx="9703">
                        <c:v>2206.0298471391297</c:v>
                      </c:pt>
                      <c:pt idx="9704">
                        <c:v>2206.0298471391297</c:v>
                      </c:pt>
                      <c:pt idx="9705">
                        <c:v>2206.0298471391297</c:v>
                      </c:pt>
                      <c:pt idx="9706">
                        <c:v>2214.0958250256622</c:v>
                      </c:pt>
                      <c:pt idx="9707">
                        <c:v>2210.2773246329366</c:v>
                      </c:pt>
                      <c:pt idx="9708">
                        <c:v>2151.4530844057604</c:v>
                      </c:pt>
                      <c:pt idx="9709">
                        <c:v>2177.3004652286713</c:v>
                      </c:pt>
                      <c:pt idx="9710">
                        <c:v>2132.1370309950908</c:v>
                      </c:pt>
                      <c:pt idx="9711">
                        <c:v>2132.1370309950908</c:v>
                      </c:pt>
                      <c:pt idx="9712">
                        <c:v>2132.1370309950908</c:v>
                      </c:pt>
                      <c:pt idx="9713">
                        <c:v>2165.3374418463986</c:v>
                      </c:pt>
                      <c:pt idx="9714">
                        <c:v>2193.8372303788137</c:v>
                      </c:pt>
                      <c:pt idx="9715">
                        <c:v>2192.9611503836472</c:v>
                      </c:pt>
                      <c:pt idx="9716">
                        <c:v>2219.310011479653</c:v>
                      </c:pt>
                      <c:pt idx="9717">
                        <c:v>2227.5874569512262</c:v>
                      </c:pt>
                      <c:pt idx="9718">
                        <c:v>2227.5874569512262</c:v>
                      </c:pt>
                      <c:pt idx="9719">
                        <c:v>2227.5874569512262</c:v>
                      </c:pt>
                      <c:pt idx="9720">
                        <c:v>2245.0063440275353</c:v>
                      </c:pt>
                      <c:pt idx="9721">
                        <c:v>2242.6016554890784</c:v>
                      </c:pt>
                      <c:pt idx="9722">
                        <c:v>2242.8916681771334</c:v>
                      </c:pt>
                      <c:pt idx="9723">
                        <c:v>2259.0598755362048</c:v>
                      </c:pt>
                      <c:pt idx="9724">
                        <c:v>2269.198235756131</c:v>
                      </c:pt>
                      <c:pt idx="9725">
                        <c:v>2269.198235756131</c:v>
                      </c:pt>
                      <c:pt idx="9726">
                        <c:v>2269.198235756131</c:v>
                      </c:pt>
                      <c:pt idx="9727">
                        <c:v>2269.198235756131</c:v>
                      </c:pt>
                      <c:pt idx="9728">
                        <c:v>2266.1712283245561</c:v>
                      </c:pt>
                      <c:pt idx="9729">
                        <c:v>2259.3378043622579</c:v>
                      </c:pt>
                      <c:pt idx="9730">
                        <c:v>2251.3322457857371</c:v>
                      </c:pt>
                      <c:pt idx="9731">
                        <c:v>2240.414476466663</c:v>
                      </c:pt>
                      <c:pt idx="9732">
                        <c:v>2240.414476466663</c:v>
                      </c:pt>
                      <c:pt idx="9733">
                        <c:v>2240.414476466663</c:v>
                      </c:pt>
                      <c:pt idx="9734">
                        <c:v>2214.0837411636603</c:v>
                      </c:pt>
                      <c:pt idx="9735">
                        <c:v>2213.0807806174698</c:v>
                      </c:pt>
                      <c:pt idx="9736">
                        <c:v>2242.0095462509662</c:v>
                      </c:pt>
                      <c:pt idx="9737">
                        <c:v>2184.0734698809588</c:v>
                      </c:pt>
                      <c:pt idx="9738">
                        <c:v>2180.4966467282793</c:v>
                      </c:pt>
                      <c:pt idx="9739">
                        <c:v>2180.4966467282793</c:v>
                      </c:pt>
                      <c:pt idx="9740">
                        <c:v>2180.4966467282793</c:v>
                      </c:pt>
                      <c:pt idx="9741">
                        <c:v>2228.0466437073133</c:v>
                      </c:pt>
                      <c:pt idx="9742">
                        <c:v>2206.8636336172885</c:v>
                      </c:pt>
                      <c:pt idx="9743">
                        <c:v>2167.3494048697812</c:v>
                      </c:pt>
                      <c:pt idx="9744">
                        <c:v>2128.8200108754609</c:v>
                      </c:pt>
                      <c:pt idx="9745">
                        <c:v>2174.569512416153</c:v>
                      </c:pt>
                      <c:pt idx="9746">
                        <c:v>2174.569512416153</c:v>
                      </c:pt>
                      <c:pt idx="9747">
                        <c:v>2174.569512416153</c:v>
                      </c:pt>
                      <c:pt idx="9748">
                        <c:v>2151.5074617847713</c:v>
                      </c:pt>
                      <c:pt idx="9749">
                        <c:v>2192.4536281795504</c:v>
                      </c:pt>
                      <c:pt idx="9750">
                        <c:v>2202.1207177813867</c:v>
                      </c:pt>
                      <c:pt idx="9751">
                        <c:v>2232.0947374780817</c:v>
                      </c:pt>
                      <c:pt idx="9752">
                        <c:v>2225.2371457917784</c:v>
                      </c:pt>
                      <c:pt idx="9753">
                        <c:v>2225.2371457917784</c:v>
                      </c:pt>
                      <c:pt idx="9754">
                        <c:v>2225.2371457917784</c:v>
                      </c:pt>
                      <c:pt idx="9755">
                        <c:v>2244.0638027913551</c:v>
                      </c:pt>
                      <c:pt idx="9756">
                        <c:v>2250.1299015165077</c:v>
                      </c:pt>
                      <c:pt idx="9757">
                        <c:v>2247.7010452540462</c:v>
                      </c:pt>
                      <c:pt idx="9758">
                        <c:v>2209.7275089118316</c:v>
                      </c:pt>
                      <c:pt idx="9759">
                        <c:v>2204.1991420457812</c:v>
                      </c:pt>
                      <c:pt idx="9760">
                        <c:v>2204.1991420457812</c:v>
                      </c:pt>
                      <c:pt idx="9761">
                        <c:v>2204.1991420457812</c:v>
                      </c:pt>
                      <c:pt idx="9762">
                        <c:v>2230.5902966587951</c:v>
                      </c:pt>
                      <c:pt idx="9763">
                        <c:v>2222.1557609811925</c:v>
                      </c:pt>
                      <c:pt idx="9764">
                        <c:v>2212.1563651742931</c:v>
                      </c:pt>
                      <c:pt idx="9765">
                        <c:v>2216.8328197691817</c:v>
                      </c:pt>
                      <c:pt idx="9766">
                        <c:v>2268.8236360340597</c:v>
                      </c:pt>
                      <c:pt idx="9767">
                        <c:v>2268.8236360340597</c:v>
                      </c:pt>
                      <c:pt idx="9768">
                        <c:v>2268.8236360340597</c:v>
                      </c:pt>
                      <c:pt idx="9769">
                        <c:v>2271.2283245725166</c:v>
                      </c:pt>
                      <c:pt idx="9770">
                        <c:v>2253.9302761162303</c:v>
                      </c:pt>
                      <c:pt idx="9771">
                        <c:v>2268.4611201739913</c:v>
                      </c:pt>
                      <c:pt idx="9772">
                        <c:v>2295.0818681650494</c:v>
                      </c:pt>
                      <c:pt idx="9773">
                        <c:v>2295.0818681650494</c:v>
                      </c:pt>
                      <c:pt idx="9774">
                        <c:v>2295.0818681650494</c:v>
                      </c:pt>
                      <c:pt idx="9775">
                        <c:v>2295.0818681650494</c:v>
                      </c:pt>
                      <c:pt idx="9776">
                        <c:v>2329.5571264575997</c:v>
                      </c:pt>
                      <c:pt idx="9777">
                        <c:v>2323.4608180774417</c:v>
                      </c:pt>
                      <c:pt idx="9778">
                        <c:v>2326.5059513020205</c:v>
                      </c:pt>
                      <c:pt idx="9779">
                        <c:v>2342.3358105250281</c:v>
                      </c:pt>
                      <c:pt idx="9780">
                        <c:v>2361.5310253156754</c:v>
                      </c:pt>
                      <c:pt idx="9781">
                        <c:v>2361.5310253156754</c:v>
                      </c:pt>
                      <c:pt idx="9782">
                        <c:v>2361.5310253156754</c:v>
                      </c:pt>
                      <c:pt idx="9783">
                        <c:v>2359.0780013292092</c:v>
                      </c:pt>
                      <c:pt idx="9784">
                        <c:v>2365.5730771554431</c:v>
                      </c:pt>
                      <c:pt idx="9785">
                        <c:v>2352.7823092260132</c:v>
                      </c:pt>
                      <c:pt idx="9786">
                        <c:v>2387.2152740015554</c:v>
                      </c:pt>
                      <c:pt idx="9787">
                        <c:v>2394.7253942359825</c:v>
                      </c:pt>
                      <c:pt idx="9788">
                        <c:v>2394.7253942359825</c:v>
                      </c:pt>
                      <c:pt idx="9789">
                        <c:v>2394.7253942359825</c:v>
                      </c:pt>
                      <c:pt idx="9790">
                        <c:v>2381.2579300344237</c:v>
                      </c:pt>
                      <c:pt idx="9791">
                        <c:v>2372.7508911848076</c:v>
                      </c:pt>
                      <c:pt idx="9792">
                        <c:v>2396.2781705032776</c:v>
                      </c:pt>
                      <c:pt idx="9793">
                        <c:v>2374.2674158660957</c:v>
                      </c:pt>
                      <c:pt idx="9794">
                        <c:v>2396.7796507763728</c:v>
                      </c:pt>
                      <c:pt idx="9795">
                        <c:v>2396.7796507763728</c:v>
                      </c:pt>
                      <c:pt idx="9796">
                        <c:v>2396.7796507763728</c:v>
                      </c:pt>
                      <c:pt idx="9797">
                        <c:v>2396.3385898132888</c:v>
                      </c:pt>
                      <c:pt idx="9798">
                        <c:v>2390.4356232251671</c:v>
                      </c:pt>
                      <c:pt idx="9799">
                        <c:v>2385.0824723581504</c:v>
                      </c:pt>
                      <c:pt idx="9800">
                        <c:v>2395.7041870581684</c:v>
                      </c:pt>
                      <c:pt idx="9801">
                        <c:v>2373.4094616639322</c:v>
                      </c:pt>
                      <c:pt idx="9802">
                        <c:v>2373.4094616639322</c:v>
                      </c:pt>
                      <c:pt idx="9803">
                        <c:v>2373.4094616639322</c:v>
                      </c:pt>
                      <c:pt idx="9804">
                        <c:v>2382.7200773367013</c:v>
                      </c:pt>
                      <c:pt idx="9805">
                        <c:v>2362.7152437919008</c:v>
                      </c:pt>
                      <c:pt idx="9806">
                        <c:v>2361.1080901455953</c:v>
                      </c:pt>
                      <c:pt idx="9807">
                        <c:v>2378.9619962539873</c:v>
                      </c:pt>
                      <c:pt idx="9808">
                        <c:v>2396.2721285722764</c:v>
                      </c:pt>
                      <c:pt idx="9809">
                        <c:v>2396.2721285722764</c:v>
                      </c:pt>
                      <c:pt idx="9810">
                        <c:v>2396.2721285722764</c:v>
                      </c:pt>
                      <c:pt idx="9811">
                        <c:v>2368.4732040359945</c:v>
                      </c:pt>
                      <c:pt idx="9812">
                        <c:v>2354.6069723883602</c:v>
                      </c:pt>
                      <c:pt idx="9813">
                        <c:v>2301.6131955772917</c:v>
                      </c:pt>
                      <c:pt idx="9814">
                        <c:v>2332.3907920971392</c:v>
                      </c:pt>
                      <c:pt idx="9815">
                        <c:v>2366.3041508065821</c:v>
                      </c:pt>
                      <c:pt idx="9816">
                        <c:v>2366.3041508065821</c:v>
                      </c:pt>
                      <c:pt idx="9817">
                        <c:v>2366.3041508065821</c:v>
                      </c:pt>
                      <c:pt idx="9818">
                        <c:v>2358.7034016071379</c:v>
                      </c:pt>
                      <c:pt idx="9819">
                        <c:v>2344.1242221013681</c:v>
                      </c:pt>
                      <c:pt idx="9820">
                        <c:v>2344.359857410413</c:v>
                      </c:pt>
                      <c:pt idx="9821">
                        <c:v>2376.8533623345861</c:v>
                      </c:pt>
                      <c:pt idx="9822">
                        <c:v>2371.8385596036333</c:v>
                      </c:pt>
                      <c:pt idx="9823">
                        <c:v>2371.8385596036333</c:v>
                      </c:pt>
                      <c:pt idx="9824">
                        <c:v>2371.8385596036333</c:v>
                      </c:pt>
                      <c:pt idx="9825">
                        <c:v>2398.3505528366704</c:v>
                      </c:pt>
                      <c:pt idx="9826">
                        <c:v>2396.7373572593638</c:v>
                      </c:pt>
                      <c:pt idx="9827">
                        <c:v>2396.6165186393405</c:v>
                      </c:pt>
                      <c:pt idx="9828">
                        <c:v>2388.3813666847759</c:v>
                      </c:pt>
                      <c:pt idx="9829">
                        <c:v>2393.8855658268217</c:v>
                      </c:pt>
                      <c:pt idx="9830">
                        <c:v>2393.8855658268217</c:v>
                      </c:pt>
                      <c:pt idx="9831">
                        <c:v>2393.8855658268217</c:v>
                      </c:pt>
                      <c:pt idx="9832">
                        <c:v>2393.8855658268217</c:v>
                      </c:pt>
                      <c:pt idx="9833">
                        <c:v>2384.5326566370445</c:v>
                      </c:pt>
                      <c:pt idx="9834">
                        <c:v>2395.5350129901349</c:v>
                      </c:pt>
                      <c:pt idx="9835">
                        <c:v>2386.3996133163992</c:v>
                      </c:pt>
                      <c:pt idx="9836">
                        <c:v>2418.61518941452</c:v>
                      </c:pt>
                      <c:pt idx="9837">
                        <c:v>2418.61518941452</c:v>
                      </c:pt>
                      <c:pt idx="9838">
                        <c:v>2418.61518941452</c:v>
                      </c:pt>
                      <c:pt idx="9839">
                        <c:v>2423.0197571143567</c:v>
                      </c:pt>
                      <c:pt idx="9840">
                        <c:v>2421.35218415804</c:v>
                      </c:pt>
                      <c:pt idx="9841">
                        <c:v>2422.0047127061639</c:v>
                      </c:pt>
                      <c:pt idx="9842">
                        <c:v>2444.6317443054631</c:v>
                      </c:pt>
                      <c:pt idx="9843">
                        <c:v>2447.858135460076</c:v>
                      </c:pt>
                      <c:pt idx="9844">
                        <c:v>2447.858135460076</c:v>
                      </c:pt>
                      <c:pt idx="9845">
                        <c:v>2447.858135460076</c:v>
                      </c:pt>
                      <c:pt idx="9846">
                        <c:v>2461.5189414536712</c:v>
                      </c:pt>
                      <c:pt idx="9847">
                        <c:v>2452.311038607922</c:v>
                      </c:pt>
                      <c:pt idx="9848">
                        <c:v>2434.7048516705768</c:v>
                      </c:pt>
                      <c:pt idx="9849">
                        <c:v>2453.0844057760692</c:v>
                      </c:pt>
                      <c:pt idx="9850">
                        <c:v>2427.5209957102124</c:v>
                      </c:pt>
                      <c:pt idx="9851">
                        <c:v>2427.5209957102124</c:v>
                      </c:pt>
                      <c:pt idx="9852">
                        <c:v>2427.5209957102124</c:v>
                      </c:pt>
                      <c:pt idx="9853">
                        <c:v>2455.9845326566206</c:v>
                      </c:pt>
                      <c:pt idx="9854">
                        <c:v>2472.6119267717795</c:v>
                      </c:pt>
                      <c:pt idx="9855">
                        <c:v>2465.9235091535088</c:v>
                      </c:pt>
                      <c:pt idx="9856">
                        <c:v>2484.1097214669639</c:v>
                      </c:pt>
                      <c:pt idx="9857">
                        <c:v>2490.701468189216</c:v>
                      </c:pt>
                      <c:pt idx="9858">
                        <c:v>2490.701468189216</c:v>
                      </c:pt>
                      <c:pt idx="9859">
                        <c:v>2490.701468189216</c:v>
                      </c:pt>
                      <c:pt idx="9860">
                        <c:v>2508.1505649205315</c:v>
                      </c:pt>
                      <c:pt idx="9861">
                        <c:v>2513.1291160654773</c:v>
                      </c:pt>
                      <c:pt idx="9862">
                        <c:v>2509.3529091897599</c:v>
                      </c:pt>
                      <c:pt idx="9863">
                        <c:v>2520.5969427828968</c:v>
                      </c:pt>
                      <c:pt idx="9864">
                        <c:v>2547.5318711860141</c:v>
                      </c:pt>
                      <c:pt idx="9865">
                        <c:v>2547.5318711860141</c:v>
                      </c:pt>
                      <c:pt idx="9866">
                        <c:v>2547.5318711860141</c:v>
                      </c:pt>
                      <c:pt idx="9867">
                        <c:v>2547.5318711860141</c:v>
                      </c:pt>
                      <c:pt idx="9868">
                        <c:v>2546.7645459488681</c:v>
                      </c:pt>
                      <c:pt idx="9869">
                        <c:v>2558.9994562261927</c:v>
                      </c:pt>
                      <c:pt idx="9870">
                        <c:v>2537.8768654461796</c:v>
                      </c:pt>
                      <c:pt idx="9871">
                        <c:v>2558.5040178840986</c:v>
                      </c:pt>
                      <c:pt idx="9872">
                        <c:v>2558.5040178840986</c:v>
                      </c:pt>
                      <c:pt idx="9873">
                        <c:v>2558.5040178840986</c:v>
                      </c:pt>
                      <c:pt idx="9874">
                        <c:v>2565.6516222584564</c:v>
                      </c:pt>
                      <c:pt idx="9875">
                        <c:v>2567.9052625218851</c:v>
                      </c:pt>
                      <c:pt idx="9876">
                        <c:v>2573.0590296658643</c:v>
                      </c:pt>
                      <c:pt idx="9877">
                        <c:v>2557.8998247839841</c:v>
                      </c:pt>
                      <c:pt idx="9878">
                        <c:v>2542.5170684550612</c:v>
                      </c:pt>
                      <c:pt idx="9879">
                        <c:v>2542.5170684550612</c:v>
                      </c:pt>
                      <c:pt idx="9880">
                        <c:v>2542.5170684550612</c:v>
                      </c:pt>
                      <c:pt idx="9881">
                        <c:v>2512.8149356534182</c:v>
                      </c:pt>
                      <c:pt idx="9882">
                        <c:v>2544.9640505105262</c:v>
                      </c:pt>
                      <c:pt idx="9883">
                        <c:v>2566.6968763216555</c:v>
                      </c:pt>
                      <c:pt idx="9884">
                        <c:v>2577.5965198477265</c:v>
                      </c:pt>
                      <c:pt idx="9885">
                        <c:v>2613.9749864056384</c:v>
                      </c:pt>
                      <c:pt idx="9886">
                        <c:v>2613.9749864056384</c:v>
                      </c:pt>
                      <c:pt idx="9887">
                        <c:v>2613.9749864056384</c:v>
                      </c:pt>
                      <c:pt idx="9888">
                        <c:v>2611.969065313257</c:v>
                      </c:pt>
                      <c:pt idx="9889">
                        <c:v>2597.0938311884311</c:v>
                      </c:pt>
                      <c:pt idx="9890">
                        <c:v>2598.6163978007207</c:v>
                      </c:pt>
                      <c:pt idx="9891">
                        <c:v>2603.1297202585779</c:v>
                      </c:pt>
                      <c:pt idx="9892">
                        <c:v>2597.6496888405368</c:v>
                      </c:pt>
                      <c:pt idx="9893">
                        <c:v>2597.6496888405368</c:v>
                      </c:pt>
                      <c:pt idx="9894">
                        <c:v>2597.6496888405368</c:v>
                      </c:pt>
                      <c:pt idx="9895">
                        <c:v>2590.8343906712421</c:v>
                      </c:pt>
                      <c:pt idx="9896">
                        <c:v>2608.3318228505664</c:v>
                      </c:pt>
                      <c:pt idx="9897">
                        <c:v>2609.2381125007387</c:v>
                      </c:pt>
                      <c:pt idx="9898">
                        <c:v>2625.8534227538958</c:v>
                      </c:pt>
                      <c:pt idx="9899">
                        <c:v>2624.125430487567</c:v>
                      </c:pt>
                      <c:pt idx="9900">
                        <c:v>2624.125430487567</c:v>
                      </c:pt>
                      <c:pt idx="9901">
                        <c:v>2624.125430487567</c:v>
                      </c:pt>
                      <c:pt idx="9902">
                        <c:v>2619.8598272007571</c:v>
                      </c:pt>
                      <c:pt idx="9903">
                        <c:v>2611.9630233822568</c:v>
                      </c:pt>
                      <c:pt idx="9904">
                        <c:v>2610.5190018729822</c:v>
                      </c:pt>
                      <c:pt idx="9905">
                        <c:v>2616.1379977040497</c:v>
                      </c:pt>
                      <c:pt idx="9906">
                        <c:v>2626.5784544740327</c:v>
                      </c:pt>
                      <c:pt idx="9907">
                        <c:v>2626.5784544740327</c:v>
                      </c:pt>
                      <c:pt idx="9908">
                        <c:v>2626.5784544740327</c:v>
                      </c:pt>
                      <c:pt idx="9909">
                        <c:v>2644.6982055464755</c:v>
                      </c:pt>
                      <c:pt idx="9910">
                        <c:v>2626.6690834390502</c:v>
                      </c:pt>
                      <c:pt idx="9911">
                        <c:v>2594.9126940970168</c:v>
                      </c:pt>
                      <c:pt idx="9912">
                        <c:v>2616.5851005981344</c:v>
                      </c:pt>
                      <c:pt idx="9913">
                        <c:v>2641.3086822548321</c:v>
                      </c:pt>
                      <c:pt idx="9914">
                        <c:v>2641.3086822548321</c:v>
                      </c:pt>
                      <c:pt idx="9915">
                        <c:v>2641.3086822548321</c:v>
                      </c:pt>
                      <c:pt idx="9916">
                        <c:v>2663.6819527520825</c:v>
                      </c:pt>
                      <c:pt idx="9917">
                        <c:v>2662.0808410367786</c:v>
                      </c:pt>
                      <c:pt idx="9918">
                        <c:v>2664.6667875052699</c:v>
                      </c:pt>
                      <c:pt idx="9919">
                        <c:v>2646.1482689867516</c:v>
                      </c:pt>
                      <c:pt idx="9920">
                        <c:v>2670.7389281614237</c:v>
                      </c:pt>
                      <c:pt idx="9921">
                        <c:v>2670.7389281614237</c:v>
                      </c:pt>
                      <c:pt idx="9922">
                        <c:v>2670.7389281614237</c:v>
                      </c:pt>
                      <c:pt idx="9923">
                        <c:v>2689.4568304029794</c:v>
                      </c:pt>
                      <c:pt idx="9924">
                        <c:v>2677.2702555736641</c:v>
                      </c:pt>
                      <c:pt idx="9925">
                        <c:v>2679.1372122530188</c:v>
                      </c:pt>
                      <c:pt idx="9926">
                        <c:v>2679.2943024590486</c:v>
                      </c:pt>
                      <c:pt idx="9927">
                        <c:v>2685.0824723581482</c:v>
                      </c:pt>
                      <c:pt idx="9928">
                        <c:v>2685.0824723581482</c:v>
                      </c:pt>
                      <c:pt idx="9929">
                        <c:v>2685.0824723581482</c:v>
                      </c:pt>
                      <c:pt idx="9930">
                        <c:v>2685.0824723581482</c:v>
                      </c:pt>
                      <c:pt idx="9931">
                        <c:v>2671.7962660866237</c:v>
                      </c:pt>
                      <c:pt idx="9932">
                        <c:v>2665.9960123255219</c:v>
                      </c:pt>
                      <c:pt idx="9933">
                        <c:v>2650.3413691015476</c:v>
                      </c:pt>
                      <c:pt idx="9934">
                        <c:v>2635.3211286326941</c:v>
                      </c:pt>
                      <c:pt idx="9935">
                        <c:v>2635.3211286326941</c:v>
                      </c:pt>
                      <c:pt idx="9936">
                        <c:v>2635.3211286326941</c:v>
                      </c:pt>
                      <c:pt idx="9937">
                        <c:v>2631.7261796870112</c:v>
                      </c:pt>
                      <c:pt idx="9938">
                        <c:v>2625.0498459307428</c:v>
                      </c:pt>
                      <c:pt idx="9939">
                        <c:v>2642.5895716270752</c:v>
                      </c:pt>
                      <c:pt idx="9940">
                        <c:v>2640.209050812623</c:v>
                      </c:pt>
                      <c:pt idx="9941">
                        <c:v>2609.8181378768486</c:v>
                      </c:pt>
                      <c:pt idx="9942">
                        <c:v>2609.8181378768486</c:v>
                      </c:pt>
                      <c:pt idx="9943">
                        <c:v>2609.8181378768486</c:v>
                      </c:pt>
                      <c:pt idx="9944">
                        <c:v>2567.3796145247857</c:v>
                      </c:pt>
                      <c:pt idx="9945">
                        <c:v>2567.3796145247857</c:v>
                      </c:pt>
                      <c:pt idx="9946">
                        <c:v>2581.463355688461</c:v>
                      </c:pt>
                      <c:pt idx="9947">
                        <c:v>2612.7303486194014</c:v>
                      </c:pt>
                      <c:pt idx="9948">
                        <c:v>2616.5065554951188</c:v>
                      </c:pt>
                      <c:pt idx="9949">
                        <c:v>2616.5065554951188</c:v>
                      </c:pt>
                      <c:pt idx="9950">
                        <c:v>2616.5065554951188</c:v>
                      </c:pt>
                      <c:pt idx="9951">
                        <c:v>2591.6802610114019</c:v>
                      </c:pt>
                      <c:pt idx="9952">
                        <c:v>2525.660080961859</c:v>
                      </c:pt>
                      <c:pt idx="9953">
                        <c:v>2527.1705637121458</c:v>
                      </c:pt>
                      <c:pt idx="9954">
                        <c:v>2505.2323122469775</c:v>
                      </c:pt>
                      <c:pt idx="9955">
                        <c:v>2531.5751314119825</c:v>
                      </c:pt>
                      <c:pt idx="9956">
                        <c:v>2531.5751314119825</c:v>
                      </c:pt>
                      <c:pt idx="9957">
                        <c:v>2531.5751314119825</c:v>
                      </c:pt>
                      <c:pt idx="9958">
                        <c:v>2477.0225364026178</c:v>
                      </c:pt>
                      <c:pt idx="9959">
                        <c:v>2510.0779409098982</c:v>
                      </c:pt>
                      <c:pt idx="9960">
                        <c:v>2520.1981753368209</c:v>
                      </c:pt>
                      <c:pt idx="9961">
                        <c:v>2546.1180593317454</c:v>
                      </c:pt>
                      <c:pt idx="9962">
                        <c:v>2538.5596036493093</c:v>
                      </c:pt>
                      <c:pt idx="9963">
                        <c:v>2538.5596036493093</c:v>
                      </c:pt>
                      <c:pt idx="9964">
                        <c:v>2538.5596036493093</c:v>
                      </c:pt>
                      <c:pt idx="9965">
                        <c:v>2521.0440456769816</c:v>
                      </c:pt>
                      <c:pt idx="9966">
                        <c:v>2509.0447707087019</c:v>
                      </c:pt>
                      <c:pt idx="9967">
                        <c:v>2521.2373874690179</c:v>
                      </c:pt>
                      <c:pt idx="9968">
                        <c:v>2571.9956498096617</c:v>
                      </c:pt>
                      <c:pt idx="9969">
                        <c:v>2588.417618270782</c:v>
                      </c:pt>
                      <c:pt idx="9970">
                        <c:v>2588.417618270782</c:v>
                      </c:pt>
                      <c:pt idx="9971">
                        <c:v>2588.417618270782</c:v>
                      </c:pt>
                      <c:pt idx="9972">
                        <c:v>2604.7972932148937</c:v>
                      </c:pt>
                      <c:pt idx="9973">
                        <c:v>2631.6113829979881</c:v>
                      </c:pt>
                      <c:pt idx="9974">
                        <c:v>2631.9799407890578</c:v>
                      </c:pt>
                      <c:pt idx="9975">
                        <c:v>2642.5714458340703</c:v>
                      </c:pt>
                      <c:pt idx="9976">
                        <c:v>2634.3665035345116</c:v>
                      </c:pt>
                      <c:pt idx="9977">
                        <c:v>2634.3665035345116</c:v>
                      </c:pt>
                      <c:pt idx="9978">
                        <c:v>2634.3665035345116</c:v>
                      </c:pt>
                      <c:pt idx="9979">
                        <c:v>2648.8973475922721</c:v>
                      </c:pt>
                      <c:pt idx="9980">
                        <c:v>2650.0392725514894</c:v>
                      </c:pt>
                      <c:pt idx="9981">
                        <c:v>2632.5297565101632</c:v>
                      </c:pt>
                      <c:pt idx="9982">
                        <c:v>2657.3560509938793</c:v>
                      </c:pt>
                      <c:pt idx="9983">
                        <c:v>2678.8653253579664</c:v>
                      </c:pt>
                      <c:pt idx="9984">
                        <c:v>2678.8653253579664</c:v>
                      </c:pt>
                      <c:pt idx="9985">
                        <c:v>2678.8653253579664</c:v>
                      </c:pt>
                      <c:pt idx="9986">
                        <c:v>2671.711679052607</c:v>
                      </c:pt>
                      <c:pt idx="9987">
                        <c:v>2689.9945622620808</c:v>
                      </c:pt>
                      <c:pt idx="9988">
                        <c:v>2703.9453809437314</c:v>
                      </c:pt>
                      <c:pt idx="9989">
                        <c:v>2742.7164521780978</c:v>
                      </c:pt>
                      <c:pt idx="9990">
                        <c:v>2741.7980786659227</c:v>
                      </c:pt>
                      <c:pt idx="9991">
                        <c:v>2741.7980786659227</c:v>
                      </c:pt>
                      <c:pt idx="9992">
                        <c:v>2741.7980786659227</c:v>
                      </c:pt>
                      <c:pt idx="9993">
                        <c:v>2752.3714579179318</c:v>
                      </c:pt>
                      <c:pt idx="9994">
                        <c:v>2743.9731738263363</c:v>
                      </c:pt>
                      <c:pt idx="9995">
                        <c:v>2716.5851005981326</c:v>
                      </c:pt>
                      <c:pt idx="9996">
                        <c:v>2719.0260407225965</c:v>
                      </c:pt>
                      <c:pt idx="9997">
                        <c:v>2751.5255875777716</c:v>
                      </c:pt>
                      <c:pt idx="9998">
                        <c:v>2751.5255875777716</c:v>
                      </c:pt>
                      <c:pt idx="9999">
                        <c:v>2751.5255875777716</c:v>
                      </c:pt>
                      <c:pt idx="10000">
                        <c:v>2748.0696030451149</c:v>
                      </c:pt>
                      <c:pt idx="10001">
                        <c:v>2763.0958854449696</c:v>
                      </c:pt>
                      <c:pt idx="10002">
                        <c:v>2741.2543048758198</c:v>
                      </c:pt>
                      <c:pt idx="10003">
                        <c:v>2751.1811975107053</c:v>
                      </c:pt>
                      <c:pt idx="10004">
                        <c:v>2758.7154854691371</c:v>
                      </c:pt>
                      <c:pt idx="10005">
                        <c:v>2758.7154854691371</c:v>
                      </c:pt>
                      <c:pt idx="10006">
                        <c:v>2758.7154854691371</c:v>
                      </c:pt>
                      <c:pt idx="10007">
                        <c:v>2727.0859766781282</c:v>
                      </c:pt>
                      <c:pt idx="10008">
                        <c:v>2728.6206271524197</c:v>
                      </c:pt>
                      <c:pt idx="10009">
                        <c:v>2743.1031357621705</c:v>
                      </c:pt>
                      <c:pt idx="10010">
                        <c:v>2743.1031357621705</c:v>
                      </c:pt>
                      <c:pt idx="10011">
                        <c:v>2681.6748232734994</c:v>
                      </c:pt>
                      <c:pt idx="10012">
                        <c:v>2681.6748232734994</c:v>
                      </c:pt>
                      <c:pt idx="10013">
                        <c:v>2681.6748232734994</c:v>
                      </c:pt>
                      <c:pt idx="10014">
                        <c:v>2728.3789499123727</c:v>
                      </c:pt>
                      <c:pt idx="10015">
                        <c:v>2674.9441121382206</c:v>
                      </c:pt>
                      <c:pt idx="10016">
                        <c:v>2640.1123799166025</c:v>
                      </c:pt>
                      <c:pt idx="10017">
                        <c:v>2671.0531085734815</c:v>
                      </c:pt>
                      <c:pt idx="10018">
                        <c:v>2642.8977101081323</c:v>
                      </c:pt>
                      <c:pt idx="10019">
                        <c:v>2642.8977101081323</c:v>
                      </c:pt>
                      <c:pt idx="10020">
                        <c:v>2642.8977101081323</c:v>
                      </c:pt>
                      <c:pt idx="10021">
                        <c:v>2666.8841761826898</c:v>
                      </c:pt>
                      <c:pt idx="10022">
                        <c:v>2736.8074436589745</c:v>
                      </c:pt>
                      <c:pt idx="10023">
                        <c:v>2746.426197812802</c:v>
                      </c:pt>
                      <c:pt idx="10024">
                        <c:v>2723.333937526415</c:v>
                      </c:pt>
                      <c:pt idx="10025">
                        <c:v>2749.0846474533073</c:v>
                      </c:pt>
                      <c:pt idx="10026">
                        <c:v>2749.0846474533073</c:v>
                      </c:pt>
                      <c:pt idx="10027">
                        <c:v>2749.0846474533073</c:v>
                      </c:pt>
                      <c:pt idx="10028">
                        <c:v>2725.9863452359182</c:v>
                      </c:pt>
                      <c:pt idx="10029">
                        <c:v>2698.1028336656209</c:v>
                      </c:pt>
                      <c:pt idx="10030">
                        <c:v>2762.9025436529323</c:v>
                      </c:pt>
                      <c:pt idx="10031">
                        <c:v>2720.9896682979693</c:v>
                      </c:pt>
                      <c:pt idx="10032">
                        <c:v>2694.7737296839882</c:v>
                      </c:pt>
                      <c:pt idx="10033">
                        <c:v>2694.7737296839882</c:v>
                      </c:pt>
                      <c:pt idx="10034">
                        <c:v>2694.7737296839882</c:v>
                      </c:pt>
                      <c:pt idx="10035">
                        <c:v>2659.7365718083315</c:v>
                      </c:pt>
                      <c:pt idx="10036">
                        <c:v>2711.9146879342447</c:v>
                      </c:pt>
                      <c:pt idx="10037">
                        <c:v>2739.8404930215502</c:v>
                      </c:pt>
                      <c:pt idx="10038">
                        <c:v>2757.7064829919441</c:v>
                      </c:pt>
                      <c:pt idx="10039">
                        <c:v>2757.7064829919441</c:v>
                      </c:pt>
                      <c:pt idx="10040">
                        <c:v>2757.7064829919441</c:v>
                      </c:pt>
                      <c:pt idx="10041">
                        <c:v>2757.7064829919441</c:v>
                      </c:pt>
                      <c:pt idx="10042">
                        <c:v>2805.7760860370777</c:v>
                      </c:pt>
                      <c:pt idx="10043">
                        <c:v>2796.1150383662425</c:v>
                      </c:pt>
                      <c:pt idx="10044">
                        <c:v>2803.3472297746162</c:v>
                      </c:pt>
                      <c:pt idx="10045">
                        <c:v>2792.26028638751</c:v>
                      </c:pt>
                      <c:pt idx="10046">
                        <c:v>2780.5933176242929</c:v>
                      </c:pt>
                      <c:pt idx="10047">
                        <c:v>2780.5933176242929</c:v>
                      </c:pt>
                      <c:pt idx="10048">
                        <c:v>2780.5933176242929</c:v>
                      </c:pt>
                      <c:pt idx="10049">
                        <c:v>2783.7411636758911</c:v>
                      </c:pt>
                      <c:pt idx="10050">
                        <c:v>2765.9114252915033</c:v>
                      </c:pt>
                      <c:pt idx="10051">
                        <c:v>2696.864237810385</c:v>
                      </c:pt>
                      <c:pt idx="10052">
                        <c:v>2694.0486979638504</c:v>
                      </c:pt>
                      <c:pt idx="10053">
                        <c:v>2663.4765270980415</c:v>
                      </c:pt>
                      <c:pt idx="10054">
                        <c:v>2663.4765270980415</c:v>
                      </c:pt>
                      <c:pt idx="10055">
                        <c:v>2663.4765270980415</c:v>
                      </c:pt>
                      <c:pt idx="10056">
                        <c:v>2660.8724548365471</c:v>
                      </c:pt>
                      <c:pt idx="10057">
                        <c:v>2687.8315509636691</c:v>
                      </c:pt>
                      <c:pt idx="10058">
                        <c:v>2692.6590538335859</c:v>
                      </c:pt>
                      <c:pt idx="10059">
                        <c:v>2644.0094254123428</c:v>
                      </c:pt>
                      <c:pt idx="10060">
                        <c:v>2648.5106640081981</c:v>
                      </c:pt>
                      <c:pt idx="10061">
                        <c:v>2648.5106640081981</c:v>
                      </c:pt>
                      <c:pt idx="10062">
                        <c:v>2648.5106640081981</c:v>
                      </c:pt>
                      <c:pt idx="10063">
                        <c:v>2648.5106640081981</c:v>
                      </c:pt>
                      <c:pt idx="10064">
                        <c:v>2590.7437617062224</c:v>
                      </c:pt>
                      <c:pt idx="10065">
                        <c:v>2565.9174672225058</c:v>
                      </c:pt>
                      <c:pt idx="10066">
                        <c:v>2534.4510905685274</c:v>
                      </c:pt>
                      <c:pt idx="10067">
                        <c:v>2487.8798864116789</c:v>
                      </c:pt>
                      <c:pt idx="10068">
                        <c:v>2487.8798864116789</c:v>
                      </c:pt>
                      <c:pt idx="10069">
                        <c:v>2487.8798864116789</c:v>
                      </c:pt>
                      <c:pt idx="10070">
                        <c:v>2502.0482146093709</c:v>
                      </c:pt>
                      <c:pt idx="10071">
                        <c:v>2455.2474170744786</c:v>
                      </c:pt>
                      <c:pt idx="10072">
                        <c:v>2456.3289227236842</c:v>
                      </c:pt>
                      <c:pt idx="10073">
                        <c:v>2440.5051054316782</c:v>
                      </c:pt>
                      <c:pt idx="10074">
                        <c:v>2516.0050752220227</c:v>
                      </c:pt>
                      <c:pt idx="10075">
                        <c:v>2516.0050752220227</c:v>
                      </c:pt>
                      <c:pt idx="10076">
                        <c:v>2516.0050752220227</c:v>
                      </c:pt>
                      <c:pt idx="10077">
                        <c:v>2572.5998429097754</c:v>
                      </c:pt>
                      <c:pt idx="10078">
                        <c:v>2586.768171107467</c:v>
                      </c:pt>
                      <c:pt idx="10079">
                        <c:v>2617.6545223853354</c:v>
                      </c:pt>
                      <c:pt idx="10080">
                        <c:v>2525.3942359978068</c:v>
                      </c:pt>
                      <c:pt idx="10081">
                        <c:v>2520.7782007129299</c:v>
                      </c:pt>
                      <c:pt idx="10082">
                        <c:v>2520.7782007129299</c:v>
                      </c:pt>
                      <c:pt idx="10083">
                        <c:v>2520.7782007129299</c:v>
                      </c:pt>
                      <c:pt idx="10084">
                        <c:v>2503.4076490846296</c:v>
                      </c:pt>
                      <c:pt idx="10085">
                        <c:v>2520.7238233339194</c:v>
                      </c:pt>
                      <c:pt idx="10086">
                        <c:v>2572.1406561536878</c:v>
                      </c:pt>
                      <c:pt idx="10087">
                        <c:v>2512.3436650353274</c:v>
                      </c:pt>
                      <c:pt idx="10088">
                        <c:v>2450.4501238595676</c:v>
                      </c:pt>
                      <c:pt idx="10089">
                        <c:v>2450.4501238595676</c:v>
                      </c:pt>
                      <c:pt idx="10090">
                        <c:v>2450.4501238595676</c:v>
                      </c:pt>
                      <c:pt idx="10091">
                        <c:v>2439.840493021552</c:v>
                      </c:pt>
                      <c:pt idx="10092">
                        <c:v>2491.1425291522992</c:v>
                      </c:pt>
                      <c:pt idx="10093">
                        <c:v>2492.906773004634</c:v>
                      </c:pt>
                      <c:pt idx="10094">
                        <c:v>2430.1673614887141</c:v>
                      </c:pt>
                      <c:pt idx="10095">
                        <c:v>2408.5553742976081</c:v>
                      </c:pt>
                      <c:pt idx="10096">
                        <c:v>2408.5553742976081</c:v>
                      </c:pt>
                      <c:pt idx="10097">
                        <c:v>2408.5553742976081</c:v>
                      </c:pt>
                      <c:pt idx="10098">
                        <c:v>2408.5553742976081</c:v>
                      </c:pt>
                      <c:pt idx="10099">
                        <c:v>2383.19738988579</c:v>
                      </c:pt>
                      <c:pt idx="10100">
                        <c:v>2339.7619479185378</c:v>
                      </c:pt>
                      <c:pt idx="10101">
                        <c:v>2394.1393269288692</c:v>
                      </c:pt>
                      <c:pt idx="10102">
                        <c:v>2445.3809437496047</c:v>
                      </c:pt>
                      <c:pt idx="10103">
                        <c:v>2445.3809437496047</c:v>
                      </c:pt>
                      <c:pt idx="10104">
                        <c:v>2445.3809437496047</c:v>
                      </c:pt>
                      <c:pt idx="10105">
                        <c:v>2439.5383964714947</c:v>
                      </c:pt>
                      <c:pt idx="10106">
                        <c:v>2402.1448855053904</c:v>
                      </c:pt>
                      <c:pt idx="10107">
                        <c:v>2445.5259500936322</c:v>
                      </c:pt>
                      <c:pt idx="10108">
                        <c:v>2430.203613074721</c:v>
                      </c:pt>
                      <c:pt idx="10109">
                        <c:v>2406.0963083801407</c:v>
                      </c:pt>
                      <c:pt idx="10110">
                        <c:v>2406.0963083801407</c:v>
                      </c:pt>
                      <c:pt idx="10111">
                        <c:v>2406.0963083801407</c:v>
                      </c:pt>
                      <c:pt idx="10112">
                        <c:v>2328.1131049483247</c:v>
                      </c:pt>
                      <c:pt idx="10113">
                        <c:v>2310.4827502869748</c:v>
                      </c:pt>
                      <c:pt idx="10114">
                        <c:v>2383.8499184339139</c:v>
                      </c:pt>
                      <c:pt idx="10115">
                        <c:v>2362.6789922058911</c:v>
                      </c:pt>
                      <c:pt idx="10116">
                        <c:v>2325.7084164098674</c:v>
                      </c:pt>
                      <c:pt idx="10117">
                        <c:v>2325.7084164098674</c:v>
                      </c:pt>
                      <c:pt idx="10118">
                        <c:v>2325.7084164098674</c:v>
                      </c:pt>
                      <c:pt idx="10119">
                        <c:v>2302.3623950214314</c:v>
                      </c:pt>
                      <c:pt idx="10120">
                        <c:v>2361.5672769016801</c:v>
                      </c:pt>
                      <c:pt idx="10121">
                        <c:v>2421.9442933961514</c:v>
                      </c:pt>
                      <c:pt idx="10122">
                        <c:v>2453.0783638450671</c:v>
                      </c:pt>
                      <c:pt idx="10123">
                        <c:v>2494.5864298229531</c:v>
                      </c:pt>
                      <c:pt idx="10124">
                        <c:v>2494.5864298229531</c:v>
                      </c:pt>
                      <c:pt idx="10125">
                        <c:v>2494.5864298229531</c:v>
                      </c:pt>
                      <c:pt idx="10126">
                        <c:v>2485.9645942843154</c:v>
                      </c:pt>
                      <c:pt idx="10127">
                        <c:v>2513.4916319255449</c:v>
                      </c:pt>
                      <c:pt idx="10128">
                        <c:v>2470.3462026463476</c:v>
                      </c:pt>
                      <c:pt idx="10129">
                        <c:v>2521.0863391939874</c:v>
                      </c:pt>
                      <c:pt idx="10130">
                        <c:v>2523.4849858014436</c:v>
                      </c:pt>
                      <c:pt idx="10131">
                        <c:v>2523.4849858014436</c:v>
                      </c:pt>
                      <c:pt idx="10132">
                        <c:v>2523.4849858014436</c:v>
                      </c:pt>
                      <c:pt idx="10133">
                        <c:v>2545.7253338166693</c:v>
                      </c:pt>
                      <c:pt idx="10134">
                        <c:v>2591.462751495359</c:v>
                      </c:pt>
                      <c:pt idx="10135">
                        <c:v>2570.8235151954377</c:v>
                      </c:pt>
                      <c:pt idx="10136">
                        <c:v>2532.6868467161921</c:v>
                      </c:pt>
                      <c:pt idx="10137">
                        <c:v>2540.0519606065914</c:v>
                      </c:pt>
                      <c:pt idx="10138">
                        <c:v>2540.0519606065914</c:v>
                      </c:pt>
                      <c:pt idx="10139">
                        <c:v>2540.0519606065914</c:v>
                      </c:pt>
                      <c:pt idx="10140">
                        <c:v>2567.2346081807559</c:v>
                      </c:pt>
                      <c:pt idx="10141">
                        <c:v>2530.0283970756868</c:v>
                      </c:pt>
                      <c:pt idx="10142">
                        <c:v>2499.5710228989001</c:v>
                      </c:pt>
                      <c:pt idx="10143">
                        <c:v>2513.0264032384571</c:v>
                      </c:pt>
                      <c:pt idx="10144">
                        <c:v>2496.6467282943445</c:v>
                      </c:pt>
                      <c:pt idx="10145">
                        <c:v>2496.6467282943445</c:v>
                      </c:pt>
                      <c:pt idx="10146">
                        <c:v>2496.6467282943445</c:v>
                      </c:pt>
                      <c:pt idx="10147">
                        <c:v>2446.0818077457375</c:v>
                      </c:pt>
                      <c:pt idx="10148">
                        <c:v>2431.0373995528794</c:v>
                      </c:pt>
                      <c:pt idx="10149">
                        <c:v>2461.0476708355809</c:v>
                      </c:pt>
                      <c:pt idx="10150">
                        <c:v>2425.0377620687391</c:v>
                      </c:pt>
                      <c:pt idx="10151">
                        <c:v>2425.0377620687391</c:v>
                      </c:pt>
                      <c:pt idx="10152">
                        <c:v>2425.0377620687391</c:v>
                      </c:pt>
                      <c:pt idx="10153">
                        <c:v>2425.0377620687391</c:v>
                      </c:pt>
                      <c:pt idx="10154">
                        <c:v>2421.056129538983</c:v>
                      </c:pt>
                      <c:pt idx="10155">
                        <c:v>2468.4067427949794</c:v>
                      </c:pt>
                      <c:pt idx="10156">
                        <c:v>2464.6184520572597</c:v>
                      </c:pt>
                      <c:pt idx="10157">
                        <c:v>2419.6423176847147</c:v>
                      </c:pt>
                      <c:pt idx="10158">
                        <c:v>2349.2054860733324</c:v>
                      </c:pt>
                      <c:pt idx="10159">
                        <c:v>2349.2054860733324</c:v>
                      </c:pt>
                      <c:pt idx="10160">
                        <c:v>2349.2054860733324</c:v>
                      </c:pt>
                      <c:pt idx="10161">
                        <c:v>2377.922784121788</c:v>
                      </c:pt>
                      <c:pt idx="10162">
                        <c:v>2310.1927375989198</c:v>
                      </c:pt>
                      <c:pt idx="10163">
                        <c:v>2311.6790526252025</c:v>
                      </c:pt>
                      <c:pt idx="10164">
                        <c:v>2391.1727388073059</c:v>
                      </c:pt>
                      <c:pt idx="10165">
                        <c:v>2306.8575916862865</c:v>
                      </c:pt>
                      <c:pt idx="10166">
                        <c:v>2306.8575916862865</c:v>
                      </c:pt>
                      <c:pt idx="10167">
                        <c:v>2306.8575916862865</c:v>
                      </c:pt>
                      <c:pt idx="10168">
                        <c:v>2328.2158177753445</c:v>
                      </c:pt>
                      <c:pt idx="10169">
                        <c:v>2330.5298773487843</c:v>
                      </c:pt>
                      <c:pt idx="10170">
                        <c:v>2402.8759591565295</c:v>
                      </c:pt>
                      <c:pt idx="10171">
                        <c:v>2301.5709020602822</c:v>
                      </c:pt>
                      <c:pt idx="10172">
                        <c:v>2278.3034257748618</c:v>
                      </c:pt>
                      <c:pt idx="10173">
                        <c:v>2278.3034257748618</c:v>
                      </c:pt>
                      <c:pt idx="10174">
                        <c:v>2278.3034257748618</c:v>
                      </c:pt>
                      <c:pt idx="10175">
                        <c:v>2206.7186272732611</c:v>
                      </c:pt>
                      <c:pt idx="10176">
                        <c:v>2219.8296175457522</c:v>
                      </c:pt>
                      <c:pt idx="10177">
                        <c:v>2177.4273457796962</c:v>
                      </c:pt>
                      <c:pt idx="10178">
                        <c:v>2180.1099631442062</c:v>
                      </c:pt>
                      <c:pt idx="10179">
                        <c:v>2237.2666304150653</c:v>
                      </c:pt>
                      <c:pt idx="10180">
                        <c:v>2237.2666304150653</c:v>
                      </c:pt>
                      <c:pt idx="10181">
                        <c:v>2237.2666304150653</c:v>
                      </c:pt>
                      <c:pt idx="10182">
                        <c:v>2227.617666606232</c:v>
                      </c:pt>
                      <c:pt idx="10183">
                        <c:v>2273.7961452480058</c:v>
                      </c:pt>
                      <c:pt idx="10184">
                        <c:v>2174.2915835901008</c:v>
                      </c:pt>
                      <c:pt idx="10185">
                        <c:v>2158.65506615913</c:v>
                      </c:pt>
                      <c:pt idx="10186">
                        <c:v>2170.9020602984565</c:v>
                      </c:pt>
                      <c:pt idx="10187">
                        <c:v>2170.9020602984565</c:v>
                      </c:pt>
                      <c:pt idx="10188">
                        <c:v>2170.9020602984565</c:v>
                      </c:pt>
                      <c:pt idx="10189">
                        <c:v>2208.0720198175186</c:v>
                      </c:pt>
                      <c:pt idx="10190">
                        <c:v>2179.7293214911338</c:v>
                      </c:pt>
                      <c:pt idx="10191">
                        <c:v>2201.55277626728</c:v>
                      </c:pt>
                      <c:pt idx="10192">
                        <c:v>2252.371457917935</c:v>
                      </c:pt>
                      <c:pt idx="10193">
                        <c:v>2314.8691921938093</c:v>
                      </c:pt>
                      <c:pt idx="10194">
                        <c:v>2314.8691921938093</c:v>
                      </c:pt>
                      <c:pt idx="10195">
                        <c:v>2314.8691921938093</c:v>
                      </c:pt>
                      <c:pt idx="10196">
                        <c:v>2314.8691921938093</c:v>
                      </c:pt>
                      <c:pt idx="10197">
                        <c:v>2294.5743459609535</c:v>
                      </c:pt>
                      <c:pt idx="10198">
                        <c:v>2268.9384327230828</c:v>
                      </c:pt>
                      <c:pt idx="10199">
                        <c:v>2323.9200048335288</c:v>
                      </c:pt>
                      <c:pt idx="10200">
                        <c:v>2282.6415322336861</c:v>
                      </c:pt>
                      <c:pt idx="10201">
                        <c:v>2282.6415322336861</c:v>
                      </c:pt>
                      <c:pt idx="10202">
                        <c:v>2282.6415322336861</c:v>
                      </c:pt>
                      <c:pt idx="10203">
                        <c:v>2288.3632408917733</c:v>
                      </c:pt>
                      <c:pt idx="10204">
                        <c:v>2312.02948462327</c:v>
                      </c:pt>
                      <c:pt idx="10205">
                        <c:v>2286.2969004893812</c:v>
                      </c:pt>
                      <c:pt idx="10206">
                        <c:v>2228.3668660503749</c:v>
                      </c:pt>
                      <c:pt idx="10207">
                        <c:v>2159.4767687752865</c:v>
                      </c:pt>
                      <c:pt idx="10208">
                        <c:v>2159.4767687752865</c:v>
                      </c:pt>
                      <c:pt idx="10209">
                        <c:v>2159.4767687752865</c:v>
                      </c:pt>
                      <c:pt idx="10210">
                        <c:v>2077.330674883679</c:v>
                      </c:pt>
                      <c:pt idx="10211">
                        <c:v>2073.9351096610339</c:v>
                      </c:pt>
                      <c:pt idx="10212">
                        <c:v>2108.6822548486357</c:v>
                      </c:pt>
                      <c:pt idx="10213">
                        <c:v>2039.2302579904404</c:v>
                      </c:pt>
                      <c:pt idx="10214">
                        <c:v>2047.6950033230482</c:v>
                      </c:pt>
                      <c:pt idx="10215">
                        <c:v>2047.6950033230482</c:v>
                      </c:pt>
                      <c:pt idx="10216">
                        <c:v>2047.6950033230482</c:v>
                      </c:pt>
                      <c:pt idx="10217">
                        <c:v>2047.6950033230482</c:v>
                      </c:pt>
                      <c:pt idx="10218">
                        <c:v>2097.6013533925297</c:v>
                      </c:pt>
                      <c:pt idx="10219">
                        <c:v>2099.1360038668217</c:v>
                      </c:pt>
                      <c:pt idx="10220">
                        <c:v>2128.3547821883726</c:v>
                      </c:pt>
                      <c:pt idx="10221">
                        <c:v>2201.824663162331</c:v>
                      </c:pt>
                      <c:pt idx="10222">
                        <c:v>2201.824663162331</c:v>
                      </c:pt>
                      <c:pt idx="10223">
                        <c:v>2201.824663162331</c:v>
                      </c:pt>
                      <c:pt idx="10224">
                        <c:v>2191.4204579783545</c:v>
                      </c:pt>
                      <c:pt idx="10225">
                        <c:v>2133.5991782973692</c:v>
                      </c:pt>
                      <c:pt idx="10226">
                        <c:v>2135.7198960787719</c:v>
                      </c:pt>
                      <c:pt idx="10227">
                        <c:v>2120.6150685759021</c:v>
                      </c:pt>
                      <c:pt idx="10228">
                        <c:v>2125.8292550298929</c:v>
                      </c:pt>
                      <c:pt idx="10229">
                        <c:v>2125.8292550298929</c:v>
                      </c:pt>
                      <c:pt idx="10230">
                        <c:v>2125.8292550298929</c:v>
                      </c:pt>
                      <c:pt idx="10231">
                        <c:v>2125.8292550298929</c:v>
                      </c:pt>
                      <c:pt idx="10232">
                        <c:v>2142.1183010089881</c:v>
                      </c:pt>
                      <c:pt idx="10233">
                        <c:v>2160.3649326324548</c:v>
                      </c:pt>
                      <c:pt idx="10234">
                        <c:v>2195.5531387831402</c:v>
                      </c:pt>
                      <c:pt idx="10235">
                        <c:v>2195.1845809920701</c:v>
                      </c:pt>
                      <c:pt idx="10236">
                        <c:v>2195.1845809920701</c:v>
                      </c:pt>
                      <c:pt idx="10237">
                        <c:v>2195.1845809920701</c:v>
                      </c:pt>
                      <c:pt idx="10238">
                        <c:v>2167.8931786598851</c:v>
                      </c:pt>
                      <c:pt idx="10239">
                        <c:v>2146.1905625037616</c:v>
                      </c:pt>
                      <c:pt idx="10240">
                        <c:v>2135.9434475258149</c:v>
                      </c:pt>
                      <c:pt idx="10241">
                        <c:v>2140.2513443296334</c:v>
                      </c:pt>
                      <c:pt idx="10242">
                        <c:v>2182.1823454775999</c:v>
                      </c:pt>
                      <c:pt idx="10243">
                        <c:v>2182.1823454775999</c:v>
                      </c:pt>
                      <c:pt idx="10244">
                        <c:v>2182.1823454775999</c:v>
                      </c:pt>
                      <c:pt idx="10245">
                        <c:v>2157.8152377499705</c:v>
                      </c:pt>
                      <c:pt idx="10246">
                        <c:v>2221.5757356050844</c:v>
                      </c:pt>
                      <c:pt idx="10247">
                        <c:v>2240.2392604676306</c:v>
                      </c:pt>
                      <c:pt idx="10248">
                        <c:v>2263.3979819950305</c:v>
                      </c:pt>
                      <c:pt idx="10249">
                        <c:v>2229.3637846655643</c:v>
                      </c:pt>
                      <c:pt idx="10250">
                        <c:v>2229.3637846655643</c:v>
                      </c:pt>
                      <c:pt idx="10251">
                        <c:v>2229.3637846655643</c:v>
                      </c:pt>
                      <c:pt idx="10252">
                        <c:v>2225.4244456528158</c:v>
                      </c:pt>
                      <c:pt idx="10253">
                        <c:v>2196.9850764304124</c:v>
                      </c:pt>
                      <c:pt idx="10254">
                        <c:v>2259.7546976013382</c:v>
                      </c:pt>
                      <c:pt idx="10255">
                        <c:v>2286.7862969004741</c:v>
                      </c:pt>
                      <c:pt idx="10256">
                        <c:v>2305.6673312790617</c:v>
                      </c:pt>
                      <c:pt idx="10257">
                        <c:v>2305.6673312790617</c:v>
                      </c:pt>
                      <c:pt idx="10258">
                        <c:v>2305.6673312790617</c:v>
                      </c:pt>
                      <c:pt idx="10259">
                        <c:v>2301.2567216482234</c:v>
                      </c:pt>
                      <c:pt idx="10260">
                        <c:v>2287.9886411697025</c:v>
                      </c:pt>
                      <c:pt idx="10261">
                        <c:v>2328.1856081203396</c:v>
                      </c:pt>
                      <c:pt idx="10262">
                        <c:v>2333.5931363663672</c:v>
                      </c:pt>
                      <c:pt idx="10263">
                        <c:v>2328.2339435683489</c:v>
                      </c:pt>
                      <c:pt idx="10264">
                        <c:v>2328.2339435683489</c:v>
                      </c:pt>
                      <c:pt idx="10265">
                        <c:v>2328.2339435683489</c:v>
                      </c:pt>
                      <c:pt idx="10266">
                        <c:v>2318.6876925865349</c:v>
                      </c:pt>
                      <c:pt idx="10267">
                        <c:v>2293.1424083136817</c:v>
                      </c:pt>
                      <c:pt idx="10268">
                        <c:v>2348.1541900791335</c:v>
                      </c:pt>
                      <c:pt idx="10269">
                        <c:v>2333.9798199504403</c:v>
                      </c:pt>
                      <c:pt idx="10270">
                        <c:v>2376.231043441468</c:v>
                      </c:pt>
                      <c:pt idx="10271">
                        <c:v>2376.231043441468</c:v>
                      </c:pt>
                      <c:pt idx="10272">
                        <c:v>2376.231043441468</c:v>
                      </c:pt>
                      <c:pt idx="10273">
                        <c:v>2390.3933297081589</c:v>
                      </c:pt>
                      <c:pt idx="10274">
                        <c:v>2388.5324149598055</c:v>
                      </c:pt>
                      <c:pt idx="10275">
                        <c:v>2367.8025496948667</c:v>
                      </c:pt>
                      <c:pt idx="10276">
                        <c:v>2377.801945501767</c:v>
                      </c:pt>
                      <c:pt idx="10277">
                        <c:v>2342.4747749380554</c:v>
                      </c:pt>
                      <c:pt idx="10278">
                        <c:v>2342.4747749380554</c:v>
                      </c:pt>
                      <c:pt idx="10279">
                        <c:v>2342.4747749380554</c:v>
                      </c:pt>
                      <c:pt idx="10280">
                        <c:v>2290.6652166032118</c:v>
                      </c:pt>
                      <c:pt idx="10281">
                        <c:v>2278.9257446679812</c:v>
                      </c:pt>
                      <c:pt idx="10282">
                        <c:v>2282.2729744426169</c:v>
                      </c:pt>
                      <c:pt idx="10283">
                        <c:v>2321.6542807080996</c:v>
                      </c:pt>
                      <c:pt idx="10284">
                        <c:v>2231.0192737598795</c:v>
                      </c:pt>
                      <c:pt idx="10285">
                        <c:v>2231.0192737598795</c:v>
                      </c:pt>
                      <c:pt idx="10286">
                        <c:v>2231.0192737598795</c:v>
                      </c:pt>
                      <c:pt idx="10287">
                        <c:v>2207.5705395444243</c:v>
                      </c:pt>
                      <c:pt idx="10288">
                        <c:v>2186.44190683341</c:v>
                      </c:pt>
                      <c:pt idx="10289">
                        <c:v>2169.7117998912313</c:v>
                      </c:pt>
                      <c:pt idx="10290">
                        <c:v>2174.2915835901017</c:v>
                      </c:pt>
                      <c:pt idx="10291">
                        <c:v>2143.381064588229</c:v>
                      </c:pt>
                      <c:pt idx="10292">
                        <c:v>2143.381064588229</c:v>
                      </c:pt>
                      <c:pt idx="10293">
                        <c:v>2143.381064588229</c:v>
                      </c:pt>
                      <c:pt idx="10294">
                        <c:v>2143.381064588229</c:v>
                      </c:pt>
                      <c:pt idx="10295">
                        <c:v>2138.9281614403831</c:v>
                      </c:pt>
                      <c:pt idx="10296">
                        <c:v>2175.4395504803201</c:v>
                      </c:pt>
                      <c:pt idx="10297">
                        <c:v>2193.6740982417846</c:v>
                      </c:pt>
                      <c:pt idx="10298">
                        <c:v>2229.6235876986148</c:v>
                      </c:pt>
                      <c:pt idx="10299">
                        <c:v>2229.6235876986148</c:v>
                      </c:pt>
                      <c:pt idx="10300">
                        <c:v>2229.6235876986148</c:v>
                      </c:pt>
                      <c:pt idx="10301">
                        <c:v>2243.4656516222444</c:v>
                      </c:pt>
                      <c:pt idx="10302">
                        <c:v>2135.6111413207532</c:v>
                      </c:pt>
                      <c:pt idx="10303">
                        <c:v>2139.4115159204748</c:v>
                      </c:pt>
                      <c:pt idx="10304">
                        <c:v>2107.9270134734929</c:v>
                      </c:pt>
                      <c:pt idx="10305">
                        <c:v>2099.4078907618746</c:v>
                      </c:pt>
                      <c:pt idx="10306">
                        <c:v>2099.4078907618746</c:v>
                      </c:pt>
                      <c:pt idx="10307">
                        <c:v>2099.4078907618746</c:v>
                      </c:pt>
                      <c:pt idx="10308">
                        <c:v>2109.2501963627446</c:v>
                      </c:pt>
                      <c:pt idx="10309">
                        <c:v>2086.0552232493378</c:v>
                      </c:pt>
                      <c:pt idx="10310">
                        <c:v>2052.9212736390423</c:v>
                      </c:pt>
                      <c:pt idx="10311">
                        <c:v>2039.0006646123975</c:v>
                      </c:pt>
                      <c:pt idx="10312">
                        <c:v>2016.6092683221432</c:v>
                      </c:pt>
                      <c:pt idx="10313">
                        <c:v>2016.6092683221432</c:v>
                      </c:pt>
                      <c:pt idx="10314">
                        <c:v>2016.6092683221432</c:v>
                      </c:pt>
                      <c:pt idx="10315">
                        <c:v>1997.317382635478</c:v>
                      </c:pt>
                      <c:pt idx="10316">
                        <c:v>1994.8341489940062</c:v>
                      </c:pt>
                      <c:pt idx="10317">
                        <c:v>2033.1460334722854</c:v>
                      </c:pt>
                      <c:pt idx="10318">
                        <c:v>1992.4838378345601</c:v>
                      </c:pt>
                      <c:pt idx="10319">
                        <c:v>1962.0687571747812</c:v>
                      </c:pt>
                      <c:pt idx="10320">
                        <c:v>1962.0687571747812</c:v>
                      </c:pt>
                      <c:pt idx="10321">
                        <c:v>1962.0687571747812</c:v>
                      </c:pt>
                      <c:pt idx="10322">
                        <c:v>2013.1230741344812</c:v>
                      </c:pt>
                      <c:pt idx="10323">
                        <c:v>2067.8327593498752</c:v>
                      </c:pt>
                      <c:pt idx="10324">
                        <c:v>2069.6090870642129</c:v>
                      </c:pt>
                      <c:pt idx="10325">
                        <c:v>2051.598090749791</c:v>
                      </c:pt>
                      <c:pt idx="10326">
                        <c:v>1987.4509093106035</c:v>
                      </c:pt>
                      <c:pt idx="10327">
                        <c:v>1987.4509093106035</c:v>
                      </c:pt>
                      <c:pt idx="10328">
                        <c:v>1987.4509093106035</c:v>
                      </c:pt>
                      <c:pt idx="10329">
                        <c:v>1970.8597667814513</c:v>
                      </c:pt>
                      <c:pt idx="10330">
                        <c:v>1955.6824361065678</c:v>
                      </c:pt>
                      <c:pt idx="10331">
                        <c:v>1946.9458038789078</c:v>
                      </c:pt>
                      <c:pt idx="10332">
                        <c:v>1993.6801401727871</c:v>
                      </c:pt>
                      <c:pt idx="10333">
                        <c:v>1947.2841520149723</c:v>
                      </c:pt>
                      <c:pt idx="10334">
                        <c:v>1947.2841520149723</c:v>
                      </c:pt>
                      <c:pt idx="10335">
                        <c:v>1947.2841520149723</c:v>
                      </c:pt>
                      <c:pt idx="10336">
                        <c:v>1998.6586913177334</c:v>
                      </c:pt>
                      <c:pt idx="10337">
                        <c:v>2017.2678388012691</c:v>
                      </c:pt>
                      <c:pt idx="10338">
                        <c:v>2004.0903872877655</c:v>
                      </c:pt>
                      <c:pt idx="10339">
                        <c:v>1995.3356292671021</c:v>
                      </c:pt>
                      <c:pt idx="10340">
                        <c:v>2041.6711981149056</c:v>
                      </c:pt>
                      <c:pt idx="10341">
                        <c:v>2041.6711981149056</c:v>
                      </c:pt>
                      <c:pt idx="10342">
                        <c:v>2041.6711981149056</c:v>
                      </c:pt>
                      <c:pt idx="10343">
                        <c:v>2069.4217872031782</c:v>
                      </c:pt>
                      <c:pt idx="10344">
                        <c:v>2109.2441544317444</c:v>
                      </c:pt>
                      <c:pt idx="10345">
                        <c:v>2091.9400640444564</c:v>
                      </c:pt>
                      <c:pt idx="10346">
                        <c:v>2065.0836807443538</c:v>
                      </c:pt>
                      <c:pt idx="10347">
                        <c:v>2124.5181560026458</c:v>
                      </c:pt>
                      <c:pt idx="10348">
                        <c:v>2124.5181560026458</c:v>
                      </c:pt>
                      <c:pt idx="10349">
                        <c:v>2124.5181560026458</c:v>
                      </c:pt>
                      <c:pt idx="10350">
                        <c:v>2101.5467343362816</c:v>
                      </c:pt>
                      <c:pt idx="10351">
                        <c:v>2096.0244094012323</c:v>
                      </c:pt>
                      <c:pt idx="10352">
                        <c:v>2040.5111473626853</c:v>
                      </c:pt>
                      <c:pt idx="10353">
                        <c:v>2010.2048214609274</c:v>
                      </c:pt>
                      <c:pt idx="10354">
                        <c:v>2043.2541840372066</c:v>
                      </c:pt>
                      <c:pt idx="10355">
                        <c:v>2043.2541840372066</c:v>
                      </c:pt>
                      <c:pt idx="10356">
                        <c:v>2043.2541840372066</c:v>
                      </c:pt>
                      <c:pt idx="10357">
                        <c:v>2073.5484260769626</c:v>
                      </c:pt>
                      <c:pt idx="10358">
                        <c:v>2089.8797655730659</c:v>
                      </c:pt>
                      <c:pt idx="10359">
                        <c:v>2050.1178176545113</c:v>
                      </c:pt>
                      <c:pt idx="10360">
                        <c:v>2177.7415261917595</c:v>
                      </c:pt>
                      <c:pt idx="10361">
                        <c:v>2193.3357501057221</c:v>
                      </c:pt>
                      <c:pt idx="10362">
                        <c:v>2193.3357501057221</c:v>
                      </c:pt>
                      <c:pt idx="10363">
                        <c:v>2193.3357501057221</c:v>
                      </c:pt>
                      <c:pt idx="10364">
                        <c:v>2179.970998731183</c:v>
                      </c:pt>
                      <c:pt idx="10365">
                        <c:v>2202.1932209534048</c:v>
                      </c:pt>
                      <c:pt idx="10366">
                        <c:v>2177.4575554347052</c:v>
                      </c:pt>
                      <c:pt idx="10367">
                        <c:v>2180.5993595553023</c:v>
                      </c:pt>
                      <c:pt idx="10368">
                        <c:v>2188.6895051658394</c:v>
                      </c:pt>
                      <c:pt idx="10369">
                        <c:v>2188.6895051658394</c:v>
                      </c:pt>
                      <c:pt idx="10370">
                        <c:v>2188.6895051658394</c:v>
                      </c:pt>
                      <c:pt idx="10371">
                        <c:v>2173.2040360098972</c:v>
                      </c:pt>
                      <c:pt idx="10372">
                        <c:v>2206.9965560993178</c:v>
                      </c:pt>
                      <c:pt idx="10373">
                        <c:v>2223.0922602863761</c:v>
                      </c:pt>
                      <c:pt idx="10374">
                        <c:v>2223.0922602863761</c:v>
                      </c:pt>
                      <c:pt idx="10375">
                        <c:v>2219.7148208567341</c:v>
                      </c:pt>
                      <c:pt idx="10376">
                        <c:v>2219.7148208567341</c:v>
                      </c:pt>
                      <c:pt idx="10377">
                        <c:v>2219.7148208567341</c:v>
                      </c:pt>
                      <c:pt idx="10378">
                        <c:v>2189.2030693009374</c:v>
                      </c:pt>
                      <c:pt idx="10379">
                        <c:v>2179.7776569391467</c:v>
                      </c:pt>
                      <c:pt idx="10380">
                        <c:v>2260.4072261494657</c:v>
                      </c:pt>
                      <c:pt idx="10381">
                        <c:v>2261.6458220047011</c:v>
                      </c:pt>
                      <c:pt idx="10382">
                        <c:v>2260.8059935955416</c:v>
                      </c:pt>
                      <c:pt idx="10383">
                        <c:v>2260.8059935955416</c:v>
                      </c:pt>
                      <c:pt idx="10384">
                        <c:v>2260.8059935955416</c:v>
                      </c:pt>
                      <c:pt idx="10385">
                        <c:v>2227.7505890882612</c:v>
                      </c:pt>
                      <c:pt idx="10386">
                        <c:v>2191.5050450123749</c:v>
                      </c:pt>
                      <c:pt idx="10387">
                        <c:v>2190.3752039151605</c:v>
                      </c:pt>
                      <c:pt idx="10388">
                        <c:v>2215.183372605874</c:v>
                      </c:pt>
                      <c:pt idx="10389">
                        <c:v>2195.0939520270572</c:v>
                      </c:pt>
                      <c:pt idx="10390">
                        <c:v>2195.0939520270572</c:v>
                      </c:pt>
                      <c:pt idx="10391">
                        <c:v>2195.0939520270572</c:v>
                      </c:pt>
                      <c:pt idx="10392">
                        <c:v>2230.3667452117588</c:v>
                      </c:pt>
                      <c:pt idx="10393">
                        <c:v>2250.2024046885272</c:v>
                      </c:pt>
                      <c:pt idx="10394">
                        <c:v>2243.6892030692898</c:v>
                      </c:pt>
                      <c:pt idx="10395">
                        <c:v>2180.3153887982489</c:v>
                      </c:pt>
                      <c:pt idx="10396">
                        <c:v>2160.1957585644263</c:v>
                      </c:pt>
                      <c:pt idx="10397">
                        <c:v>2160.1957585644263</c:v>
                      </c:pt>
                      <c:pt idx="10398">
                        <c:v>2160.1957585644263</c:v>
                      </c:pt>
                      <c:pt idx="10399">
                        <c:v>2135.6353090447601</c:v>
                      </c:pt>
                      <c:pt idx="10400">
                        <c:v>2136.765150141975</c:v>
                      </c:pt>
                      <c:pt idx="10401">
                        <c:v>2172.3521237387363</c:v>
                      </c:pt>
                      <c:pt idx="10402">
                        <c:v>2138.3964715122847</c:v>
                      </c:pt>
                      <c:pt idx="10403">
                        <c:v>2147.0001812579194</c:v>
                      </c:pt>
                      <c:pt idx="10404">
                        <c:v>2147.0001812579194</c:v>
                      </c:pt>
                      <c:pt idx="10405">
                        <c:v>2147.0001812579194</c:v>
                      </c:pt>
                      <c:pt idx="10406">
                        <c:v>2147.0001812579194</c:v>
                      </c:pt>
                      <c:pt idx="10407">
                        <c:v>2135.7682315267853</c:v>
                      </c:pt>
                      <c:pt idx="10408">
                        <c:v>2110.954020905071</c:v>
                      </c:pt>
                      <c:pt idx="10409">
                        <c:v>2148.7583831792535</c:v>
                      </c:pt>
                      <c:pt idx="10410">
                        <c:v>2141.7618270799244</c:v>
                      </c:pt>
                      <c:pt idx="10411">
                        <c:v>2141.7618270799244</c:v>
                      </c:pt>
                      <c:pt idx="10412">
                        <c:v>2141.7618270799244</c:v>
                      </c:pt>
                      <c:pt idx="10413">
                        <c:v>2141.7618270799244</c:v>
                      </c:pt>
                      <c:pt idx="10414">
                        <c:v>2136.8376533139885</c:v>
                      </c:pt>
                      <c:pt idx="10415">
                        <c:v>2149.7794695184475</c:v>
                      </c:pt>
                      <c:pt idx="10416">
                        <c:v>2119.6121080297157</c:v>
                      </c:pt>
                      <c:pt idx="10417">
                        <c:v>2173.983445109046</c:v>
                      </c:pt>
                      <c:pt idx="10418">
                        <c:v>2173.983445109046</c:v>
                      </c:pt>
                      <c:pt idx="10419">
                        <c:v>2173.983445109046</c:v>
                      </c:pt>
                      <c:pt idx="10420">
                        <c:v>2168.781342517058</c:v>
                      </c:pt>
                      <c:pt idx="10421">
                        <c:v>2182.1521358225982</c:v>
                      </c:pt>
                      <c:pt idx="10422">
                        <c:v>2210.7908887680396</c:v>
                      </c:pt>
                      <c:pt idx="10423">
                        <c:v>2220.4036009908659</c:v>
                      </c:pt>
                      <c:pt idx="10424">
                        <c:v>2225.1827684127743</c:v>
                      </c:pt>
                      <c:pt idx="10425">
                        <c:v>2225.1827684127743</c:v>
                      </c:pt>
                      <c:pt idx="10426">
                        <c:v>2225.1827684127743</c:v>
                      </c:pt>
                      <c:pt idx="10427">
                        <c:v>2225.1827684127743</c:v>
                      </c:pt>
                      <c:pt idx="10428">
                        <c:v>2217.7753610053669</c:v>
                      </c:pt>
                      <c:pt idx="10429">
                        <c:v>2187.2333997945643</c:v>
                      </c:pt>
                      <c:pt idx="10430">
                        <c:v>2167.0110567337219</c:v>
                      </c:pt>
                      <c:pt idx="10431">
                        <c:v>2210.3437858739553</c:v>
                      </c:pt>
                      <c:pt idx="10432">
                        <c:v>2210.3437858739553</c:v>
                      </c:pt>
                      <c:pt idx="10433">
                        <c:v>2210.3437858739553</c:v>
                      </c:pt>
                      <c:pt idx="10434">
                        <c:v>2242.1122590779914</c:v>
                      </c:pt>
                      <c:pt idx="10435">
                        <c:v>2239.8767446075663</c:v>
                      </c:pt>
                      <c:pt idx="10436">
                        <c:v>2235.0069482206413</c:v>
                      </c:pt>
                      <c:pt idx="10437">
                        <c:v>2254.0752824602641</c:v>
                      </c:pt>
                      <c:pt idx="10438">
                        <c:v>2259.4586429822875</c:v>
                      </c:pt>
                      <c:pt idx="10439">
                        <c:v>2259.4586429822875</c:v>
                      </c:pt>
                      <c:pt idx="10440">
                        <c:v>2259.4586429822875</c:v>
                      </c:pt>
                      <c:pt idx="10441">
                        <c:v>2226.5784544740404</c:v>
                      </c:pt>
                      <c:pt idx="10442">
                        <c:v>2262.8904597909395</c:v>
                      </c:pt>
                      <c:pt idx="10443">
                        <c:v>2298.5318107667113</c:v>
                      </c:pt>
                      <c:pt idx="10444">
                        <c:v>2348.5227478702095</c:v>
                      </c:pt>
                      <c:pt idx="10445">
                        <c:v>2324.0348015225568</c:v>
                      </c:pt>
                      <c:pt idx="10446">
                        <c:v>2324.0348015225568</c:v>
                      </c:pt>
                      <c:pt idx="10447">
                        <c:v>2324.0348015225568</c:v>
                      </c:pt>
                      <c:pt idx="10448">
                        <c:v>2305.6552474170649</c:v>
                      </c:pt>
                      <c:pt idx="10449">
                        <c:v>2337.3028820010773</c:v>
                      </c:pt>
                      <c:pt idx="10450">
                        <c:v>2302.1146758503919</c:v>
                      </c:pt>
                      <c:pt idx="10451">
                        <c:v>2281.3727267234508</c:v>
                      </c:pt>
                      <c:pt idx="10452">
                        <c:v>2276.7687753005762</c:v>
                      </c:pt>
                      <c:pt idx="10453">
                        <c:v>2276.7687753005762</c:v>
                      </c:pt>
                      <c:pt idx="10454">
                        <c:v>2276.7687753005762</c:v>
                      </c:pt>
                      <c:pt idx="10455">
                        <c:v>2309.3166576037602</c:v>
                      </c:pt>
                      <c:pt idx="10456">
                        <c:v>2310.9056854570622</c:v>
                      </c:pt>
                      <c:pt idx="10457">
                        <c:v>2313.7876865446096</c:v>
                      </c:pt>
                      <c:pt idx="10458">
                        <c:v>2282.8590417497335</c:v>
                      </c:pt>
                      <c:pt idx="10459">
                        <c:v>2275.7356050993803</c:v>
                      </c:pt>
                      <c:pt idx="10460">
                        <c:v>2275.7356050993803</c:v>
                      </c:pt>
                      <c:pt idx="10461">
                        <c:v>2275.7356050993803</c:v>
                      </c:pt>
                      <c:pt idx="10462">
                        <c:v>2275.7356050993803</c:v>
                      </c:pt>
                      <c:pt idx="10463">
                        <c:v>2223.3581052504287</c:v>
                      </c:pt>
                      <c:pt idx="10464">
                        <c:v>2219.0320826536067</c:v>
                      </c:pt>
                      <c:pt idx="10465">
                        <c:v>2243.3810645882327</c:v>
                      </c:pt>
                      <c:pt idx="10466">
                        <c:v>2214.3375022657146</c:v>
                      </c:pt>
                      <c:pt idx="10467">
                        <c:v>2214.3375022657146</c:v>
                      </c:pt>
                      <c:pt idx="10468">
                        <c:v>2214.3375022657146</c:v>
                      </c:pt>
                      <c:pt idx="10469">
                        <c:v>2220.1015044408095</c:v>
                      </c:pt>
                      <c:pt idx="10470">
                        <c:v>2216.8207359071862</c:v>
                      </c:pt>
                      <c:pt idx="10471">
                        <c:v>2206.4467403782151</c:v>
                      </c:pt>
                      <c:pt idx="10472">
                        <c:v>2228.6810464624396</c:v>
                      </c:pt>
                      <c:pt idx="10473">
                        <c:v>2264.9447163313293</c:v>
                      </c:pt>
                      <c:pt idx="10474">
                        <c:v>2264.9447163313293</c:v>
                      </c:pt>
                      <c:pt idx="10475">
                        <c:v>2264.9447163313293</c:v>
                      </c:pt>
                      <c:pt idx="10476">
                        <c:v>2271.5727146395889</c:v>
                      </c:pt>
                      <c:pt idx="10477">
                        <c:v>2242.1545525949996</c:v>
                      </c:pt>
                      <c:pt idx="10478">
                        <c:v>2251.060358890692</c:v>
                      </c:pt>
                      <c:pt idx="10479">
                        <c:v>2219.4006404446768</c:v>
                      </c:pt>
                      <c:pt idx="10480">
                        <c:v>2188.6472116488339</c:v>
                      </c:pt>
                      <c:pt idx="10481">
                        <c:v>2188.6472116488339</c:v>
                      </c:pt>
                      <c:pt idx="10482">
                        <c:v>2188.6472116488339</c:v>
                      </c:pt>
                      <c:pt idx="10483">
                        <c:v>2194.5864298229626</c:v>
                      </c:pt>
                      <c:pt idx="10484">
                        <c:v>2235.2969609086977</c:v>
                      </c:pt>
                      <c:pt idx="10485">
                        <c:v>2232.7956014742226</c:v>
                      </c:pt>
                      <c:pt idx="10486">
                        <c:v>2275.9833242704281</c:v>
                      </c:pt>
                      <c:pt idx="10487">
                        <c:v>2262.3708537248417</c:v>
                      </c:pt>
                      <c:pt idx="10488">
                        <c:v>2262.3708537248417</c:v>
                      </c:pt>
                      <c:pt idx="10489">
                        <c:v>2262.3708537248417</c:v>
                      </c:pt>
                      <c:pt idx="10490">
                        <c:v>2279.3486798380677</c:v>
                      </c:pt>
                      <c:pt idx="10491">
                        <c:v>2300.2477191710386</c:v>
                      </c:pt>
                      <c:pt idx="10492">
                        <c:v>2269.5124161681993</c:v>
                      </c:pt>
                      <c:pt idx="10493">
                        <c:v>2293.1484502446901</c:v>
                      </c:pt>
                      <c:pt idx="10494">
                        <c:v>2301.3836021992547</c:v>
                      </c:pt>
                      <c:pt idx="10495">
                        <c:v>2301.3836021992547</c:v>
                      </c:pt>
                      <c:pt idx="10496">
                        <c:v>2301.3836021992547</c:v>
                      </c:pt>
                      <c:pt idx="10497">
                        <c:v>2294.5864298229635</c:v>
                      </c:pt>
                      <c:pt idx="10498">
                        <c:v>2285.239562564188</c:v>
                      </c:pt>
                      <c:pt idx="10499">
                        <c:v>2315.5760981209514</c:v>
                      </c:pt>
                      <c:pt idx="10500">
                        <c:v>2329.617545767619</c:v>
                      </c:pt>
                      <c:pt idx="10501">
                        <c:v>2363.422149719042</c:v>
                      </c:pt>
                      <c:pt idx="10502">
                        <c:v>2363.422149719042</c:v>
                      </c:pt>
                      <c:pt idx="10503">
                        <c:v>2363.422149719042</c:v>
                      </c:pt>
                      <c:pt idx="10504">
                        <c:v>2375.0589088272532</c:v>
                      </c:pt>
                      <c:pt idx="10505">
                        <c:v>2360.3347229774558</c:v>
                      </c:pt>
                      <c:pt idx="10506">
                        <c:v>2353.7973536342138</c:v>
                      </c:pt>
                      <c:pt idx="10507">
                        <c:v>2363.5309044770634</c:v>
                      </c:pt>
                      <c:pt idx="10508">
                        <c:v>2363.5309044770634</c:v>
                      </c:pt>
                      <c:pt idx="10509">
                        <c:v>2363.5309044770634</c:v>
                      </c:pt>
                      <c:pt idx="10510">
                        <c:v>2363.5309044770634</c:v>
                      </c:pt>
                      <c:pt idx="10511">
                        <c:v>2368.6061265180278</c:v>
                      </c:pt>
                      <c:pt idx="10512">
                        <c:v>2367.276901697775</c:v>
                      </c:pt>
                      <c:pt idx="10513">
                        <c:v>2355.6038910035572</c:v>
                      </c:pt>
                      <c:pt idx="10514">
                        <c:v>2387.9705153767068</c:v>
                      </c:pt>
                      <c:pt idx="10515">
                        <c:v>2384.4661953960413</c:v>
                      </c:pt>
                      <c:pt idx="10516">
                        <c:v>2384.4661953960413</c:v>
                      </c:pt>
                      <c:pt idx="10517">
                        <c:v>2384.4661953960413</c:v>
                      </c:pt>
                      <c:pt idx="10518">
                        <c:v>2385.3604011842112</c:v>
                      </c:pt>
                      <c:pt idx="10519">
                        <c:v>2386.9071355205047</c:v>
                      </c:pt>
                      <c:pt idx="10520">
                        <c:v>2381.7231587215192</c:v>
                      </c:pt>
                      <c:pt idx="10521">
                        <c:v>2378.9257446679881</c:v>
                      </c:pt>
                      <c:pt idx="10522">
                        <c:v>2378.5088514289087</c:v>
                      </c:pt>
                      <c:pt idx="10523">
                        <c:v>2378.5088514289087</c:v>
                      </c:pt>
                      <c:pt idx="10524">
                        <c:v>2378.5088514289087</c:v>
                      </c:pt>
                      <c:pt idx="10525">
                        <c:v>2380.7141562443276</c:v>
                      </c:pt>
                      <c:pt idx="10526">
                        <c:v>2340.3903087426661</c:v>
                      </c:pt>
                      <c:pt idx="10527">
                        <c:v>2330.1009002477113</c:v>
                      </c:pt>
                      <c:pt idx="10528">
                        <c:v>2385.366443115211</c:v>
                      </c:pt>
                      <c:pt idx="10529">
                        <c:v>2411.2621593861309</c:v>
                      </c:pt>
                      <c:pt idx="10530">
                        <c:v>2411.2621593861309</c:v>
                      </c:pt>
                      <c:pt idx="10531">
                        <c:v>2411.2621593861309</c:v>
                      </c:pt>
                      <c:pt idx="10532">
                        <c:v>2421.4669808470699</c:v>
                      </c:pt>
                      <c:pt idx="10533">
                        <c:v>2392.997401969661</c:v>
                      </c:pt>
                      <c:pt idx="10534">
                        <c:v>2382.9859223007588</c:v>
                      </c:pt>
                      <c:pt idx="10535">
                        <c:v>2361.9116669687546</c:v>
                      </c:pt>
                      <c:pt idx="10536">
                        <c:v>2400.6102350311071</c:v>
                      </c:pt>
                      <c:pt idx="10537">
                        <c:v>2400.6102350311071</c:v>
                      </c:pt>
                      <c:pt idx="10538">
                        <c:v>2400.6102350311071</c:v>
                      </c:pt>
                      <c:pt idx="10539">
                        <c:v>2400.314180412051</c:v>
                      </c:pt>
                      <c:pt idx="10540">
                        <c:v>2386.4298229714127</c:v>
                      </c:pt>
                      <c:pt idx="10541">
                        <c:v>2400.2718868950424</c:v>
                      </c:pt>
                      <c:pt idx="10542">
                        <c:v>2398.707026765745</c:v>
                      </c:pt>
                      <c:pt idx="10543">
                        <c:v>2397.9155338045948</c:v>
                      </c:pt>
                      <c:pt idx="10544">
                        <c:v>2397.9155338045948</c:v>
                      </c:pt>
                      <c:pt idx="10545">
                        <c:v>2397.9155338045948</c:v>
                      </c:pt>
                      <c:pt idx="10546">
                        <c:v>2409.2199867077425</c:v>
                      </c:pt>
                      <c:pt idx="10547">
                        <c:v>2397.8249048395774</c:v>
                      </c:pt>
                      <c:pt idx="10548">
                        <c:v>2426.4153223370095</c:v>
                      </c:pt>
                      <c:pt idx="10549">
                        <c:v>2455.6038910035554</c:v>
                      </c:pt>
                      <c:pt idx="10550">
                        <c:v>2450.5286689625914</c:v>
                      </c:pt>
                      <c:pt idx="10551">
                        <c:v>2450.5286689625914</c:v>
                      </c:pt>
                      <c:pt idx="10552">
                        <c:v>2450.5286689625914</c:v>
                      </c:pt>
                      <c:pt idx="10553">
                        <c:v>2451.0482750286901</c:v>
                      </c:pt>
                      <c:pt idx="10554">
                        <c:v>2420.977584435977</c:v>
                      </c:pt>
                      <c:pt idx="10555">
                        <c:v>2403.455984532648</c:v>
                      </c:pt>
                      <c:pt idx="10556">
                        <c:v>2461.8754153827476</c:v>
                      </c:pt>
                      <c:pt idx="10557">
                        <c:v>2505.8848407951091</c:v>
                      </c:pt>
                      <c:pt idx="10558">
                        <c:v>2505.8848407951091</c:v>
                      </c:pt>
                      <c:pt idx="10559">
                        <c:v>2505.8848407951091</c:v>
                      </c:pt>
                      <c:pt idx="10560">
                        <c:v>2505.8848407951091</c:v>
                      </c:pt>
                      <c:pt idx="10561">
                        <c:v>2507.3953235453964</c:v>
                      </c:pt>
                      <c:pt idx="10562">
                        <c:v>2486.0310555253373</c:v>
                      </c:pt>
                      <c:pt idx="10563">
                        <c:v>2514.7664793667968</c:v>
                      </c:pt>
                      <c:pt idx="10564">
                        <c:v>2545.1211407165647</c:v>
                      </c:pt>
                      <c:pt idx="10565">
                        <c:v>2545.1211407165647</c:v>
                      </c:pt>
                      <c:pt idx="10566">
                        <c:v>2545.1211407165647</c:v>
                      </c:pt>
                      <c:pt idx="10567">
                        <c:v>2535.5205123557407</c:v>
                      </c:pt>
                      <c:pt idx="10568">
                        <c:v>2532.0524439610817</c:v>
                      </c:pt>
                      <c:pt idx="10569">
                        <c:v>2509.8120959458561</c:v>
                      </c:pt>
                      <c:pt idx="10570">
                        <c:v>2527.3216119871831</c:v>
                      </c:pt>
                      <c:pt idx="10571">
                        <c:v>2531.3032445169397</c:v>
                      </c:pt>
                      <c:pt idx="10572">
                        <c:v>2531.3032445169397</c:v>
                      </c:pt>
                      <c:pt idx="10573">
                        <c:v>2531.3032445169397</c:v>
                      </c:pt>
                      <c:pt idx="10574">
                        <c:v>2563.2046402030001</c:v>
                      </c:pt>
                      <c:pt idx="10575">
                        <c:v>2579.4393088030847</c:v>
                      </c:pt>
                      <c:pt idx="10576">
                        <c:v>2588.8647211648758</c:v>
                      </c:pt>
                      <c:pt idx="10577">
                        <c:v>2620.778200712939</c:v>
                      </c:pt>
                      <c:pt idx="10578">
                        <c:v>2611.4615431091688</c:v>
                      </c:pt>
                      <c:pt idx="10579">
                        <c:v>2611.4615431091688</c:v>
                      </c:pt>
                      <c:pt idx="10580">
                        <c:v>2611.4615431091688</c:v>
                      </c:pt>
                      <c:pt idx="10581">
                        <c:v>2611.4615431091688</c:v>
                      </c:pt>
                      <c:pt idx="10582">
                        <c:v>2604.1931001147877</c:v>
                      </c:pt>
                      <c:pt idx="10583">
                        <c:v>2591.4748353573709</c:v>
                      </c:pt>
                      <c:pt idx="10584">
                        <c:v>2604.1689323907826</c:v>
                      </c:pt>
                      <c:pt idx="10585">
                        <c:v>2586.8467162104916</c:v>
                      </c:pt>
                      <c:pt idx="10586">
                        <c:v>2586.8467162104916</c:v>
                      </c:pt>
                      <c:pt idx="10587">
                        <c:v>2586.8467162104916</c:v>
                      </c:pt>
                      <c:pt idx="10588">
                        <c:v>2566.6908343906621</c:v>
                      </c:pt>
                      <c:pt idx="10589">
                        <c:v>2601.7944535073316</c:v>
                      </c:pt>
                      <c:pt idx="10590">
                        <c:v>2592.6348861095912</c:v>
                      </c:pt>
                      <c:pt idx="10591">
                        <c:v>2604.7791674218993</c:v>
                      </c:pt>
                      <c:pt idx="10592">
                        <c:v>2636.952450003012</c:v>
                      </c:pt>
                      <c:pt idx="10593">
                        <c:v>2636.952450003012</c:v>
                      </c:pt>
                      <c:pt idx="10594">
                        <c:v>2636.952450003012</c:v>
                      </c:pt>
                      <c:pt idx="10595">
                        <c:v>2632.8016434052233</c:v>
                      </c:pt>
                      <c:pt idx="10596">
                        <c:v>2632.8016434052233</c:v>
                      </c:pt>
                      <c:pt idx="10597">
                        <c:v>2629.1341912875259</c:v>
                      </c:pt>
                      <c:pt idx="10598">
                        <c:v>2610.1927375989276</c:v>
                      </c:pt>
                      <c:pt idx="10599">
                        <c:v>2594.235997824896</c:v>
                      </c:pt>
                      <c:pt idx="10600">
                        <c:v>2594.235997824896</c:v>
                      </c:pt>
                      <c:pt idx="10601">
                        <c:v>2594.235997824896</c:v>
                      </c:pt>
                      <c:pt idx="10602">
                        <c:v>2610.1202344269136</c:v>
                      </c:pt>
                      <c:pt idx="10603">
                        <c:v>2620.99571022898</c:v>
                      </c:pt>
                      <c:pt idx="10604">
                        <c:v>2641.9853785269675</c:v>
                      </c:pt>
                      <c:pt idx="10605">
                        <c:v>2668.7934263790607</c:v>
                      </c:pt>
                      <c:pt idx="10606">
                        <c:v>2677.3185910216803</c:v>
                      </c:pt>
                      <c:pt idx="10607">
                        <c:v>2677.3185910216803</c:v>
                      </c:pt>
                      <c:pt idx="10608">
                        <c:v>2677.3185910216803</c:v>
                      </c:pt>
                      <c:pt idx="10609">
                        <c:v>2692.0186091474739</c:v>
                      </c:pt>
                      <c:pt idx="10610">
                        <c:v>2707.8061748534728</c:v>
                      </c:pt>
                      <c:pt idx="10611">
                        <c:v>2709.4314542927823</c:v>
                      </c:pt>
                      <c:pt idx="10612">
                        <c:v>2691.1908646003162</c:v>
                      </c:pt>
                      <c:pt idx="10613">
                        <c:v>2692.9551084526515</c:v>
                      </c:pt>
                      <c:pt idx="10614">
                        <c:v>2692.9551084526515</c:v>
                      </c:pt>
                      <c:pt idx="10615">
                        <c:v>2692.9551084526515</c:v>
                      </c:pt>
                      <c:pt idx="10616">
                        <c:v>2700.567941514098</c:v>
                      </c:pt>
                      <c:pt idx="10617">
                        <c:v>2714.9779469518362</c:v>
                      </c:pt>
                      <c:pt idx="10618">
                        <c:v>2714.7604374357943</c:v>
                      </c:pt>
                      <c:pt idx="10619">
                        <c:v>2708.2049422995492</c:v>
                      </c:pt>
                      <c:pt idx="10620">
                        <c:v>2736.8014017279825</c:v>
                      </c:pt>
                      <c:pt idx="10621">
                        <c:v>2736.8014017279825</c:v>
                      </c:pt>
                      <c:pt idx="10622">
                        <c:v>2736.8014017279825</c:v>
                      </c:pt>
                      <c:pt idx="10623">
                        <c:v>2731.7443054800219</c:v>
                      </c:pt>
                      <c:pt idx="10624">
                        <c:v>2731.6838861700103</c:v>
                      </c:pt>
                      <c:pt idx="10625">
                        <c:v>2692.3992508005463</c:v>
                      </c:pt>
                      <c:pt idx="10626">
                        <c:v>2685.9766781463263</c:v>
                      </c:pt>
                      <c:pt idx="10627">
                        <c:v>2666.4189474956097</c:v>
                      </c:pt>
                      <c:pt idx="10628">
                        <c:v>2666.4189474956097</c:v>
                      </c:pt>
                      <c:pt idx="10629">
                        <c:v>2666.4189474956097</c:v>
                      </c:pt>
                      <c:pt idx="10630">
                        <c:v>2697.1905020844561</c:v>
                      </c:pt>
                      <c:pt idx="10631">
                        <c:v>2694.0245302398544</c:v>
                      </c:pt>
                      <c:pt idx="10632">
                        <c:v>2672.8354782188289</c:v>
                      </c:pt>
                      <c:pt idx="10633">
                        <c:v>2670.3582865083581</c:v>
                      </c:pt>
                      <c:pt idx="10634">
                        <c:v>2662.2620989668198</c:v>
                      </c:pt>
                      <c:pt idx="10635">
                        <c:v>2662.2620989668198</c:v>
                      </c:pt>
                      <c:pt idx="10636">
                        <c:v>2662.2620989668198</c:v>
                      </c:pt>
                      <c:pt idx="10637">
                        <c:v>2693.6318047247792</c:v>
                      </c:pt>
                      <c:pt idx="10638">
                        <c:v>2672.1346142226948</c:v>
                      </c:pt>
                      <c:pt idx="10639">
                        <c:v>2654.2323726662939</c:v>
                      </c:pt>
                      <c:pt idx="10640">
                        <c:v>2636.0824119388449</c:v>
                      </c:pt>
                      <c:pt idx="10641">
                        <c:v>2637.0249531750242</c:v>
                      </c:pt>
                      <c:pt idx="10642">
                        <c:v>2637.0249531750242</c:v>
                      </c:pt>
                      <c:pt idx="10643">
                        <c:v>2637.0249531750242</c:v>
                      </c:pt>
                      <c:pt idx="10644">
                        <c:v>2666.1289348075538</c:v>
                      </c:pt>
                      <c:pt idx="10645">
                        <c:v>2654.7338529393892</c:v>
                      </c:pt>
                      <c:pt idx="10646">
                        <c:v>2687.4086157935972</c:v>
                      </c:pt>
                      <c:pt idx="10647">
                        <c:v>2650.9334783396671</c:v>
                      </c:pt>
                      <c:pt idx="10648">
                        <c:v>2665.5549513624446</c:v>
                      </c:pt>
                      <c:pt idx="10649">
                        <c:v>2665.5549513624446</c:v>
                      </c:pt>
                      <c:pt idx="10650">
                        <c:v>2665.5549513624446</c:v>
                      </c:pt>
                      <c:pt idx="10651">
                        <c:v>2683.2155156787994</c:v>
                      </c:pt>
                      <c:pt idx="10652">
                        <c:v>2722.3430608422336</c:v>
                      </c:pt>
                      <c:pt idx="10653">
                        <c:v>2730.0948583167064</c:v>
                      </c:pt>
                      <c:pt idx="10654">
                        <c:v>2729.5692103196066</c:v>
                      </c:pt>
                      <c:pt idx="10655">
                        <c:v>2731.3999154129542</c:v>
                      </c:pt>
                      <c:pt idx="10656">
                        <c:v>2731.3999154129542</c:v>
                      </c:pt>
                      <c:pt idx="10657">
                        <c:v>2731.3999154129542</c:v>
                      </c:pt>
                      <c:pt idx="10658">
                        <c:v>2731.3999154129542</c:v>
                      </c:pt>
                      <c:pt idx="10659">
                        <c:v>2720.566733127896</c:v>
                      </c:pt>
                      <c:pt idx="10660">
                        <c:v>2699.7160292429344</c:v>
                      </c:pt>
                      <c:pt idx="10661">
                        <c:v>2690.0126880550906</c:v>
                      </c:pt>
                      <c:pt idx="10662">
                        <c:v>2690.4114555011665</c:v>
                      </c:pt>
                      <c:pt idx="10663">
                        <c:v>2690.4114555011665</c:v>
                      </c:pt>
                      <c:pt idx="10664">
                        <c:v>2690.4114555011665</c:v>
                      </c:pt>
                      <c:pt idx="10665">
                        <c:v>2703.812458461713</c:v>
                      </c:pt>
                      <c:pt idx="10666">
                        <c:v>2683.8801280889261</c:v>
                      </c:pt>
                      <c:pt idx="10667">
                        <c:v>2691.4567095643661</c:v>
                      </c:pt>
                      <c:pt idx="10668">
                        <c:v>2706.9844722373164</c:v>
                      </c:pt>
                      <c:pt idx="10669">
                        <c:v>2666.5458280466332</c:v>
                      </c:pt>
                      <c:pt idx="10670">
                        <c:v>2666.5458280466332</c:v>
                      </c:pt>
                      <c:pt idx="10671">
                        <c:v>2666.5458280466332</c:v>
                      </c:pt>
                      <c:pt idx="10672">
                        <c:v>2675.4878859283322</c:v>
                      </c:pt>
                      <c:pt idx="10673">
                        <c:v>2671.905020844652</c:v>
                      </c:pt>
                      <c:pt idx="10674">
                        <c:v>2646.0515980907394</c:v>
                      </c:pt>
                      <c:pt idx="10675">
                        <c:v>2600.4410609630736</c:v>
                      </c:pt>
                      <c:pt idx="10676">
                        <c:v>2605.075222040954</c:v>
                      </c:pt>
                      <c:pt idx="10677">
                        <c:v>2605.075222040954</c:v>
                      </c:pt>
                      <c:pt idx="10678">
                        <c:v>2605.075222040954</c:v>
                      </c:pt>
                      <c:pt idx="10679">
                        <c:v>2614.7664793667955</c:v>
                      </c:pt>
                      <c:pt idx="10680">
                        <c:v>2581.8681650655449</c:v>
                      </c:pt>
                      <c:pt idx="10681">
                        <c:v>2586.109600628351</c:v>
                      </c:pt>
                      <c:pt idx="10682">
                        <c:v>2604.1689323907817</c:v>
                      </c:pt>
                      <c:pt idx="10683">
                        <c:v>2597.3294664974824</c:v>
                      </c:pt>
                      <c:pt idx="10684">
                        <c:v>2597.3294664974824</c:v>
                      </c:pt>
                      <c:pt idx="10685">
                        <c:v>2597.3294664974824</c:v>
                      </c:pt>
                      <c:pt idx="10686">
                        <c:v>2614.3133345417091</c:v>
                      </c:pt>
                      <c:pt idx="10687">
                        <c:v>2577.6811068817487</c:v>
                      </c:pt>
                      <c:pt idx="10688">
                        <c:v>2601.4561053712664</c:v>
                      </c:pt>
                      <c:pt idx="10689">
                        <c:v>2601.9213340583547</c:v>
                      </c:pt>
                      <c:pt idx="10690">
                        <c:v>2642.3056008700278</c:v>
                      </c:pt>
                      <c:pt idx="10691">
                        <c:v>2642.3056008700278</c:v>
                      </c:pt>
                      <c:pt idx="10692">
                        <c:v>2642.3056008700278</c:v>
                      </c:pt>
                      <c:pt idx="10693">
                        <c:v>2657.8333635429776</c:v>
                      </c:pt>
                      <c:pt idx="10694">
                        <c:v>2669.7963869252503</c:v>
                      </c:pt>
                      <c:pt idx="10695">
                        <c:v>2691.7527641834222</c:v>
                      </c:pt>
                      <c:pt idx="10696">
                        <c:v>2684.8528789801112</c:v>
                      </c:pt>
                      <c:pt idx="10697">
                        <c:v>2665.4703643284288</c:v>
                      </c:pt>
                      <c:pt idx="10698">
                        <c:v>2665.4703643284288</c:v>
                      </c:pt>
                      <c:pt idx="10699">
                        <c:v>2665.4703643284288</c:v>
                      </c:pt>
                      <c:pt idx="10700">
                        <c:v>2693.335750105723</c:v>
                      </c:pt>
                      <c:pt idx="10701">
                        <c:v>2685.8920911123087</c:v>
                      </c:pt>
                      <c:pt idx="10702">
                        <c:v>2648.2931544921648</c:v>
                      </c:pt>
                      <c:pt idx="10703">
                        <c:v>2622.4518156002555</c:v>
                      </c:pt>
                      <c:pt idx="10704">
                        <c:v>2594.7253942359871</c:v>
                      </c:pt>
                      <c:pt idx="10705">
                        <c:v>2594.7253942359871</c:v>
                      </c:pt>
                      <c:pt idx="10706">
                        <c:v>2594.7253942359871</c:v>
                      </c:pt>
                      <c:pt idx="10707">
                        <c:v>2596.4352607093119</c:v>
                      </c:pt>
                      <c:pt idx="10708">
                        <c:v>2614.7966890218008</c:v>
                      </c:pt>
                      <c:pt idx="10709">
                        <c:v>2569.9474352002799</c:v>
                      </c:pt>
                      <c:pt idx="10710">
                        <c:v>2525.0196362757433</c:v>
                      </c:pt>
                      <c:pt idx="10711">
                        <c:v>2514.1864539906846</c:v>
                      </c:pt>
                      <c:pt idx="10712">
                        <c:v>2514.1864539906846</c:v>
                      </c:pt>
                      <c:pt idx="10713">
                        <c:v>2514.1864539906846</c:v>
                      </c:pt>
                      <c:pt idx="10714">
                        <c:v>2547.0545586369299</c:v>
                      </c:pt>
                      <c:pt idx="10715">
                        <c:v>2557.3983445108952</c:v>
                      </c:pt>
                      <c:pt idx="10716">
                        <c:v>2584.6655791190756</c:v>
                      </c:pt>
                      <c:pt idx="10717">
                        <c:v>2632.288079270123</c:v>
                      </c:pt>
                      <c:pt idx="10718">
                        <c:v>2654.1659114252798</c:v>
                      </c:pt>
                      <c:pt idx="10719">
                        <c:v>2654.1659114252798</c:v>
                      </c:pt>
                      <c:pt idx="10720">
                        <c:v>2654.1659114252798</c:v>
                      </c:pt>
                      <c:pt idx="10721">
                        <c:v>2669.3492840311646</c:v>
                      </c:pt>
                      <c:pt idx="10722">
                        <c:v>2684.2970213280046</c:v>
                      </c:pt>
                      <c:pt idx="10723">
                        <c:v>2695.5350129901399</c:v>
                      </c:pt>
                      <c:pt idx="10724">
                        <c:v>2671.7298048456164</c:v>
                      </c:pt>
                      <c:pt idx="10725">
                        <c:v>2716.3917588061017</c:v>
                      </c:pt>
                      <c:pt idx="10726">
                        <c:v>2716.3917588061017</c:v>
                      </c:pt>
                      <c:pt idx="10727">
                        <c:v>2716.3917588061017</c:v>
                      </c:pt>
                      <c:pt idx="10728">
                        <c:v>2714.2468733006945</c:v>
                      </c:pt>
                      <c:pt idx="10729">
                        <c:v>2756.8726965137926</c:v>
                      </c:pt>
                      <c:pt idx="10730">
                        <c:v>2752.6070932269827</c:v>
                      </c:pt>
                      <c:pt idx="10731">
                        <c:v>2754.2867500453017</c:v>
                      </c:pt>
                      <c:pt idx="10732">
                        <c:v>2754.4680079753361</c:v>
                      </c:pt>
                      <c:pt idx="10733">
                        <c:v>2754.4680079753361</c:v>
                      </c:pt>
                      <c:pt idx="10734">
                        <c:v>2754.4680079753361</c:v>
                      </c:pt>
                      <c:pt idx="10735">
                        <c:v>2779.4574345960837</c:v>
                      </c:pt>
                      <c:pt idx="10736">
                        <c:v>2774.8172315872025</c:v>
                      </c:pt>
                      <c:pt idx="10737">
                        <c:v>2782.3333937526304</c:v>
                      </c:pt>
                      <c:pt idx="10738">
                        <c:v>2782.3333937526304</c:v>
                      </c:pt>
                      <c:pt idx="10739">
                        <c:v>2782.4965258896618</c:v>
                      </c:pt>
                      <c:pt idx="10740">
                        <c:v>2782.4965258896618</c:v>
                      </c:pt>
                      <c:pt idx="10741">
                        <c:v>2782.4965258896618</c:v>
                      </c:pt>
                      <c:pt idx="10742">
                        <c:v>2771.6875113286078</c:v>
                      </c:pt>
                      <c:pt idx="10743">
                        <c:v>2769.7540934082404</c:v>
                      </c:pt>
                      <c:pt idx="10744">
                        <c:v>2766.9023019756983</c:v>
                      </c:pt>
                      <c:pt idx="10745">
                        <c:v>2772.6119267717831</c:v>
                      </c:pt>
                      <c:pt idx="10746">
                        <c:v>2783.1611382997871</c:v>
                      </c:pt>
                      <c:pt idx="10747">
                        <c:v>2783.1611382997871</c:v>
                      </c:pt>
                      <c:pt idx="10748">
                        <c:v>2783.1611382997871</c:v>
                      </c:pt>
                      <c:pt idx="10749">
                        <c:v>2769.3553259621644</c:v>
                      </c:pt>
                      <c:pt idx="10750">
                        <c:v>2771.5787565705864</c:v>
                      </c:pt>
                      <c:pt idx="10751">
                        <c:v>2762.527943930867</c:v>
                      </c:pt>
                      <c:pt idx="10752">
                        <c:v>2789.2453628179428</c:v>
                      </c:pt>
                      <c:pt idx="10753">
                        <c:v>2801.7944535073275</c:v>
                      </c:pt>
                      <c:pt idx="10754">
                        <c:v>2801.7944535073275</c:v>
                      </c:pt>
                      <c:pt idx="10755">
                        <c:v>2801.7944535073275</c:v>
                      </c:pt>
                      <c:pt idx="10756">
                        <c:v>2822.7055767023003</c:v>
                      </c:pt>
                      <c:pt idx="10757">
                        <c:v>2848.1964835961435</c:v>
                      </c:pt>
                      <c:pt idx="10758">
                        <c:v>2875.9470726844156</c:v>
                      </c:pt>
                      <c:pt idx="10759">
                        <c:v>2867.2829436287698</c:v>
                      </c:pt>
                      <c:pt idx="10760">
                        <c:v>2873.0831973898717</c:v>
                      </c:pt>
                      <c:pt idx="10761">
                        <c:v>2873.0831973898717</c:v>
                      </c:pt>
                      <c:pt idx="10762">
                        <c:v>2873.0831973898717</c:v>
                      </c:pt>
                      <c:pt idx="10763">
                        <c:v>2891.716512597412</c:v>
                      </c:pt>
                      <c:pt idx="10764">
                        <c:v>2901.9515437133573</c:v>
                      </c:pt>
                      <c:pt idx="10765">
                        <c:v>2862.1895957948027</c:v>
                      </c:pt>
                      <c:pt idx="10766">
                        <c:v>2892.0548607334772</c:v>
                      </c:pt>
                      <c:pt idx="10767">
                        <c:v>2893.6922240347881</c:v>
                      </c:pt>
                      <c:pt idx="10768">
                        <c:v>2893.6922240347881</c:v>
                      </c:pt>
                      <c:pt idx="10769">
                        <c:v>2893.6922240347881</c:v>
                      </c:pt>
                      <c:pt idx="10770">
                        <c:v>2893.6922240347881</c:v>
                      </c:pt>
                      <c:pt idx="10771">
                        <c:v>2905.0570962479474</c:v>
                      </c:pt>
                      <c:pt idx="10772">
                        <c:v>2909.9691861518809</c:v>
                      </c:pt>
                      <c:pt idx="10773">
                        <c:v>2911.9146879342507</c:v>
                      </c:pt>
                      <c:pt idx="10774">
                        <c:v>2906.4286145852084</c:v>
                      </c:pt>
                      <c:pt idx="10775">
                        <c:v>2906.4286145852084</c:v>
                      </c:pt>
                      <c:pt idx="10776">
                        <c:v>2906.4286145852084</c:v>
                      </c:pt>
                      <c:pt idx="10777">
                        <c:v>2906.4286145852084</c:v>
                      </c:pt>
                      <c:pt idx="10778">
                        <c:v>2881.7050329285107</c:v>
                      </c:pt>
                      <c:pt idx="10779">
                        <c:v>2864.1773910941806</c:v>
                      </c:pt>
                      <c:pt idx="10780">
                        <c:v>2857.3923025798917</c:v>
                      </c:pt>
                      <c:pt idx="10781">
                        <c:v>2860.3407649084511</c:v>
                      </c:pt>
                      <c:pt idx="10782">
                        <c:v>2860.3407649084511</c:v>
                      </c:pt>
                      <c:pt idx="10783">
                        <c:v>2860.3407649084511</c:v>
                      </c:pt>
                      <c:pt idx="10784">
                        <c:v>2906.3198598271874</c:v>
                      </c:pt>
                      <c:pt idx="10785">
                        <c:v>2909.9571022898785</c:v>
                      </c:pt>
                      <c:pt idx="10786">
                        <c:v>2931.4663766539652</c:v>
                      </c:pt>
                      <c:pt idx="10787">
                        <c:v>2937.5928946891295</c:v>
                      </c:pt>
                      <c:pt idx="10788">
                        <c:v>2946.1966044347637</c:v>
                      </c:pt>
                      <c:pt idx="10789">
                        <c:v>2946.1966044347637</c:v>
                      </c:pt>
                      <c:pt idx="10790">
                        <c:v>2946.1966044347637</c:v>
                      </c:pt>
                      <c:pt idx="10791">
                        <c:v>2946.1966044347637</c:v>
                      </c:pt>
                      <c:pt idx="10792">
                        <c:v>2938.9644130263896</c:v>
                      </c:pt>
                      <c:pt idx="10793">
                        <c:v>2928.0103921213081</c:v>
                      </c:pt>
                      <c:pt idx="10794">
                        <c:v>2962.8421243429261</c:v>
                      </c:pt>
                      <c:pt idx="10795">
                        <c:v>3008.9178901576802</c:v>
                      </c:pt>
                      <c:pt idx="10796">
                        <c:v>3008.9178901576802</c:v>
                      </c:pt>
                      <c:pt idx="10797">
                        <c:v>3008.9178901576802</c:v>
                      </c:pt>
                      <c:pt idx="10798">
                        <c:v>3023.0076732523571</c:v>
                      </c:pt>
                      <c:pt idx="10799">
                        <c:v>3023.3037278714128</c:v>
                      </c:pt>
                      <c:pt idx="10800">
                        <c:v>3027.0618089541272</c:v>
                      </c:pt>
                      <c:pt idx="10801">
                        <c:v>3030.8863512778535</c:v>
                      </c:pt>
                      <c:pt idx="10802">
                        <c:v>3022.1859706362006</c:v>
                      </c:pt>
                      <c:pt idx="10803">
                        <c:v>3022.1859706362006</c:v>
                      </c:pt>
                      <c:pt idx="10804">
                        <c:v>3022.1859706362006</c:v>
                      </c:pt>
                      <c:pt idx="10805">
                        <c:v>3049.435079451378</c:v>
                      </c:pt>
                      <c:pt idx="10806">
                        <c:v>3044.8130022354999</c:v>
                      </c:pt>
                      <c:pt idx="10807">
                        <c:v>2997.3173826354755</c:v>
                      </c:pt>
                      <c:pt idx="10808">
                        <c:v>3032.6505951301888</c:v>
                      </c:pt>
                      <c:pt idx="10809">
                        <c:v>3087.9040541356862</c:v>
                      </c:pt>
                      <c:pt idx="10810">
                        <c:v>3087.9040541356862</c:v>
                      </c:pt>
                      <c:pt idx="10811">
                        <c:v>3087.9040541356862</c:v>
                      </c:pt>
                      <c:pt idx="10812">
                        <c:v>3095.2208325780757</c:v>
                      </c:pt>
                      <c:pt idx="10813">
                        <c:v>3095.6377258171551</c:v>
                      </c:pt>
                      <c:pt idx="10814">
                        <c:v>3136.3120053168827</c:v>
                      </c:pt>
                      <c:pt idx="10815">
                        <c:v>3144.6377862364643</c:v>
                      </c:pt>
                      <c:pt idx="10816">
                        <c:v>3169.8447223732537</c:v>
                      </c:pt>
                      <c:pt idx="10817">
                        <c:v>3169.8447223732537</c:v>
                      </c:pt>
                      <c:pt idx="10818">
                        <c:v>3169.8447223732537</c:v>
                      </c:pt>
                      <c:pt idx="10819">
                        <c:v>3161.5128995226705</c:v>
                      </c:pt>
                      <c:pt idx="10820">
                        <c:v>3124.3791915896149</c:v>
                      </c:pt>
                      <c:pt idx="10821">
                        <c:v>3158.8786176061699</c:v>
                      </c:pt>
                      <c:pt idx="10822">
                        <c:v>3169.0411455501003</c:v>
                      </c:pt>
                      <c:pt idx="10823">
                        <c:v>3148.9940184882912</c:v>
                      </c:pt>
                      <c:pt idx="10824">
                        <c:v>3148.9940184882912</c:v>
                      </c:pt>
                      <c:pt idx="10825">
                        <c:v>3148.9940184882912</c:v>
                      </c:pt>
                      <c:pt idx="10826">
                        <c:v>3148.9940184882912</c:v>
                      </c:pt>
                      <c:pt idx="10827">
                        <c:v>3120.9413328499618</c:v>
                      </c:pt>
                      <c:pt idx="10828">
                        <c:v>3117.6786901093415</c:v>
                      </c:pt>
                      <c:pt idx="10829">
                        <c:v>3210.6700501480091</c:v>
                      </c:pt>
                      <c:pt idx="10830">
                        <c:v>3214.1441604736692</c:v>
                      </c:pt>
                      <c:pt idx="10831">
                        <c:v>3214.1441604736692</c:v>
                      </c:pt>
                      <c:pt idx="10832">
                        <c:v>3214.1441604736692</c:v>
                      </c:pt>
                      <c:pt idx="10833">
                        <c:v>3209.8181378768472</c:v>
                      </c:pt>
                      <c:pt idx="10834">
                        <c:v>3205.957343967114</c:v>
                      </c:pt>
                      <c:pt idx="10835">
                        <c:v>3192.1877832154978</c:v>
                      </c:pt>
                      <c:pt idx="10836">
                        <c:v>3204.5314482508429</c:v>
                      </c:pt>
                      <c:pt idx="10837">
                        <c:v>3251.3564135097395</c:v>
                      </c:pt>
                      <c:pt idx="10838">
                        <c:v>3251.3564135097395</c:v>
                      </c:pt>
                      <c:pt idx="10839">
                        <c:v>3251.3564135097395</c:v>
                      </c:pt>
                      <c:pt idx="10840">
                        <c:v>3252.1660322638932</c:v>
                      </c:pt>
                      <c:pt idx="10841">
                        <c:v>3210.8573500090447</c:v>
                      </c:pt>
                      <c:pt idx="10842">
                        <c:v>3237.0189112440148</c:v>
                      </c:pt>
                      <c:pt idx="10843">
                        <c:v>3281.1914687934068</c:v>
                      </c:pt>
                      <c:pt idx="10844">
                        <c:v>3231.9074376170433</c:v>
                      </c:pt>
                      <c:pt idx="10845">
                        <c:v>3231.9074376170433</c:v>
                      </c:pt>
                      <c:pt idx="10846">
                        <c:v>3231.9074376170433</c:v>
                      </c:pt>
                      <c:pt idx="10847">
                        <c:v>3216.2467524620679</c:v>
                      </c:pt>
                      <c:pt idx="10848">
                        <c:v>3269.880973959258</c:v>
                      </c:pt>
                      <c:pt idx="10849">
                        <c:v>3256.7156063077564</c:v>
                      </c:pt>
                      <c:pt idx="10850">
                        <c:v>3250.003020965481</c:v>
                      </c:pt>
                      <c:pt idx="10851">
                        <c:v>3215.3102531568893</c:v>
                      </c:pt>
                      <c:pt idx="10852">
                        <c:v>3215.3102531568893</c:v>
                      </c:pt>
                      <c:pt idx="10853">
                        <c:v>3215.3102531568893</c:v>
                      </c:pt>
                      <c:pt idx="10854">
                        <c:v>3237.8406138601699</c:v>
                      </c:pt>
                      <c:pt idx="10855">
                        <c:v>3256.1174551386421</c:v>
                      </c:pt>
                      <c:pt idx="10856">
                        <c:v>3287.2575675185585</c:v>
                      </c:pt>
                      <c:pt idx="10857">
                        <c:v>3302.1207177813826</c:v>
                      </c:pt>
                      <c:pt idx="10858">
                        <c:v>3295.9398223672079</c:v>
                      </c:pt>
                      <c:pt idx="10859">
                        <c:v>3295.9398223672079</c:v>
                      </c:pt>
                      <c:pt idx="10860">
                        <c:v>3295.9398223672079</c:v>
                      </c:pt>
                      <c:pt idx="10861">
                        <c:v>3280.2308017642231</c:v>
                      </c:pt>
                      <c:pt idx="10862">
                        <c:v>3265.4582804664165</c:v>
                      </c:pt>
                      <c:pt idx="10863">
                        <c:v>3276.5633496465266</c:v>
                      </c:pt>
                      <c:pt idx="10864">
                        <c:v>3278.8109479789537</c:v>
                      </c:pt>
                      <c:pt idx="10865">
                        <c:v>3278.8109479789537</c:v>
                      </c:pt>
                      <c:pt idx="10866">
                        <c:v>3278.8109479789537</c:v>
                      </c:pt>
                      <c:pt idx="10867">
                        <c:v>3278.8109479789537</c:v>
                      </c:pt>
                      <c:pt idx="10868">
                        <c:v>3274.3640867621084</c:v>
                      </c:pt>
                      <c:pt idx="10869">
                        <c:v>3248.3414899401646</c:v>
                      </c:pt>
                      <c:pt idx="10870">
                        <c:v>3251.5316295087705</c:v>
                      </c:pt>
                      <c:pt idx="10871">
                        <c:v>3203.2928523956061</c:v>
                      </c:pt>
                      <c:pt idx="10872">
                        <c:v>3243.9912996193389</c:v>
                      </c:pt>
                      <c:pt idx="10873">
                        <c:v>3243.9912996193389</c:v>
                      </c:pt>
                      <c:pt idx="10874">
                        <c:v>3243.9912996193389</c:v>
                      </c:pt>
                      <c:pt idx="10875">
                        <c:v>3238.4387650292833</c:v>
                      </c:pt>
                      <c:pt idx="10876">
                        <c:v>3239.888828469559</c:v>
                      </c:pt>
                      <c:pt idx="10877">
                        <c:v>3213.7756026825973</c:v>
                      </c:pt>
                      <c:pt idx="10878">
                        <c:v>3245.5682436106376</c:v>
                      </c:pt>
                      <c:pt idx="10879">
                        <c:v>3196.6950637423524</c:v>
                      </c:pt>
                      <c:pt idx="10880">
                        <c:v>3196.6950637423524</c:v>
                      </c:pt>
                      <c:pt idx="10881">
                        <c:v>3196.6950637423524</c:v>
                      </c:pt>
                      <c:pt idx="10882">
                        <c:v>3159.1565464322202</c:v>
                      </c:pt>
                      <c:pt idx="10883">
                        <c:v>3165.4703643284197</c:v>
                      </c:pt>
                      <c:pt idx="10884">
                        <c:v>3138.7469035103422</c:v>
                      </c:pt>
                      <c:pt idx="10885">
                        <c:v>3131.5992991359844</c:v>
                      </c:pt>
                      <c:pt idx="10886">
                        <c:v>3079.904537490163</c:v>
                      </c:pt>
                      <c:pt idx="10887">
                        <c:v>3079.904537490163</c:v>
                      </c:pt>
                      <c:pt idx="10888">
                        <c:v>3079.904537490163</c:v>
                      </c:pt>
                      <c:pt idx="10889">
                        <c:v>3106.9240529272965</c:v>
                      </c:pt>
                      <c:pt idx="10890">
                        <c:v>3146.9337200168975</c:v>
                      </c:pt>
                      <c:pt idx="10891">
                        <c:v>3144.087970515357</c:v>
                      </c:pt>
                      <c:pt idx="10892">
                        <c:v>3126.8503413690823</c:v>
                      </c:pt>
                      <c:pt idx="10893">
                        <c:v>3174.4667995891291</c:v>
                      </c:pt>
                      <c:pt idx="10894">
                        <c:v>3174.4667995891291</c:v>
                      </c:pt>
                      <c:pt idx="10895">
                        <c:v>3174.4667995891291</c:v>
                      </c:pt>
                      <c:pt idx="10896">
                        <c:v>3169.3009485831476</c:v>
                      </c:pt>
                      <c:pt idx="10897">
                        <c:v>3135.0009062896306</c:v>
                      </c:pt>
                      <c:pt idx="10898">
                        <c:v>3120.3975590598561</c:v>
                      </c:pt>
                      <c:pt idx="10899">
                        <c:v>3145.5742855416393</c:v>
                      </c:pt>
                      <c:pt idx="10900">
                        <c:v>3184.5628662920471</c:v>
                      </c:pt>
                      <c:pt idx="10901">
                        <c:v>3184.5628662920471</c:v>
                      </c:pt>
                      <c:pt idx="10902">
                        <c:v>3184.5628662920471</c:v>
                      </c:pt>
                      <c:pt idx="10903">
                        <c:v>3229.1160654945115</c:v>
                      </c:pt>
                      <c:pt idx="10904">
                        <c:v>3238.4085553742771</c:v>
                      </c:pt>
                      <c:pt idx="10905">
                        <c:v>3241.2482629448164</c:v>
                      </c:pt>
                      <c:pt idx="10906">
                        <c:v>3246.1603528487494</c:v>
                      </c:pt>
                      <c:pt idx="10907">
                        <c:v>3260.0265844963837</c:v>
                      </c:pt>
                      <c:pt idx="10908">
                        <c:v>3260.0265844963837</c:v>
                      </c:pt>
                      <c:pt idx="10909">
                        <c:v>3260.0265844963837</c:v>
                      </c:pt>
                      <c:pt idx="10910">
                        <c:v>3259.7365718083283</c:v>
                      </c:pt>
                      <c:pt idx="10911">
                        <c:v>3278.3396773608629</c:v>
                      </c:pt>
                      <c:pt idx="10912">
                        <c:v>3337.1034982780275</c:v>
                      </c:pt>
                      <c:pt idx="10913">
                        <c:v>3323.9139629025217</c:v>
                      </c:pt>
                      <c:pt idx="10914">
                        <c:v>3318.6212313455158</c:v>
                      </c:pt>
                      <c:pt idx="10915">
                        <c:v>3318.6212313455158</c:v>
                      </c:pt>
                      <c:pt idx="10916">
                        <c:v>3318.6212313455158</c:v>
                      </c:pt>
                      <c:pt idx="10917">
                        <c:v>3333.0976980242663</c:v>
                      </c:pt>
                      <c:pt idx="10918">
                        <c:v>3336.8739048999842</c:v>
                      </c:pt>
                      <c:pt idx="10919">
                        <c:v>3335.0854933236442</c:v>
                      </c:pt>
                      <c:pt idx="10920">
                        <c:v>3330.3486194187449</c:v>
                      </c:pt>
                      <c:pt idx="10921">
                        <c:v>3353.3381668781126</c:v>
                      </c:pt>
                      <c:pt idx="10922">
                        <c:v>3353.3381668781126</c:v>
                      </c:pt>
                      <c:pt idx="10923">
                        <c:v>3353.3381668781126</c:v>
                      </c:pt>
                      <c:pt idx="10924">
                        <c:v>3353.3381668781126</c:v>
                      </c:pt>
                      <c:pt idx="10925">
                        <c:v>3358.8665337441635</c:v>
                      </c:pt>
                      <c:pt idx="10926">
                        <c:v>3332.6928886471901</c:v>
                      </c:pt>
                      <c:pt idx="10927">
                        <c:v>3305.6552474170535</c:v>
                      </c:pt>
                      <c:pt idx="10928">
                        <c:v>3317.2799226632624</c:v>
                      </c:pt>
                      <c:pt idx="10929">
                        <c:v>3317.2799226632624</c:v>
                      </c:pt>
                      <c:pt idx="10930">
                        <c:v>3317.2799226632624</c:v>
                      </c:pt>
                      <c:pt idx="10931">
                        <c:v>3326.5844964050302</c:v>
                      </c:pt>
                      <c:pt idx="10932">
                        <c:v>3339.2544257144377</c:v>
                      </c:pt>
                      <c:pt idx="10933">
                        <c:v>3384.6897468430702</c:v>
                      </c:pt>
                      <c:pt idx="10934">
                        <c:v>3381.487523412462</c:v>
                      </c:pt>
                      <c:pt idx="10935">
                        <c:v>3378.9982478399888</c:v>
                      </c:pt>
                      <c:pt idx="10936">
                        <c:v>3378.9982478399888</c:v>
                      </c:pt>
                      <c:pt idx="10937">
                        <c:v>3378.9982478399888</c:v>
                      </c:pt>
                      <c:pt idx="10938">
                        <c:v>3393.0517793486592</c:v>
                      </c:pt>
                      <c:pt idx="10939">
                        <c:v>3410.0416893238871</c:v>
                      </c:pt>
                      <c:pt idx="10940">
                        <c:v>3435.7138541477648</c:v>
                      </c:pt>
                      <c:pt idx="10941">
                        <c:v>3445.2721889915811</c:v>
                      </c:pt>
                      <c:pt idx="10942">
                        <c:v>3450.6132559965954</c:v>
                      </c:pt>
                      <c:pt idx="10943">
                        <c:v>3450.6132559965954</c:v>
                      </c:pt>
                      <c:pt idx="10944">
                        <c:v>3450.6132559965954</c:v>
                      </c:pt>
                      <c:pt idx="10945">
                        <c:v>3479.6205667331064</c:v>
                      </c:pt>
                      <c:pt idx="10946">
                        <c:v>3493.1242825206723</c:v>
                      </c:pt>
                      <c:pt idx="10947">
                        <c:v>3493.1242825206723</c:v>
                      </c:pt>
                      <c:pt idx="10948">
                        <c:v>3475.5422633073317</c:v>
                      </c:pt>
                      <c:pt idx="10949">
                        <c:v>3469.5003323061837</c:v>
                      </c:pt>
                      <c:pt idx="10950">
                        <c:v>3469.5003323061837</c:v>
                      </c:pt>
                      <c:pt idx="10951">
                        <c:v>3469.5003323061837</c:v>
                      </c:pt>
                      <c:pt idx="10952">
                        <c:v>3451.4047489577456</c:v>
                      </c:pt>
                      <c:pt idx="10953">
                        <c:v>3474.6118059331548</c:v>
                      </c:pt>
                      <c:pt idx="10954">
                        <c:v>3468.5396652770009</c:v>
                      </c:pt>
                      <c:pt idx="10955">
                        <c:v>3468.8659295510629</c:v>
                      </c:pt>
                      <c:pt idx="10956">
                        <c:v>3452.2506192979063</c:v>
                      </c:pt>
                      <c:pt idx="10957">
                        <c:v>3452.2506192979063</c:v>
                      </c:pt>
                      <c:pt idx="10958">
                        <c:v>3452.2506192979063</c:v>
                      </c:pt>
                      <c:pt idx="10959">
                        <c:v>3453.2354540510933</c:v>
                      </c:pt>
                      <c:pt idx="10960">
                        <c:v>3473.0831973898639</c:v>
                      </c:pt>
                      <c:pt idx="10961">
                        <c:v>3488.363240891767</c:v>
                      </c:pt>
                      <c:pt idx="10962">
                        <c:v>3488.363240891767</c:v>
                      </c:pt>
                      <c:pt idx="10963">
                        <c:v>3517.316174249268</c:v>
                      </c:pt>
                      <c:pt idx="10964">
                        <c:v>3517.316174249268</c:v>
                      </c:pt>
                      <c:pt idx="10965">
                        <c:v>3517.316174249268</c:v>
                      </c:pt>
                      <c:pt idx="10966">
                        <c:v>3514.416047368717</c:v>
                      </c:pt>
                      <c:pt idx="10967">
                        <c:v>3517.1470001812354</c:v>
                      </c:pt>
                      <c:pt idx="10968">
                        <c:v>3549.8882242764562</c:v>
                      </c:pt>
                      <c:pt idx="10969">
                        <c:v>3507.2684429943588</c:v>
                      </c:pt>
                      <c:pt idx="10970">
                        <c:v>3532.7774756812055</c:v>
                      </c:pt>
                      <c:pt idx="10971">
                        <c:v>3532.7774756812055</c:v>
                      </c:pt>
                      <c:pt idx="10972">
                        <c:v>3532.7774756812055</c:v>
                      </c:pt>
                      <c:pt idx="10973">
                        <c:v>3544.9580085795196</c:v>
                      </c:pt>
                      <c:pt idx="10974">
                        <c:v>3568.9082230680692</c:v>
                      </c:pt>
                      <c:pt idx="10975">
                        <c:v>3503.5949489456602</c:v>
                      </c:pt>
                      <c:pt idx="10976">
                        <c:v>3475.3972569633029</c:v>
                      </c:pt>
                      <c:pt idx="10977">
                        <c:v>3448.7040058002312</c:v>
                      </c:pt>
                      <c:pt idx="10978">
                        <c:v>3448.7040058002312</c:v>
                      </c:pt>
                      <c:pt idx="10979">
                        <c:v>3448.7040058002312</c:v>
                      </c:pt>
                      <c:pt idx="10980">
                        <c:v>3499.4803939338785</c:v>
                      </c:pt>
                      <c:pt idx="10981">
                        <c:v>3490.1214428131007</c:v>
                      </c:pt>
                      <c:pt idx="10982">
                        <c:v>3399.7099873119228</c:v>
                      </c:pt>
                      <c:pt idx="10983">
                        <c:v>3367.8992205908789</c:v>
                      </c:pt>
                      <c:pt idx="10984">
                        <c:v>3410.6458824240008</c:v>
                      </c:pt>
                      <c:pt idx="10985">
                        <c:v>3410.6458824240008</c:v>
                      </c:pt>
                      <c:pt idx="10986">
                        <c:v>3410.6458824240008</c:v>
                      </c:pt>
                      <c:pt idx="10987">
                        <c:v>3411.3890399371417</c:v>
                      </c:pt>
                      <c:pt idx="10988">
                        <c:v>3393.5774273457578</c:v>
                      </c:pt>
                      <c:pt idx="10989">
                        <c:v>3461.7183251767042</c:v>
                      </c:pt>
                      <c:pt idx="10990">
                        <c:v>3423.3762310434195</c:v>
                      </c:pt>
                      <c:pt idx="10991">
                        <c:v>3375.4093408253066</c:v>
                      </c:pt>
                      <c:pt idx="10992">
                        <c:v>3375.4093408253066</c:v>
                      </c:pt>
                      <c:pt idx="10993">
                        <c:v>3375.4093408253066</c:v>
                      </c:pt>
                      <c:pt idx="10994">
                        <c:v>3274.7991057941908</c:v>
                      </c:pt>
                      <c:pt idx="10995">
                        <c:v>3312.5793003443691</c:v>
                      </c:pt>
                      <c:pt idx="10996">
                        <c:v>3281.2941816204252</c:v>
                      </c:pt>
                      <c:pt idx="10997">
                        <c:v>3371.8083499486224</c:v>
                      </c:pt>
                      <c:pt idx="10998">
                        <c:v>3394.5924717539515</c:v>
                      </c:pt>
                      <c:pt idx="10999">
                        <c:v>3394.5924717539515</c:v>
                      </c:pt>
                      <c:pt idx="11000">
                        <c:v>3394.5924717539515</c:v>
                      </c:pt>
                      <c:pt idx="11001">
                        <c:v>3395.3477131290952</c:v>
                      </c:pt>
                      <c:pt idx="11002">
                        <c:v>3453.2777475681014</c:v>
                      </c:pt>
                      <c:pt idx="11003">
                        <c:v>3462.8360824119177</c:v>
                      </c:pt>
                      <c:pt idx="11004">
                        <c:v>3524.2341852455825</c:v>
                      </c:pt>
                      <c:pt idx="11005">
                        <c:v>3520.9352909189556</c:v>
                      </c:pt>
                      <c:pt idx="11006">
                        <c:v>3520.9352909189556</c:v>
                      </c:pt>
                      <c:pt idx="11007">
                        <c:v>3520.9352909189556</c:v>
                      </c:pt>
                      <c:pt idx="11008">
                        <c:v>3547.2962358769641</c:v>
                      </c:pt>
                      <c:pt idx="11009">
                        <c:v>3551.1026524076874</c:v>
                      </c:pt>
                      <c:pt idx="11010">
                        <c:v>3575.5060117213234</c:v>
                      </c:pt>
                      <c:pt idx="11011">
                        <c:v>3542.1364268019838</c:v>
                      </c:pt>
                      <c:pt idx="11012">
                        <c:v>3575.5180955833262</c:v>
                      </c:pt>
                      <c:pt idx="11013">
                        <c:v>3575.5180955833262</c:v>
                      </c:pt>
                      <c:pt idx="11014">
                        <c:v>3575.5180955833262</c:v>
                      </c:pt>
                      <c:pt idx="11015">
                        <c:v>3564.1713491631704</c:v>
                      </c:pt>
                      <c:pt idx="11016">
                        <c:v>3579.0465832879968</c:v>
                      </c:pt>
                      <c:pt idx="11017">
                        <c:v>3552.1297806778825</c:v>
                      </c:pt>
                      <c:pt idx="11018">
                        <c:v>3553.7188085311845</c:v>
                      </c:pt>
                      <c:pt idx="11019">
                        <c:v>3584.6776629810661</c:v>
                      </c:pt>
                      <c:pt idx="11020">
                        <c:v>3584.6776629810661</c:v>
                      </c:pt>
                      <c:pt idx="11021">
                        <c:v>3584.6776629810661</c:v>
                      </c:pt>
                      <c:pt idx="11022">
                        <c:v>3584.6776629810661</c:v>
                      </c:pt>
                      <c:pt idx="11023">
                        <c:v>3505.2202283849697</c:v>
                      </c:pt>
                      <c:pt idx="11024">
                        <c:v>3501.6313213702883</c:v>
                      </c:pt>
                      <c:pt idx="11025">
                        <c:v>3475.5120536523254</c:v>
                      </c:pt>
                      <c:pt idx="11026">
                        <c:v>3429.53295873359</c:v>
                      </c:pt>
                      <c:pt idx="11027">
                        <c:v>3429.53295873359</c:v>
                      </c:pt>
                      <c:pt idx="11028">
                        <c:v>3429.53295873359</c:v>
                      </c:pt>
                      <c:pt idx="11029">
                        <c:v>3469.143858377116</c:v>
                      </c:pt>
                      <c:pt idx="11030">
                        <c:v>3481.1733430004015</c:v>
                      </c:pt>
                      <c:pt idx="11031">
                        <c:v>3520.8386200229374</c:v>
                      </c:pt>
                      <c:pt idx="11032">
                        <c:v>3546.3536946407849</c:v>
                      </c:pt>
                      <c:pt idx="11033">
                        <c:v>3559.833242704346</c:v>
                      </c:pt>
                      <c:pt idx="11034">
                        <c:v>3559.833242704346</c:v>
                      </c:pt>
                      <c:pt idx="11035">
                        <c:v>3559.833242704346</c:v>
                      </c:pt>
                      <c:pt idx="11036">
                        <c:v>3562.69711799889</c:v>
                      </c:pt>
                      <c:pt idx="11037">
                        <c:v>3557.2170865808489</c:v>
                      </c:pt>
                      <c:pt idx="11038">
                        <c:v>3543.254184037196</c:v>
                      </c:pt>
                      <c:pt idx="11039">
                        <c:v>3600.0241677239815</c:v>
                      </c:pt>
                      <c:pt idx="11040">
                        <c:v>3587.4448673795919</c:v>
                      </c:pt>
                      <c:pt idx="11041">
                        <c:v>3587.4448673795919</c:v>
                      </c:pt>
                      <c:pt idx="11042">
                        <c:v>3587.4448673795919</c:v>
                      </c:pt>
                      <c:pt idx="11043">
                        <c:v>3596.797776569369</c:v>
                      </c:pt>
                      <c:pt idx="11044">
                        <c:v>3597.8067790465602</c:v>
                      </c:pt>
                      <c:pt idx="11045">
                        <c:v>3595.5773065071371</c:v>
                      </c:pt>
                      <c:pt idx="11046">
                        <c:v>3618.3553863814645</c:v>
                      </c:pt>
                      <c:pt idx="11047">
                        <c:v>3604.9000060419085</c:v>
                      </c:pt>
                      <c:pt idx="11048">
                        <c:v>3604.9000060419085</c:v>
                      </c:pt>
                      <c:pt idx="11049">
                        <c:v>3604.9000060419085</c:v>
                      </c:pt>
                      <c:pt idx="11050">
                        <c:v>3617.9807866593937</c:v>
                      </c:pt>
                      <c:pt idx="11051">
                        <c:v>3588.3209473747588</c:v>
                      </c:pt>
                      <c:pt idx="11052">
                        <c:v>3594.0668237568507</c:v>
                      </c:pt>
                      <c:pt idx="11053">
                        <c:v>3593.7405594827887</c:v>
                      </c:pt>
                      <c:pt idx="11054">
                        <c:v>3612.9236904114332</c:v>
                      </c:pt>
                      <c:pt idx="11055">
                        <c:v>3612.9236904114332</c:v>
                      </c:pt>
                      <c:pt idx="11056">
                        <c:v>3612.9236904114332</c:v>
                      </c:pt>
                      <c:pt idx="11057">
                        <c:v>3579.8259923871451</c:v>
                      </c:pt>
                      <c:pt idx="11058">
                        <c:v>3622.5182768412565</c:v>
                      </c:pt>
                      <c:pt idx="11059">
                        <c:v>3651.8458099208283</c:v>
                      </c:pt>
                      <c:pt idx="11060">
                        <c:v>3643.5260709322474</c:v>
                      </c:pt>
                      <c:pt idx="11061">
                        <c:v>3669.8990997522583</c:v>
                      </c:pt>
                      <c:pt idx="11062">
                        <c:v>3669.8990997522583</c:v>
                      </c:pt>
                      <c:pt idx="11063">
                        <c:v>3669.8990997522583</c:v>
                      </c:pt>
                      <c:pt idx="11064">
                        <c:v>3706.507159688214</c:v>
                      </c:pt>
                      <c:pt idx="11065">
                        <c:v>3654.6432239743599</c:v>
                      </c:pt>
                      <c:pt idx="11066">
                        <c:v>3670.1166092682993</c:v>
                      </c:pt>
                      <c:pt idx="11067">
                        <c:v>3666.9083439066899</c:v>
                      </c:pt>
                      <c:pt idx="11068">
                        <c:v>3679.0344994259935</c:v>
                      </c:pt>
                      <c:pt idx="11069">
                        <c:v>3679.0344994259935</c:v>
                      </c:pt>
                      <c:pt idx="11070">
                        <c:v>3679.0344994259935</c:v>
                      </c:pt>
                      <c:pt idx="11071">
                        <c:v>3670.6301734033968</c:v>
                      </c:pt>
                      <c:pt idx="11072">
                        <c:v>3661.7485348317091</c:v>
                      </c:pt>
                      <c:pt idx="11073">
                        <c:v>3625.2613135157762</c:v>
                      </c:pt>
                      <c:pt idx="11074">
                        <c:v>3620.4579783698637</c:v>
                      </c:pt>
                      <c:pt idx="11075">
                        <c:v>3625.6600809618521</c:v>
                      </c:pt>
                      <c:pt idx="11076">
                        <c:v>3625.6600809618521</c:v>
                      </c:pt>
                      <c:pt idx="11077">
                        <c:v>3625.6600809618521</c:v>
                      </c:pt>
                      <c:pt idx="11078">
                        <c:v>3631.4542927919533</c:v>
                      </c:pt>
                      <c:pt idx="11079">
                        <c:v>3648.5892091112091</c:v>
                      </c:pt>
                      <c:pt idx="11080">
                        <c:v>3624.2402271765827</c:v>
                      </c:pt>
                      <c:pt idx="11081">
                        <c:v>3553.9725696332325</c:v>
                      </c:pt>
                      <c:pt idx="11082">
                        <c:v>3570.7026765754113</c:v>
                      </c:pt>
                      <c:pt idx="11083">
                        <c:v>3570.7026765754113</c:v>
                      </c:pt>
                      <c:pt idx="11084">
                        <c:v>3570.7026765754113</c:v>
                      </c:pt>
                      <c:pt idx="11085">
                        <c:v>3562.4010633798343</c:v>
                      </c:pt>
                      <c:pt idx="11086">
                        <c:v>3601.0815056491829</c:v>
                      </c:pt>
                      <c:pt idx="11087">
                        <c:v>3673.4396713189308</c:v>
                      </c:pt>
                      <c:pt idx="11088">
                        <c:v>3712.7001389643901</c:v>
                      </c:pt>
                      <c:pt idx="11089">
                        <c:v>3722.2282641532001</c:v>
                      </c:pt>
                      <c:pt idx="11090">
                        <c:v>3722.2282641532001</c:v>
                      </c:pt>
                      <c:pt idx="11091">
                        <c:v>3722.2282641532001</c:v>
                      </c:pt>
                      <c:pt idx="11092">
                        <c:v>3716.8992810101881</c:v>
                      </c:pt>
                      <c:pt idx="11093">
                        <c:v>3711.6790526251962</c:v>
                      </c:pt>
                      <c:pt idx="11094">
                        <c:v>3697.8853241495754</c:v>
                      </c:pt>
                      <c:pt idx="11095">
                        <c:v>3671.5908404325796</c:v>
                      </c:pt>
                      <c:pt idx="11096">
                        <c:v>3597.9155338045816</c:v>
                      </c:pt>
                      <c:pt idx="11097">
                        <c:v>3597.9155338045816</c:v>
                      </c:pt>
                      <c:pt idx="11098">
                        <c:v>3597.9155338045816</c:v>
                      </c:pt>
                      <c:pt idx="11099">
                        <c:v>3603.8547519787098</c:v>
                      </c:pt>
                      <c:pt idx="11100">
                        <c:v>3613.1774515134812</c:v>
                      </c:pt>
                      <c:pt idx="11101">
                        <c:v>3621.2494713310148</c:v>
                      </c:pt>
                      <c:pt idx="11102">
                        <c:v>3644.4021509274144</c:v>
                      </c:pt>
                      <c:pt idx="11103">
                        <c:v>3652.2868708839123</c:v>
                      </c:pt>
                      <c:pt idx="11104">
                        <c:v>3652.2868708839123</c:v>
                      </c:pt>
                      <c:pt idx="11105">
                        <c:v>3652.2868708839123</c:v>
                      </c:pt>
                      <c:pt idx="11106">
                        <c:v>3678.7021932209313</c:v>
                      </c:pt>
                      <c:pt idx="11107">
                        <c:v>3702.5194852274567</c:v>
                      </c:pt>
                      <c:pt idx="11108">
                        <c:v>3692.4415443175417</c:v>
                      </c:pt>
                      <c:pt idx="11109">
                        <c:v>3692.4415443175417</c:v>
                      </c:pt>
                      <c:pt idx="11110">
                        <c:v>3710.7425533200189</c:v>
                      </c:pt>
                      <c:pt idx="11111">
                        <c:v>3710.7425533200189</c:v>
                      </c:pt>
                      <c:pt idx="11112">
                        <c:v>3710.7425533200189</c:v>
                      </c:pt>
                      <c:pt idx="11113">
                        <c:v>3731.4240831369484</c:v>
                      </c:pt>
                      <c:pt idx="11114">
                        <c:v>3735.8407346987869</c:v>
                      </c:pt>
                      <c:pt idx="11115">
                        <c:v>3760.5280647694776</c:v>
                      </c:pt>
                      <c:pt idx="11116">
                        <c:v>3738.8617001993607</c:v>
                      </c:pt>
                      <c:pt idx="11117">
                        <c:v>3748.2689867681484</c:v>
                      </c:pt>
                      <c:pt idx="11118">
                        <c:v>3748.2689867681484</c:v>
                      </c:pt>
                      <c:pt idx="11119">
                        <c:v>3748.2689867681484</c:v>
                      </c:pt>
                      <c:pt idx="11120">
                        <c:v>3724.4577366926246</c:v>
                      </c:pt>
                      <c:pt idx="11121">
                        <c:v>3722.2765996012099</c:v>
                      </c:pt>
                      <c:pt idx="11122">
                        <c:v>3744.112138239359</c:v>
                      </c:pt>
                      <c:pt idx="11123">
                        <c:v>3716.7844843211665</c:v>
                      </c:pt>
                      <c:pt idx="11124">
                        <c:v>3701.0210863391721</c:v>
                      </c:pt>
                      <c:pt idx="11125">
                        <c:v>3701.0210863391721</c:v>
                      </c:pt>
                      <c:pt idx="11126">
                        <c:v>3701.0210863391721</c:v>
                      </c:pt>
                      <c:pt idx="11127">
                        <c:v>3705.3229412119895</c:v>
                      </c:pt>
                      <c:pt idx="11128">
                        <c:v>3693.4324210017303</c:v>
                      </c:pt>
                      <c:pt idx="11129">
                        <c:v>3601.3715183372392</c:v>
                      </c:pt>
                      <c:pt idx="11130">
                        <c:v>3594.6891426499697</c:v>
                      </c:pt>
                      <c:pt idx="11131">
                        <c:v>3625.7567518578726</c:v>
                      </c:pt>
                      <c:pt idx="11132">
                        <c:v>3625.7567518578726</c:v>
                      </c:pt>
                      <c:pt idx="11133">
                        <c:v>3625.7567518578726</c:v>
                      </c:pt>
                      <c:pt idx="11134">
                        <c:v>3653.0964896380669</c:v>
                      </c:pt>
                      <c:pt idx="11135">
                        <c:v>3682.4965258896527</c:v>
                      </c:pt>
                      <c:pt idx="11136">
                        <c:v>3682.4965258896527</c:v>
                      </c:pt>
                      <c:pt idx="11137">
                        <c:v>3682.2065132015978</c:v>
                      </c:pt>
                      <c:pt idx="11138">
                        <c:v>3645.7253338166665</c:v>
                      </c:pt>
                      <c:pt idx="11139">
                        <c:v>3645.7253338166665</c:v>
                      </c:pt>
                      <c:pt idx="11140">
                        <c:v>3645.7253338166665</c:v>
                      </c:pt>
                      <c:pt idx="11141">
                        <c:v>3606.2896501721743</c:v>
                      </c:pt>
                      <c:pt idx="11142">
                        <c:v>3592.5684248685675</c:v>
                      </c:pt>
                      <c:pt idx="11143">
                        <c:v>3592.5684248685675</c:v>
                      </c:pt>
                      <c:pt idx="11144">
                        <c:v>3585.6927073892612</c:v>
                      </c:pt>
                      <c:pt idx="11145">
                        <c:v>3618.9837472055856</c:v>
                      </c:pt>
                      <c:pt idx="11146">
                        <c:v>3618.9837472055856</c:v>
                      </c:pt>
                      <c:pt idx="11147">
                        <c:v>3618.9837472055856</c:v>
                      </c:pt>
                      <c:pt idx="11148">
                        <c:v>3635.0069482206304</c:v>
                      </c:pt>
                      <c:pt idx="11149">
                        <c:v>3608.2049422995378</c:v>
                      </c:pt>
                      <c:pt idx="11150">
                        <c:v>3617.5578514893155</c:v>
                      </c:pt>
                      <c:pt idx="11151">
                        <c:v>3617.5578514893155</c:v>
                      </c:pt>
                      <c:pt idx="11152">
                        <c:v>3570.8537248504417</c:v>
                      </c:pt>
                      <c:pt idx="11153">
                        <c:v>3570.8537248504417</c:v>
                      </c:pt>
                      <c:pt idx="11154">
                        <c:v>3570.8537248504417</c:v>
                      </c:pt>
                      <c:pt idx="11155">
                        <c:v>3572.7992266328115</c:v>
                      </c:pt>
                      <c:pt idx="11156">
                        <c:v>3565.6093287414451</c:v>
                      </c:pt>
                      <c:pt idx="11157">
                        <c:v>3622.2343060842036</c:v>
                      </c:pt>
                      <c:pt idx="11158">
                        <c:v>3615.5398465349317</c:v>
                      </c:pt>
                      <c:pt idx="11159">
                        <c:v>3635.4057156667063</c:v>
                      </c:pt>
                      <c:pt idx="11160">
                        <c:v>3635.4057156667063</c:v>
                      </c:pt>
                      <c:pt idx="11161">
                        <c:v>3635.4057156667063</c:v>
                      </c:pt>
                      <c:pt idx="11162">
                        <c:v>3635.4057156667063</c:v>
                      </c:pt>
                      <c:pt idx="11163">
                        <c:v>3670.0138964412813</c:v>
                      </c:pt>
                      <c:pt idx="11164">
                        <c:v>3709.4616639477758</c:v>
                      </c:pt>
                      <c:pt idx="11165">
                        <c:v>3731.7865989970169</c:v>
                      </c:pt>
                      <c:pt idx="11166">
                        <c:v>3724.1073046945585</c:v>
                      </c:pt>
                      <c:pt idx="11167">
                        <c:v>3724.1073046945585</c:v>
                      </c:pt>
                      <c:pt idx="11168">
                        <c:v>3724.1073046945585</c:v>
                      </c:pt>
                      <c:pt idx="11169">
                        <c:v>3697.3052987734659</c:v>
                      </c:pt>
                      <c:pt idx="11170">
                        <c:v>3719.9867077517756</c:v>
                      </c:pt>
                      <c:pt idx="11171">
                        <c:v>3710.488792217971</c:v>
                      </c:pt>
                      <c:pt idx="11172">
                        <c:v>3748.2146093891388</c:v>
                      </c:pt>
                      <c:pt idx="11173">
                        <c:v>3726.5422028880212</c:v>
                      </c:pt>
                      <c:pt idx="11174">
                        <c:v>3726.5422028880212</c:v>
                      </c:pt>
                      <c:pt idx="11175">
                        <c:v>3726.5422028880212</c:v>
                      </c:pt>
                      <c:pt idx="11176">
                        <c:v>3714.6577246087631</c:v>
                      </c:pt>
                      <c:pt idx="11177">
                        <c:v>3730.6930094858094</c:v>
                      </c:pt>
                      <c:pt idx="11178">
                        <c:v>3745.6467887136509</c:v>
                      </c:pt>
                      <c:pt idx="11179">
                        <c:v>3752.601051295972</c:v>
                      </c:pt>
                      <c:pt idx="11180">
                        <c:v>3728.4091595673758</c:v>
                      </c:pt>
                      <c:pt idx="11181">
                        <c:v>3728.4091595673758</c:v>
                      </c:pt>
                      <c:pt idx="11182">
                        <c:v>3728.4091595673758</c:v>
                      </c:pt>
                      <c:pt idx="11183">
                        <c:v>3756.5101806537141</c:v>
                      </c:pt>
                      <c:pt idx="11184">
                        <c:v>3757.289589752862</c:v>
                      </c:pt>
                      <c:pt idx="11185">
                        <c:v>3750.2567820675263</c:v>
                      </c:pt>
                      <c:pt idx="11186">
                        <c:v>3788.4599117877842</c:v>
                      </c:pt>
                      <c:pt idx="11187">
                        <c:v>3773.8867742130155</c:v>
                      </c:pt>
                      <c:pt idx="11188">
                        <c:v>3773.8867742130155</c:v>
                      </c:pt>
                      <c:pt idx="11189">
                        <c:v>3773.8867742130155</c:v>
                      </c:pt>
                      <c:pt idx="11190">
                        <c:v>3773.8867742130155</c:v>
                      </c:pt>
                      <c:pt idx="11191">
                        <c:v>3777.8623648117709</c:v>
                      </c:pt>
                      <c:pt idx="11192">
                        <c:v>3793.0638632106588</c:v>
                      </c:pt>
                      <c:pt idx="11193">
                        <c:v>3779.9528729381677</c:v>
                      </c:pt>
                      <c:pt idx="11194">
                        <c:v>3721.7207419491037</c:v>
                      </c:pt>
                      <c:pt idx="11195">
                        <c:v>3721.7207419491037</c:v>
                      </c:pt>
                      <c:pt idx="11196">
                        <c:v>3721.7207419491037</c:v>
                      </c:pt>
                      <c:pt idx="11197">
                        <c:v>3704.295812941793</c:v>
                      </c:pt>
                      <c:pt idx="11198">
                        <c:v>3702.4832336414484</c:v>
                      </c:pt>
                      <c:pt idx="11199">
                        <c:v>3701.5527762672714</c:v>
                      </c:pt>
                      <c:pt idx="11200">
                        <c:v>3647.616458220024</c:v>
                      </c:pt>
                      <c:pt idx="11201">
                        <c:v>3701.0029605461668</c:v>
                      </c:pt>
                      <c:pt idx="11202">
                        <c:v>3701.0029605461668</c:v>
                      </c:pt>
                      <c:pt idx="11203">
                        <c:v>3701.0029605461668</c:v>
                      </c:pt>
                      <c:pt idx="11204">
                        <c:v>3657.0599963748182</c:v>
                      </c:pt>
                      <c:pt idx="11205">
                        <c:v>3624.6087849676528</c:v>
                      </c:pt>
                      <c:pt idx="11206">
                        <c:v>3666.364570116586</c:v>
                      </c:pt>
                      <c:pt idx="11207">
                        <c:v>3605.4619056250149</c:v>
                      </c:pt>
                      <c:pt idx="11208">
                        <c:v>3609.6852153948175</c:v>
                      </c:pt>
                      <c:pt idx="11209">
                        <c:v>3609.6852153948175</c:v>
                      </c:pt>
                      <c:pt idx="11210">
                        <c:v>3609.6852153948175</c:v>
                      </c:pt>
                      <c:pt idx="11211">
                        <c:v>3518.3251767264596</c:v>
                      </c:pt>
                      <c:pt idx="11212">
                        <c:v>3483.9647151229315</c:v>
                      </c:pt>
                      <c:pt idx="11213">
                        <c:v>3488.8526373028594</c:v>
                      </c:pt>
                      <c:pt idx="11214">
                        <c:v>3427.611624675224</c:v>
                      </c:pt>
                      <c:pt idx="11215">
                        <c:v>3493.0336535556535</c:v>
                      </c:pt>
                      <c:pt idx="11216">
                        <c:v>3493.0336535556535</c:v>
                      </c:pt>
                      <c:pt idx="11217">
                        <c:v>3493.0336535556535</c:v>
                      </c:pt>
                      <c:pt idx="11218">
                        <c:v>3523.2976859404039</c:v>
                      </c:pt>
                      <c:pt idx="11219">
                        <c:v>3485.1308078061525</c:v>
                      </c:pt>
                      <c:pt idx="11220">
                        <c:v>3518.3493444504638</c:v>
                      </c:pt>
                      <c:pt idx="11221">
                        <c:v>3507.3046945803649</c:v>
                      </c:pt>
                      <c:pt idx="11222">
                        <c:v>3505.6552474170517</c:v>
                      </c:pt>
                      <c:pt idx="11223">
                        <c:v>3505.6552474170517</c:v>
                      </c:pt>
                      <c:pt idx="11224">
                        <c:v>3505.6552474170517</c:v>
                      </c:pt>
                      <c:pt idx="11225">
                        <c:v>3567.0533502507164</c:v>
                      </c:pt>
                      <c:pt idx="11226">
                        <c:v>3572.8475620808176</c:v>
                      </c:pt>
                      <c:pt idx="11227">
                        <c:v>3539.0127484743889</c:v>
                      </c:pt>
                      <c:pt idx="11228">
                        <c:v>3530.4875838317694</c:v>
                      </c:pt>
                      <c:pt idx="11229">
                        <c:v>3460.1232553924006</c:v>
                      </c:pt>
                      <c:pt idx="11230">
                        <c:v>3460.1232553924006</c:v>
                      </c:pt>
                      <c:pt idx="11231">
                        <c:v>3460.1232553924006</c:v>
                      </c:pt>
                      <c:pt idx="11232">
                        <c:v>3485.221436771169</c:v>
                      </c:pt>
                      <c:pt idx="11233">
                        <c:v>3486.8527581414787</c:v>
                      </c:pt>
                      <c:pt idx="11234">
                        <c:v>3504.8637544559006</c:v>
                      </c:pt>
                      <c:pt idx="11235">
                        <c:v>3369.2646969971379</c:v>
                      </c:pt>
                      <c:pt idx="11236">
                        <c:v>3181.2700138964196</c:v>
                      </c:pt>
                      <c:pt idx="11237">
                        <c:v>3181.2700138964196</c:v>
                      </c:pt>
                      <c:pt idx="11238">
                        <c:v>3181.2700138964196</c:v>
                      </c:pt>
                      <c:pt idx="11239">
                        <c:v>3170.2072382333181</c:v>
                      </c:pt>
                      <c:pt idx="11240">
                        <c:v>3134.2577487764879</c:v>
                      </c:pt>
                      <c:pt idx="11241">
                        <c:v>3408.3620325055658</c:v>
                      </c:pt>
                      <c:pt idx="11242">
                        <c:v>3304.2233097697799</c:v>
                      </c:pt>
                      <c:pt idx="11243">
                        <c:v>3357.5977282339204</c:v>
                      </c:pt>
                      <c:pt idx="11244">
                        <c:v>3357.5977282339204</c:v>
                      </c:pt>
                      <c:pt idx="11245">
                        <c:v>3357.5977282339204</c:v>
                      </c:pt>
                      <c:pt idx="11246">
                        <c:v>3381.3908525164411</c:v>
                      </c:pt>
                      <c:pt idx="11247">
                        <c:v>3374.8957766902072</c:v>
                      </c:pt>
                      <c:pt idx="11248">
                        <c:v>3301.9152921273417</c:v>
                      </c:pt>
                      <c:pt idx="11249">
                        <c:v>3306.0298471391238</c:v>
                      </c:pt>
                      <c:pt idx="11250">
                        <c:v>3306.0298471391238</c:v>
                      </c:pt>
                      <c:pt idx="11251">
                        <c:v>3306.0298471391238</c:v>
                      </c:pt>
                      <c:pt idx="11252">
                        <c:v>3306.0298471391238</c:v>
                      </c:pt>
                      <c:pt idx="11253">
                        <c:v>3228.7414657724394</c:v>
                      </c:pt>
                      <c:pt idx="11254">
                        <c:v>3306.416530723197</c:v>
                      </c:pt>
                      <c:pt idx="11255">
                        <c:v>3346.450365536803</c:v>
                      </c:pt>
                      <c:pt idx="11256">
                        <c:v>3410.9721466980618</c:v>
                      </c:pt>
                      <c:pt idx="11257">
                        <c:v>3437.0249531750119</c:v>
                      </c:pt>
                      <c:pt idx="11258">
                        <c:v>3437.0249531750119</c:v>
                      </c:pt>
                      <c:pt idx="11259">
                        <c:v>3437.0249531750119</c:v>
                      </c:pt>
                      <c:pt idx="11260">
                        <c:v>3437.8406138601672</c:v>
                      </c:pt>
                      <c:pt idx="11261">
                        <c:v>3461.9237508307424</c:v>
                      </c:pt>
                      <c:pt idx="11262">
                        <c:v>3477.058787988618</c:v>
                      </c:pt>
                      <c:pt idx="11263">
                        <c:v>3467.1318953537316</c:v>
                      </c:pt>
                      <c:pt idx="11264">
                        <c:v>3527.9318470182834</c:v>
                      </c:pt>
                      <c:pt idx="11265">
                        <c:v>3527.9318470182834</c:v>
                      </c:pt>
                      <c:pt idx="11266">
                        <c:v>3527.9318470182834</c:v>
                      </c:pt>
                      <c:pt idx="11267">
                        <c:v>3518.5487281735009</c:v>
                      </c:pt>
                      <c:pt idx="11268">
                        <c:v>3481.040420518375</c:v>
                      </c:pt>
                      <c:pt idx="11269">
                        <c:v>3494.2541236178854</c:v>
                      </c:pt>
                      <c:pt idx="11270">
                        <c:v>3500.573983445086</c:v>
                      </c:pt>
                      <c:pt idx="11271">
                        <c:v>3487.6684188266336</c:v>
                      </c:pt>
                      <c:pt idx="11272">
                        <c:v>3487.6684188266336</c:v>
                      </c:pt>
                      <c:pt idx="11273">
                        <c:v>3487.6684188266336</c:v>
                      </c:pt>
                      <c:pt idx="11274">
                        <c:v>3595.6075161621416</c:v>
                      </c:pt>
                      <c:pt idx="11275">
                        <c:v>3595.4202163011059</c:v>
                      </c:pt>
                      <c:pt idx="11276">
                        <c:v>3593.214911485687</c:v>
                      </c:pt>
                      <c:pt idx="11277">
                        <c:v>3616.5548909431218</c:v>
                      </c:pt>
                      <c:pt idx="11278">
                        <c:v>3645.2661470605767</c:v>
                      </c:pt>
                      <c:pt idx="11279">
                        <c:v>3645.2661470605767</c:v>
                      </c:pt>
                      <c:pt idx="11280">
                        <c:v>3645.2661470605767</c:v>
                      </c:pt>
                      <c:pt idx="11281">
                        <c:v>3659.3015527762436</c:v>
                      </c:pt>
                      <c:pt idx="11282">
                        <c:v>3646.5168267778145</c:v>
                      </c:pt>
                      <c:pt idx="11283">
                        <c:v>3595.2268745090696</c:v>
                      </c:pt>
                      <c:pt idx="11284">
                        <c:v>3589.8253881940436</c:v>
                      </c:pt>
                      <c:pt idx="11285">
                        <c:v>3560.2018004954148</c:v>
                      </c:pt>
                      <c:pt idx="11286">
                        <c:v>3560.2018004954148</c:v>
                      </c:pt>
                      <c:pt idx="11287">
                        <c:v>3560.2018004954148</c:v>
                      </c:pt>
                      <c:pt idx="11288">
                        <c:v>3560.2018004954148</c:v>
                      </c:pt>
                      <c:pt idx="11289">
                        <c:v>3631.1159446558877</c:v>
                      </c:pt>
                      <c:pt idx="11290">
                        <c:v>3611.6428010391883</c:v>
                      </c:pt>
                      <c:pt idx="11291">
                        <c:v>3621.1407165729929</c:v>
                      </c:pt>
                      <c:pt idx="11292">
                        <c:v>3632.5962177511692</c:v>
                      </c:pt>
                      <c:pt idx="11293">
                        <c:v>3632.5962177511692</c:v>
                      </c:pt>
                      <c:pt idx="11294">
                        <c:v>3632.5962177511692</c:v>
                      </c:pt>
                      <c:pt idx="11295">
                        <c:v>3645.7978369886769</c:v>
                      </c:pt>
                      <c:pt idx="11296">
                        <c:v>3663.2288079269888</c:v>
                      </c:pt>
                      <c:pt idx="11297">
                        <c:v>3683.0221738867494</c:v>
                      </c:pt>
                      <c:pt idx="11298">
                        <c:v>3672.2735786357066</c:v>
                      </c:pt>
                      <c:pt idx="11299">
                        <c:v>3705.751918313068</c:v>
                      </c:pt>
                      <c:pt idx="11300">
                        <c:v>3705.751918313068</c:v>
                      </c:pt>
                      <c:pt idx="11301">
                        <c:v>3705.751918313068</c:v>
                      </c:pt>
                      <c:pt idx="11302">
                        <c:v>3695.1060358890454</c:v>
                      </c:pt>
                      <c:pt idx="11303">
                        <c:v>3718.5064346564909</c:v>
                      </c:pt>
                      <c:pt idx="11304">
                        <c:v>3707.1717720983374</c:v>
                      </c:pt>
                      <c:pt idx="11305">
                        <c:v>3717.5941030753179</c:v>
                      </c:pt>
                      <c:pt idx="11306">
                        <c:v>3659.0659174671982</c:v>
                      </c:pt>
                      <c:pt idx="11307">
                        <c:v>3659.0659174671982</c:v>
                      </c:pt>
                      <c:pt idx="11308">
                        <c:v>3659.0659174671982</c:v>
                      </c:pt>
                      <c:pt idx="11309">
                        <c:v>3690.9431454292549</c:v>
                      </c:pt>
                      <c:pt idx="11310">
                        <c:v>3656.6914385837472</c:v>
                      </c:pt>
                      <c:pt idx="11311">
                        <c:v>3632.8741465772223</c:v>
                      </c:pt>
                      <c:pt idx="11312">
                        <c:v>3632.8741465772223</c:v>
                      </c:pt>
                      <c:pt idx="11313">
                        <c:v>3608.2230680925386</c:v>
                      </c:pt>
                      <c:pt idx="11314">
                        <c:v>3608.2230680925386</c:v>
                      </c:pt>
                      <c:pt idx="11315">
                        <c:v>3608.2230680925386</c:v>
                      </c:pt>
                      <c:pt idx="11316">
                        <c:v>3650.5165851005736</c:v>
                      </c:pt>
                      <c:pt idx="11317">
                        <c:v>3697.0032022234054</c:v>
                      </c:pt>
                      <c:pt idx="11318">
                        <c:v>3696.9427829133942</c:v>
                      </c:pt>
                      <c:pt idx="11319">
                        <c:v>3720.989668297962</c:v>
                      </c:pt>
                      <c:pt idx="11320">
                        <c:v>3742.7224941090917</c:v>
                      </c:pt>
                      <c:pt idx="11321">
                        <c:v>3742.7224941090917</c:v>
                      </c:pt>
                      <c:pt idx="11322">
                        <c:v>3742.7224941090917</c:v>
                      </c:pt>
                      <c:pt idx="11323">
                        <c:v>3770.9987311944647</c:v>
                      </c:pt>
                      <c:pt idx="11324">
                        <c:v>3770.2857833363287</c:v>
                      </c:pt>
                      <c:pt idx="11325">
                        <c:v>3775.8866533743931</c:v>
                      </c:pt>
                      <c:pt idx="11326">
                        <c:v>3802.5859464684659</c:v>
                      </c:pt>
                      <c:pt idx="11327">
                        <c:v>3802.5859464684659</c:v>
                      </c:pt>
                      <c:pt idx="11328">
                        <c:v>3802.5859464684659</c:v>
                      </c:pt>
                      <c:pt idx="11329">
                        <c:v>3802.5859464684659</c:v>
                      </c:pt>
                      <c:pt idx="11330">
                        <c:v>3774.9320282762119</c:v>
                      </c:pt>
                      <c:pt idx="11331">
                        <c:v>3774.0015709020354</c:v>
                      </c:pt>
                      <c:pt idx="11332">
                        <c:v>3798.4774333876853</c:v>
                      </c:pt>
                      <c:pt idx="11333">
                        <c:v>3794.9489456830156</c:v>
                      </c:pt>
                      <c:pt idx="11334">
                        <c:v>3775.4999697903199</c:v>
                      </c:pt>
                      <c:pt idx="11335">
                        <c:v>3775.4999697903199</c:v>
                      </c:pt>
                      <c:pt idx="11336">
                        <c:v>3775.4999697903199</c:v>
                      </c:pt>
                      <c:pt idx="11337">
                        <c:v>3782.3636034076235</c:v>
                      </c:pt>
                      <c:pt idx="11338">
                        <c:v>3759.4103075342628</c:v>
                      </c:pt>
                      <c:pt idx="11339">
                        <c:v>3776.3518820614813</c:v>
                      </c:pt>
                      <c:pt idx="11340">
                        <c:v>3789.02785330189</c:v>
                      </c:pt>
                      <c:pt idx="11341">
                        <c:v>3781.6566974804896</c:v>
                      </c:pt>
                      <c:pt idx="11342">
                        <c:v>3781.6566974804896</c:v>
                      </c:pt>
                      <c:pt idx="11343">
                        <c:v>3781.6566974804896</c:v>
                      </c:pt>
                      <c:pt idx="11344">
                        <c:v>3790.5504199141787</c:v>
                      </c:pt>
                      <c:pt idx="11345">
                        <c:v>3792.6711376955818</c:v>
                      </c:pt>
                      <c:pt idx="11346">
                        <c:v>3817.6122288683205</c:v>
                      </c:pt>
                      <c:pt idx="11347">
                        <c:v>3823.3097698024035</c:v>
                      </c:pt>
                      <c:pt idx="11348">
                        <c:v>3837.7801945501528</c:v>
                      </c:pt>
                      <c:pt idx="11349">
                        <c:v>3837.7801945501528</c:v>
                      </c:pt>
                      <c:pt idx="11350">
                        <c:v>3837.7801945501528</c:v>
                      </c:pt>
                      <c:pt idx="11351">
                        <c:v>3835.4600930457118</c:v>
                      </c:pt>
                      <c:pt idx="11352">
                        <c:v>3817.9868285903917</c:v>
                      </c:pt>
                      <c:pt idx="11353">
                        <c:v>3809.745634704826</c:v>
                      </c:pt>
                      <c:pt idx="11354">
                        <c:v>3789.9885203310723</c:v>
                      </c:pt>
                      <c:pt idx="11355">
                        <c:v>3754.909068938407</c:v>
                      </c:pt>
                      <c:pt idx="11356">
                        <c:v>3754.909068938407</c:v>
                      </c:pt>
                      <c:pt idx="11357">
                        <c:v>3754.909068938407</c:v>
                      </c:pt>
                      <c:pt idx="11358">
                        <c:v>3820.4519364388593</c:v>
                      </c:pt>
                      <c:pt idx="11359">
                        <c:v>3781.7352425835038</c:v>
                      </c:pt>
                      <c:pt idx="11360">
                        <c:v>3810.7908887680237</c:v>
                      </c:pt>
                      <c:pt idx="11361">
                        <c:v>3779.6809860431131</c:v>
                      </c:pt>
                      <c:pt idx="11362">
                        <c:v>3814.9779469518194</c:v>
                      </c:pt>
                      <c:pt idx="11363">
                        <c:v>3814.9779469518194</c:v>
                      </c:pt>
                      <c:pt idx="11364">
                        <c:v>3814.9779469518194</c:v>
                      </c:pt>
                      <c:pt idx="11365">
                        <c:v>3805.9392181741018</c:v>
                      </c:pt>
                      <c:pt idx="11366">
                        <c:v>3849.7613437254277</c:v>
                      </c:pt>
                      <c:pt idx="11367">
                        <c:v>3864.7272068152711</c:v>
                      </c:pt>
                      <c:pt idx="11368">
                        <c:v>3866.6606247356381</c:v>
                      </c:pt>
                      <c:pt idx="11369">
                        <c:v>3862.1533442087821</c:v>
                      </c:pt>
                      <c:pt idx="11370">
                        <c:v>3862.1533442087821</c:v>
                      </c:pt>
                      <c:pt idx="11371">
                        <c:v>3862.1533442087821</c:v>
                      </c:pt>
                      <c:pt idx="11372">
                        <c:v>3862.1231345537763</c:v>
                      </c:pt>
                      <c:pt idx="11373">
                        <c:v>3845.9851368497102</c:v>
                      </c:pt>
                      <c:pt idx="11374">
                        <c:v>3840.4930215696668</c:v>
                      </c:pt>
                      <c:pt idx="11375">
                        <c:v>3828.3789499123654</c:v>
                      </c:pt>
                      <c:pt idx="11376">
                        <c:v>3874.5574285541388</c:v>
                      </c:pt>
                      <c:pt idx="11377">
                        <c:v>3874.5574285541388</c:v>
                      </c:pt>
                      <c:pt idx="11378">
                        <c:v>3874.5574285541388</c:v>
                      </c:pt>
                      <c:pt idx="11379">
                        <c:v>3855.048033351432</c:v>
                      </c:pt>
                      <c:pt idx="11380">
                        <c:v>3874.6299317261523</c:v>
                      </c:pt>
                      <c:pt idx="11381">
                        <c:v>3878.5692707389012</c:v>
                      </c:pt>
                      <c:pt idx="11382">
                        <c:v>3886.6775421424418</c:v>
                      </c:pt>
                      <c:pt idx="11383">
                        <c:v>3871.0228989184675</c:v>
                      </c:pt>
                      <c:pt idx="11384">
                        <c:v>3871.0228989184675</c:v>
                      </c:pt>
                      <c:pt idx="11385">
                        <c:v>3871.0228989184675</c:v>
                      </c:pt>
                    </c:numCache>
                  </c:numRef>
                </c:val>
                <c:smooth val="0"/>
                <c:extLst xmlns:c15="http://schemas.microsoft.com/office/drawing/2012/chart">
                  <c:ext xmlns:c16="http://schemas.microsoft.com/office/drawing/2014/chart" uri="{C3380CC4-5D6E-409C-BE32-E72D297353CC}">
                    <c16:uniqueId val="{00000003-78BA-4B95-AECB-AC35AE06982D}"/>
                  </c:ext>
                </c:extLst>
              </c15:ser>
            </c15:filteredLineSeries>
          </c:ext>
        </c:extLst>
      </c:lineChart>
      <c:dateAx>
        <c:axId val="168738592"/>
        <c:scaling>
          <c:orientation val="minMax"/>
        </c:scaling>
        <c:delete val="0"/>
        <c:axPos val="b"/>
        <c:numFmt formatCode="\'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crossAx val="168738952"/>
        <c:crosses val="autoZero"/>
        <c:auto val="0"/>
        <c:lblOffset val="100"/>
        <c:baseTimeUnit val="days"/>
        <c:majorUnit val="3"/>
        <c:majorTimeUnit val="years"/>
      </c:dateAx>
      <c:valAx>
        <c:axId val="1687389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68738592"/>
        <c:crosses val="autoZero"/>
        <c:crossBetween val="between"/>
      </c:valAx>
      <c:spPr>
        <a:noFill/>
        <a:ln>
          <a:noFill/>
        </a:ln>
        <a:effectLst/>
      </c:spPr>
    </c:plotArea>
    <c:legend>
      <c:legendPos val="b"/>
      <c:layout>
        <c:manualLayout>
          <c:xMode val="edge"/>
          <c:yMode val="edge"/>
          <c:x val="8.4187809857101198E-2"/>
          <c:y val="0.90807772003125109"/>
          <c:w val="0.8217213937680542"/>
          <c:h val="8.953683888719046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43611289721163"/>
          <c:y val="0.10595182595182596"/>
          <c:w val="0.76573476260522089"/>
          <c:h val="0.76559319502341028"/>
        </c:manualLayout>
      </c:layout>
      <c:lineChart>
        <c:grouping val="standard"/>
        <c:varyColors val="0"/>
        <c:ser>
          <c:idx val="0"/>
          <c:order val="0"/>
          <c:tx>
            <c:strRef>
              <c:f>'Fixe Werte'!$H$7</c:f>
              <c:strCache>
                <c:ptCount val="1"/>
                <c:pt idx="0">
                  <c:v>Market</c:v>
                </c:pt>
              </c:strCache>
            </c:strRef>
          </c:tx>
          <c:spPr>
            <a:ln w="28575" cap="rnd">
              <a:solidFill>
                <a:schemeClr val="tx1"/>
              </a:solidFill>
              <a:round/>
            </a:ln>
            <a:effectLst/>
          </c:spPr>
          <c:marker>
            <c:symbol val="none"/>
          </c:marker>
          <c:val>
            <c:numRef>
              <c:f>'Fixe Werte'!$H$8:$H$44</c:f>
              <c:numCache>
                <c:formatCode>General</c:formatCode>
                <c:ptCount val="37"/>
                <c:pt idx="0">
                  <c:v>100</c:v>
                </c:pt>
                <c:pt idx="1">
                  <c:v>96.967408792830042</c:v>
                </c:pt>
                <c:pt idx="2">
                  <c:v>102.46539616526198</c:v>
                </c:pt>
                <c:pt idx="3">
                  <c:v>100.79604793132089</c:v>
                </c:pt>
                <c:pt idx="4">
                  <c:v>101.73091779302173</c:v>
                </c:pt>
                <c:pt idx="5">
                  <c:v>102.96666531136189</c:v>
                </c:pt>
                <c:pt idx="6">
                  <c:v>100.9223816964156</c:v>
                </c:pt>
                <c:pt idx="7">
                  <c:v>103.00006389293867</c:v>
                </c:pt>
                <c:pt idx="8">
                  <c:v>96.716193374883105</c:v>
                </c:pt>
                <c:pt idx="9">
                  <c:v>94.273740583052117</c:v>
                </c:pt>
                <c:pt idx="10">
                  <c:v>102.18746188205364</c:v>
                </c:pt>
                <c:pt idx="11">
                  <c:v>102.4154435041211</c:v>
                </c:pt>
                <c:pt idx="12">
                  <c:v>100.74609527018001</c:v>
                </c:pt>
                <c:pt idx="13">
                  <c:v>95.713074237786302</c:v>
                </c:pt>
                <c:pt idx="14">
                  <c:v>95.503970074870921</c:v>
                </c:pt>
                <c:pt idx="15">
                  <c:v>101.93014759268834</c:v>
                </c:pt>
                <c:pt idx="16">
                  <c:v>102.2891097390264</c:v>
                </c:pt>
                <c:pt idx="17">
                  <c:v>104.04529428506707</c:v>
                </c:pt>
                <c:pt idx="18">
                  <c:v>104.26223985409176</c:v>
                </c:pt>
                <c:pt idx="19">
                  <c:v>108.06706435180614</c:v>
                </c:pt>
                <c:pt idx="20">
                  <c:v>108.13357109251118</c:v>
                </c:pt>
                <c:pt idx="21">
                  <c:v>108.10772349459523</c:v>
                </c:pt>
                <c:pt idx="22">
                  <c:v>106.09741930612269</c:v>
                </c:pt>
                <c:pt idx="23">
                  <c:v>109.93564238541381</c:v>
                </c:pt>
                <c:pt idx="24">
                  <c:v>112.05688794921092</c:v>
                </c:pt>
                <c:pt idx="25">
                  <c:v>114.14589662122525</c:v>
                </c:pt>
                <c:pt idx="26">
                  <c:v>118.59197388521345</c:v>
                </c:pt>
                <c:pt idx="27">
                  <c:v>118.67503470548263</c:v>
                </c:pt>
                <c:pt idx="28">
                  <c:v>119.85182646677863</c:v>
                </c:pt>
                <c:pt idx="29">
                  <c:v>121.4485690885963</c:v>
                </c:pt>
                <c:pt idx="30">
                  <c:v>122.15458606088421</c:v>
                </c:pt>
                <c:pt idx="31">
                  <c:v>124.62201518328565</c:v>
                </c:pt>
                <c:pt idx="32">
                  <c:v>124.9095334072943</c:v>
                </c:pt>
                <c:pt idx="33">
                  <c:v>127.43649913163695</c:v>
                </c:pt>
                <c:pt idx="34">
                  <c:v>130.36628079204019</c:v>
                </c:pt>
                <c:pt idx="35">
                  <c:v>134.26345962837553</c:v>
                </c:pt>
                <c:pt idx="36">
                  <c:v>135.70424539535216</c:v>
                </c:pt>
              </c:numCache>
            </c:numRef>
          </c:val>
          <c:smooth val="0"/>
          <c:extLst>
            <c:ext xmlns:c16="http://schemas.microsoft.com/office/drawing/2014/chart" uri="{C3380CC4-5D6E-409C-BE32-E72D297353CC}">
              <c16:uniqueId val="{00000000-D8C3-4E3C-917C-B3B9413285AB}"/>
            </c:ext>
          </c:extLst>
        </c:ser>
        <c:ser>
          <c:idx val="1"/>
          <c:order val="1"/>
          <c:tx>
            <c:strRef>
              <c:f>'Fixe Werte'!$I$7</c:f>
              <c:strCache>
                <c:ptCount val="1"/>
                <c:pt idx="0">
                  <c:v>Good</c:v>
                </c:pt>
              </c:strCache>
            </c:strRef>
          </c:tx>
          <c:spPr>
            <a:ln w="22225" cap="rnd">
              <a:solidFill>
                <a:srgbClr val="92D050"/>
              </a:solidFill>
              <a:round/>
            </a:ln>
            <a:effectLst/>
          </c:spPr>
          <c:marker>
            <c:symbol val="none"/>
          </c:marker>
          <c:val>
            <c:numRef>
              <c:f>'Fixe Werte'!$I$8:$I$44</c:f>
              <c:numCache>
                <c:formatCode>General</c:formatCode>
                <c:ptCount val="37"/>
                <c:pt idx="0">
                  <c:v>100</c:v>
                </c:pt>
                <c:pt idx="1">
                  <c:v>99.868363927735416</c:v>
                </c:pt>
                <c:pt idx="2">
                  <c:v>103.28470687201219</c:v>
                </c:pt>
                <c:pt idx="3">
                  <c:v>103.24694175285633</c:v>
                </c:pt>
                <c:pt idx="4">
                  <c:v>104.86224577936315</c:v>
                </c:pt>
                <c:pt idx="5">
                  <c:v>106.7796764612409</c:v>
                </c:pt>
                <c:pt idx="6">
                  <c:v>106.38127581578149</c:v>
                </c:pt>
                <c:pt idx="7">
                  <c:v>108.58954583475014</c:v>
                </c:pt>
                <c:pt idx="8">
                  <c:v>106.19941405285074</c:v>
                </c:pt>
                <c:pt idx="9">
                  <c:v>105.47537835211295</c:v>
                </c:pt>
                <c:pt idx="10">
                  <c:v>111.41176166142486</c:v>
                </c:pt>
                <c:pt idx="11">
                  <c:v>112.57249780684661</c:v>
                </c:pt>
                <c:pt idx="12">
                  <c:v>112.50746220941426</c:v>
                </c:pt>
                <c:pt idx="13">
                  <c:v>110.6160772651927</c:v>
                </c:pt>
                <c:pt idx="14">
                  <c:v>111.76823259233726</c:v>
                </c:pt>
                <c:pt idx="15">
                  <c:v>116.08302192958845</c:v>
                </c:pt>
                <c:pt idx="16">
                  <c:v>117.44962744677983</c:v>
                </c:pt>
                <c:pt idx="17">
                  <c:v>119.39686230381548</c:v>
                </c:pt>
                <c:pt idx="18">
                  <c:v>119.97224796802085</c:v>
                </c:pt>
                <c:pt idx="19">
                  <c:v>123.51369145316154</c:v>
                </c:pt>
                <c:pt idx="20">
                  <c:v>124.52974996340782</c:v>
                </c:pt>
                <c:pt idx="21">
                  <c:v>126.07919972814469</c:v>
                </c:pt>
                <c:pt idx="22">
                  <c:v>126.49191151542773</c:v>
                </c:pt>
                <c:pt idx="23">
                  <c:v>129.32729652019174</c:v>
                </c:pt>
                <c:pt idx="24">
                  <c:v>132.17901313392017</c:v>
                </c:pt>
                <c:pt idx="25">
                  <c:v>134.05828774883162</c:v>
                </c:pt>
                <c:pt idx="26">
                  <c:v>137.79885354299637</c:v>
                </c:pt>
                <c:pt idx="27">
                  <c:v>139.33431121737522</c:v>
                </c:pt>
                <c:pt idx="28">
                  <c:v>140.54781540242234</c:v>
                </c:pt>
                <c:pt idx="29">
                  <c:v>142.74126859518941</c:v>
                </c:pt>
                <c:pt idx="30">
                  <c:v>144.26136619955645</c:v>
                </c:pt>
                <c:pt idx="31">
                  <c:v>146.00513013081209</c:v>
                </c:pt>
                <c:pt idx="32">
                  <c:v>146.97555074011353</c:v>
                </c:pt>
                <c:pt idx="33">
                  <c:v>149.1613543810478</c:v>
                </c:pt>
                <c:pt idx="34">
                  <c:v>152.40271252732225</c:v>
                </c:pt>
                <c:pt idx="35">
                  <c:v>156.09374503196565</c:v>
                </c:pt>
                <c:pt idx="36">
                  <c:v>157.57665302274432</c:v>
                </c:pt>
              </c:numCache>
            </c:numRef>
          </c:val>
          <c:smooth val="0"/>
          <c:extLst>
            <c:ext xmlns:c16="http://schemas.microsoft.com/office/drawing/2014/chart" uri="{C3380CC4-5D6E-409C-BE32-E72D297353CC}">
              <c16:uniqueId val="{00000001-D8C3-4E3C-917C-B3B9413285AB}"/>
            </c:ext>
          </c:extLst>
        </c:ser>
        <c:ser>
          <c:idx val="2"/>
          <c:order val="2"/>
          <c:tx>
            <c:strRef>
              <c:f>'Fixe Werte'!$J$7</c:f>
              <c:strCache>
                <c:ptCount val="1"/>
                <c:pt idx="0">
                  <c:v>Good</c:v>
                </c:pt>
              </c:strCache>
            </c:strRef>
          </c:tx>
          <c:spPr>
            <a:ln w="22225" cap="rnd">
              <a:solidFill>
                <a:schemeClr val="accent6"/>
              </a:solidFill>
              <a:round/>
            </a:ln>
            <a:effectLst/>
          </c:spPr>
          <c:marker>
            <c:symbol val="none"/>
          </c:marker>
          <c:val>
            <c:numRef>
              <c:f>'Fixe Werte'!$J$8:$J$44</c:f>
              <c:numCache>
                <c:formatCode>General</c:formatCode>
                <c:ptCount val="37"/>
                <c:pt idx="0">
                  <c:v>100</c:v>
                </c:pt>
                <c:pt idx="1">
                  <c:v>99.219903447506383</c:v>
                </c:pt>
                <c:pt idx="2">
                  <c:v>102.68970415902565</c:v>
                </c:pt>
                <c:pt idx="3">
                  <c:v>103.08345763728606</c:v>
                </c:pt>
                <c:pt idx="4">
                  <c:v>104.69157556474393</c:v>
                </c:pt>
                <c:pt idx="5">
                  <c:v>106.42113036517654</c:v>
                </c:pt>
                <c:pt idx="6">
                  <c:v>105.77917824648067</c:v>
                </c:pt>
                <c:pt idx="7">
                  <c:v>107.95493871458083</c:v>
                </c:pt>
                <c:pt idx="8">
                  <c:v>105.92779854288182</c:v>
                </c:pt>
                <c:pt idx="9">
                  <c:v>105.82534941133162</c:v>
                </c:pt>
                <c:pt idx="10">
                  <c:v>110.84464112619139</c:v>
                </c:pt>
                <c:pt idx="11">
                  <c:v>111.4709845351091</c:v>
                </c:pt>
                <c:pt idx="12">
                  <c:v>111.71032331097931</c:v>
                </c:pt>
                <c:pt idx="13">
                  <c:v>109.52567271575538</c:v>
                </c:pt>
                <c:pt idx="14">
                  <c:v>110.02205810554699</c:v>
                </c:pt>
                <c:pt idx="15">
                  <c:v>115.03102729848455</c:v>
                </c:pt>
                <c:pt idx="16">
                  <c:v>116.60917483762179</c:v>
                </c:pt>
                <c:pt idx="17">
                  <c:v>118.9542470322</c:v>
                </c:pt>
                <c:pt idx="18">
                  <c:v>119.77799961011493</c:v>
                </c:pt>
                <c:pt idx="19">
                  <c:v>122.49805330984722</c:v>
                </c:pt>
                <c:pt idx="20">
                  <c:v>123.42157149044935</c:v>
                </c:pt>
                <c:pt idx="21">
                  <c:v>124.84119939968589</c:v>
                </c:pt>
                <c:pt idx="22">
                  <c:v>124.51636445411411</c:v>
                </c:pt>
                <c:pt idx="23">
                  <c:v>127.45614075341111</c:v>
                </c:pt>
                <c:pt idx="24">
                  <c:v>129.03113551457926</c:v>
                </c:pt>
                <c:pt idx="25">
                  <c:v>131.10956943542047</c:v>
                </c:pt>
                <c:pt idx="26">
                  <c:v>134.77723363600916</c:v>
                </c:pt>
                <c:pt idx="27">
                  <c:v>136.30717452767669</c:v>
                </c:pt>
                <c:pt idx="28">
                  <c:v>138.22830418765861</c:v>
                </c:pt>
                <c:pt idx="29">
                  <c:v>139.97668188660754</c:v>
                </c:pt>
                <c:pt idx="30">
                  <c:v>141.61912047487758</c:v>
                </c:pt>
                <c:pt idx="31">
                  <c:v>143.22242468438344</c:v>
                </c:pt>
                <c:pt idx="32">
                  <c:v>143.92419122235825</c:v>
                </c:pt>
                <c:pt idx="33">
                  <c:v>146.09445224097129</c:v>
                </c:pt>
                <c:pt idx="34">
                  <c:v>149.18113007642233</c:v>
                </c:pt>
                <c:pt idx="35">
                  <c:v>151.8143721401712</c:v>
                </c:pt>
                <c:pt idx="36">
                  <c:v>153.23643895099281</c:v>
                </c:pt>
              </c:numCache>
            </c:numRef>
          </c:val>
          <c:smooth val="0"/>
          <c:extLst>
            <c:ext xmlns:c16="http://schemas.microsoft.com/office/drawing/2014/chart" uri="{C3380CC4-5D6E-409C-BE32-E72D297353CC}">
              <c16:uniqueId val="{00000002-D8C3-4E3C-917C-B3B9413285AB}"/>
            </c:ext>
          </c:extLst>
        </c:ser>
        <c:ser>
          <c:idx val="3"/>
          <c:order val="3"/>
          <c:tx>
            <c:strRef>
              <c:f>'Fixe Werte'!$K$7</c:f>
              <c:strCache>
                <c:ptCount val="1"/>
                <c:pt idx="0">
                  <c:v>Good</c:v>
                </c:pt>
              </c:strCache>
            </c:strRef>
          </c:tx>
          <c:spPr>
            <a:ln w="22225" cap="rnd">
              <a:solidFill>
                <a:srgbClr val="00B050"/>
              </a:solidFill>
              <a:round/>
            </a:ln>
            <a:effectLst/>
          </c:spPr>
          <c:marker>
            <c:symbol val="none"/>
          </c:marker>
          <c:val>
            <c:numRef>
              <c:f>'Fixe Werte'!$K$8:$K$44</c:f>
              <c:numCache>
                <c:formatCode>General</c:formatCode>
                <c:ptCount val="37"/>
                <c:pt idx="0">
                  <c:v>100</c:v>
                </c:pt>
                <c:pt idx="1">
                  <c:v>99.59691955870278</c:v>
                </c:pt>
                <c:pt idx="2">
                  <c:v>103.33450374476617</c:v>
                </c:pt>
                <c:pt idx="3">
                  <c:v>103.01517841955609</c:v>
                </c:pt>
                <c:pt idx="4">
                  <c:v>104.72138482167593</c:v>
                </c:pt>
                <c:pt idx="5">
                  <c:v>105.89659669274459</c:v>
                </c:pt>
                <c:pt idx="6">
                  <c:v>105.41668518789218</c:v>
                </c:pt>
                <c:pt idx="7">
                  <c:v>106.88479111349297</c:v>
                </c:pt>
                <c:pt idx="8">
                  <c:v>103.91357775852798</c:v>
                </c:pt>
                <c:pt idx="9">
                  <c:v>103.63777835341936</c:v>
                </c:pt>
                <c:pt idx="10">
                  <c:v>108.44627028384086</c:v>
                </c:pt>
                <c:pt idx="11">
                  <c:v>108.98281777329699</c:v>
                </c:pt>
                <c:pt idx="12">
                  <c:v>109.23459917218962</c:v>
                </c:pt>
                <c:pt idx="13">
                  <c:v>107.18110373266757</c:v>
                </c:pt>
                <c:pt idx="14">
                  <c:v>107.32033016858709</c:v>
                </c:pt>
                <c:pt idx="15">
                  <c:v>111.3842245655345</c:v>
                </c:pt>
                <c:pt idx="16">
                  <c:v>111.7871427877657</c:v>
                </c:pt>
                <c:pt idx="17">
                  <c:v>112.97480169840752</c:v>
                </c:pt>
                <c:pt idx="18">
                  <c:v>114.19127291505191</c:v>
                </c:pt>
                <c:pt idx="19">
                  <c:v>116.48280229418283</c:v>
                </c:pt>
                <c:pt idx="20">
                  <c:v>117.82060080474062</c:v>
                </c:pt>
                <c:pt idx="21">
                  <c:v>118.82574826806457</c:v>
                </c:pt>
                <c:pt idx="22">
                  <c:v>118.31398858792154</c:v>
                </c:pt>
                <c:pt idx="23">
                  <c:v>120.62847463398366</c:v>
                </c:pt>
                <c:pt idx="24">
                  <c:v>122.01663550485948</c:v>
                </c:pt>
                <c:pt idx="25">
                  <c:v>123.65384333854233</c:v>
                </c:pt>
                <c:pt idx="26">
                  <c:v>126.69932567137532</c:v>
                </c:pt>
                <c:pt idx="27">
                  <c:v>126.9905956274326</c:v>
                </c:pt>
                <c:pt idx="28">
                  <c:v>128.17358704956996</c:v>
                </c:pt>
                <c:pt idx="29">
                  <c:v>130.07706450151463</c:v>
                </c:pt>
                <c:pt idx="30">
                  <c:v>130.66463679237674</c:v>
                </c:pt>
                <c:pt idx="31">
                  <c:v>132.24595164178655</c:v>
                </c:pt>
                <c:pt idx="32">
                  <c:v>132.58096884371921</c:v>
                </c:pt>
                <c:pt idx="33">
                  <c:v>135.13679709471717</c:v>
                </c:pt>
                <c:pt idx="34">
                  <c:v>137.33136487028884</c:v>
                </c:pt>
                <c:pt idx="35">
                  <c:v>139.8687660796071</c:v>
                </c:pt>
                <c:pt idx="36">
                  <c:v>141.32078857370772</c:v>
                </c:pt>
              </c:numCache>
            </c:numRef>
          </c:val>
          <c:smooth val="0"/>
          <c:extLst>
            <c:ext xmlns:c16="http://schemas.microsoft.com/office/drawing/2014/chart" uri="{C3380CC4-5D6E-409C-BE32-E72D297353CC}">
              <c16:uniqueId val="{00000003-D8C3-4E3C-917C-B3B9413285AB}"/>
            </c:ext>
          </c:extLst>
        </c:ser>
        <c:dLbls>
          <c:showLegendKey val="0"/>
          <c:showVal val="0"/>
          <c:showCatName val="0"/>
          <c:showSerName val="0"/>
          <c:showPercent val="0"/>
          <c:showBubbleSize val="0"/>
        </c:dLbls>
        <c:smooth val="0"/>
        <c:axId val="459198872"/>
        <c:axId val="459199264"/>
      </c:lineChart>
      <c:catAx>
        <c:axId val="459198872"/>
        <c:scaling>
          <c:orientation val="minMax"/>
        </c:scaling>
        <c:delete val="0"/>
        <c:axPos val="b"/>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9264"/>
        <c:crosses val="autoZero"/>
        <c:auto val="1"/>
        <c:lblAlgn val="ctr"/>
        <c:lblOffset val="100"/>
        <c:noMultiLvlLbl val="0"/>
      </c:catAx>
      <c:valAx>
        <c:axId val="459199264"/>
        <c:scaling>
          <c:orientation val="minMax"/>
          <c:max val="160"/>
          <c:min val="8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8872"/>
        <c:crosses val="autoZero"/>
        <c:crossBetween val="between"/>
      </c:valAx>
      <c:spPr>
        <a:noFill/>
        <a:ln w="25400">
          <a:noFill/>
        </a:ln>
        <a:effectLst/>
      </c:spPr>
    </c:plotArea>
    <c:plotVisOnly val="1"/>
    <c:dispBlanksAs val="gap"/>
    <c:showDLblsOverMax val="0"/>
  </c:chart>
  <c:spPr>
    <a:noFill/>
    <a:ln>
      <a:noFill/>
    </a:ln>
    <a:effectLst/>
  </c:spPr>
  <c:txPr>
    <a:bodyPr/>
    <a:lstStyle/>
    <a:p>
      <a:pPr>
        <a:defRPr sz="800">
          <a:solidFill>
            <a:schemeClr val="tx1"/>
          </a:solidFill>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158793625727602"/>
          <c:y val="1.2221086185120586E-2"/>
          <c:w val="0.76348882331919443"/>
          <c:h val="0.98166837072231905"/>
        </c:manualLayout>
      </c:layout>
      <c:pieChart>
        <c:varyColors val="1"/>
        <c:ser>
          <c:idx val="0"/>
          <c:order val="0"/>
          <c:dPt>
            <c:idx val="0"/>
            <c:bubble3D val="0"/>
            <c:spPr>
              <a:solidFill>
                <a:schemeClr val="accent4">
                  <a:shade val="33000"/>
                </a:schemeClr>
              </a:solidFill>
              <a:ln w="19050">
                <a:solidFill>
                  <a:schemeClr val="lt1"/>
                </a:solidFill>
              </a:ln>
              <a:effectLst/>
            </c:spPr>
            <c:extLst>
              <c:ext xmlns:c16="http://schemas.microsoft.com/office/drawing/2014/chart" uri="{C3380CC4-5D6E-409C-BE32-E72D297353CC}">
                <c16:uniqueId val="{00000001-2667-42D0-9AF7-A6095278CD72}"/>
              </c:ext>
            </c:extLst>
          </c:dPt>
          <c:dPt>
            <c:idx val="1"/>
            <c:bubble3D val="0"/>
            <c:spPr>
              <a:solidFill>
                <a:schemeClr val="accent4">
                  <a:shade val="37000"/>
                </a:schemeClr>
              </a:solidFill>
              <a:ln w="19050">
                <a:solidFill>
                  <a:schemeClr val="lt1"/>
                </a:solidFill>
              </a:ln>
              <a:effectLst/>
            </c:spPr>
            <c:extLst>
              <c:ext xmlns:c16="http://schemas.microsoft.com/office/drawing/2014/chart" uri="{C3380CC4-5D6E-409C-BE32-E72D297353CC}">
                <c16:uniqueId val="{00000003-2667-42D0-9AF7-A6095278CD72}"/>
              </c:ext>
            </c:extLst>
          </c:dPt>
          <c:dPt>
            <c:idx val="2"/>
            <c:bubble3D val="0"/>
            <c:spPr>
              <a:solidFill>
                <a:schemeClr val="accent4">
                  <a:shade val="41000"/>
                </a:schemeClr>
              </a:solidFill>
              <a:ln w="19050">
                <a:solidFill>
                  <a:schemeClr val="lt1"/>
                </a:solidFill>
              </a:ln>
              <a:effectLst/>
            </c:spPr>
            <c:extLst>
              <c:ext xmlns:c16="http://schemas.microsoft.com/office/drawing/2014/chart" uri="{C3380CC4-5D6E-409C-BE32-E72D297353CC}">
                <c16:uniqueId val="{00000005-2667-42D0-9AF7-A6095278CD72}"/>
              </c:ext>
            </c:extLst>
          </c:dPt>
          <c:dPt>
            <c:idx val="3"/>
            <c:bubble3D val="0"/>
            <c:spPr>
              <a:solidFill>
                <a:schemeClr val="accent4">
                  <a:shade val="45000"/>
                </a:schemeClr>
              </a:solidFill>
              <a:ln w="19050">
                <a:solidFill>
                  <a:schemeClr val="lt1"/>
                </a:solidFill>
              </a:ln>
              <a:effectLst/>
            </c:spPr>
            <c:extLst>
              <c:ext xmlns:c16="http://schemas.microsoft.com/office/drawing/2014/chart" uri="{C3380CC4-5D6E-409C-BE32-E72D297353CC}">
                <c16:uniqueId val="{00000007-2667-42D0-9AF7-A6095278CD72}"/>
              </c:ext>
            </c:extLst>
          </c:dPt>
          <c:dPt>
            <c:idx val="4"/>
            <c:bubble3D val="0"/>
            <c:spPr>
              <a:solidFill>
                <a:schemeClr val="accent4">
                  <a:shade val="49000"/>
                </a:schemeClr>
              </a:solidFill>
              <a:ln w="19050">
                <a:solidFill>
                  <a:schemeClr val="lt1"/>
                </a:solidFill>
              </a:ln>
              <a:effectLst/>
            </c:spPr>
            <c:extLst>
              <c:ext xmlns:c16="http://schemas.microsoft.com/office/drawing/2014/chart" uri="{C3380CC4-5D6E-409C-BE32-E72D297353CC}">
                <c16:uniqueId val="{00000009-2667-42D0-9AF7-A6095278CD72}"/>
              </c:ext>
            </c:extLst>
          </c:dPt>
          <c:dPt>
            <c:idx val="5"/>
            <c:bubble3D val="0"/>
            <c:spPr>
              <a:solidFill>
                <a:schemeClr val="accent4">
                  <a:shade val="53000"/>
                </a:schemeClr>
              </a:solidFill>
              <a:ln w="19050">
                <a:solidFill>
                  <a:schemeClr val="lt1"/>
                </a:solidFill>
              </a:ln>
              <a:effectLst/>
            </c:spPr>
            <c:extLst>
              <c:ext xmlns:c16="http://schemas.microsoft.com/office/drawing/2014/chart" uri="{C3380CC4-5D6E-409C-BE32-E72D297353CC}">
                <c16:uniqueId val="{0000000B-2667-42D0-9AF7-A6095278CD72}"/>
              </c:ext>
            </c:extLst>
          </c:dPt>
          <c:dPt>
            <c:idx val="6"/>
            <c:bubble3D val="0"/>
            <c:spPr>
              <a:solidFill>
                <a:schemeClr val="accent4">
                  <a:shade val="57000"/>
                </a:schemeClr>
              </a:solidFill>
              <a:ln w="19050">
                <a:solidFill>
                  <a:schemeClr val="lt1"/>
                </a:solidFill>
              </a:ln>
              <a:effectLst/>
            </c:spPr>
            <c:extLst>
              <c:ext xmlns:c16="http://schemas.microsoft.com/office/drawing/2014/chart" uri="{C3380CC4-5D6E-409C-BE32-E72D297353CC}">
                <c16:uniqueId val="{0000000D-2667-42D0-9AF7-A6095278CD72}"/>
              </c:ext>
            </c:extLst>
          </c:dPt>
          <c:dPt>
            <c:idx val="7"/>
            <c:bubble3D val="0"/>
            <c:spPr>
              <a:solidFill>
                <a:schemeClr val="accent4">
                  <a:shade val="61000"/>
                </a:schemeClr>
              </a:solidFill>
              <a:ln w="19050">
                <a:solidFill>
                  <a:schemeClr val="lt1"/>
                </a:solidFill>
              </a:ln>
              <a:effectLst/>
            </c:spPr>
            <c:extLst>
              <c:ext xmlns:c16="http://schemas.microsoft.com/office/drawing/2014/chart" uri="{C3380CC4-5D6E-409C-BE32-E72D297353CC}">
                <c16:uniqueId val="{0000000F-2667-42D0-9AF7-A6095278CD72}"/>
              </c:ext>
            </c:extLst>
          </c:dPt>
          <c:dPt>
            <c:idx val="8"/>
            <c:bubble3D val="0"/>
            <c:spPr>
              <a:solidFill>
                <a:schemeClr val="accent4">
                  <a:shade val="65000"/>
                </a:schemeClr>
              </a:solidFill>
              <a:ln w="19050">
                <a:solidFill>
                  <a:schemeClr val="lt1"/>
                </a:solidFill>
              </a:ln>
              <a:effectLst/>
            </c:spPr>
            <c:extLst>
              <c:ext xmlns:c16="http://schemas.microsoft.com/office/drawing/2014/chart" uri="{C3380CC4-5D6E-409C-BE32-E72D297353CC}">
                <c16:uniqueId val="{00000011-2667-42D0-9AF7-A6095278CD72}"/>
              </c:ext>
            </c:extLst>
          </c:dPt>
          <c:dPt>
            <c:idx val="9"/>
            <c:bubble3D val="0"/>
            <c:spPr>
              <a:solidFill>
                <a:schemeClr val="accent4">
                  <a:shade val="68000"/>
                </a:schemeClr>
              </a:solidFill>
              <a:ln w="19050">
                <a:solidFill>
                  <a:schemeClr val="lt1"/>
                </a:solidFill>
              </a:ln>
              <a:effectLst/>
            </c:spPr>
            <c:extLst>
              <c:ext xmlns:c16="http://schemas.microsoft.com/office/drawing/2014/chart" uri="{C3380CC4-5D6E-409C-BE32-E72D297353CC}">
                <c16:uniqueId val="{00000013-2667-42D0-9AF7-A6095278CD72}"/>
              </c:ext>
            </c:extLst>
          </c:dPt>
          <c:dPt>
            <c:idx val="10"/>
            <c:bubble3D val="0"/>
            <c:spPr>
              <a:solidFill>
                <a:schemeClr val="accent4">
                  <a:shade val="72000"/>
                </a:schemeClr>
              </a:solidFill>
              <a:ln w="19050">
                <a:solidFill>
                  <a:schemeClr val="lt1"/>
                </a:solidFill>
              </a:ln>
              <a:effectLst/>
            </c:spPr>
            <c:extLst>
              <c:ext xmlns:c16="http://schemas.microsoft.com/office/drawing/2014/chart" uri="{C3380CC4-5D6E-409C-BE32-E72D297353CC}">
                <c16:uniqueId val="{00000015-2667-42D0-9AF7-A6095278CD72}"/>
              </c:ext>
            </c:extLst>
          </c:dPt>
          <c:dPt>
            <c:idx val="11"/>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17-2667-42D0-9AF7-A6095278CD72}"/>
              </c:ext>
            </c:extLst>
          </c:dPt>
          <c:dPt>
            <c:idx val="12"/>
            <c:bubble3D val="0"/>
            <c:spPr>
              <a:solidFill>
                <a:schemeClr val="accent4">
                  <a:shade val="80000"/>
                </a:schemeClr>
              </a:solidFill>
              <a:ln w="19050">
                <a:solidFill>
                  <a:schemeClr val="lt1"/>
                </a:solidFill>
              </a:ln>
              <a:effectLst/>
            </c:spPr>
            <c:extLst>
              <c:ext xmlns:c16="http://schemas.microsoft.com/office/drawing/2014/chart" uri="{C3380CC4-5D6E-409C-BE32-E72D297353CC}">
                <c16:uniqueId val="{00000019-2667-42D0-9AF7-A6095278CD72}"/>
              </c:ext>
            </c:extLst>
          </c:dPt>
          <c:dPt>
            <c:idx val="13"/>
            <c:bubble3D val="0"/>
            <c:spPr>
              <a:solidFill>
                <a:schemeClr val="accent4">
                  <a:shade val="84000"/>
                </a:schemeClr>
              </a:solidFill>
              <a:ln w="19050">
                <a:solidFill>
                  <a:schemeClr val="lt1"/>
                </a:solidFill>
              </a:ln>
              <a:effectLst/>
            </c:spPr>
            <c:extLst>
              <c:ext xmlns:c16="http://schemas.microsoft.com/office/drawing/2014/chart" uri="{C3380CC4-5D6E-409C-BE32-E72D297353CC}">
                <c16:uniqueId val="{0000001B-2667-42D0-9AF7-A6095278CD72}"/>
              </c:ext>
            </c:extLst>
          </c:dPt>
          <c:dPt>
            <c:idx val="14"/>
            <c:bubble3D val="0"/>
            <c:spPr>
              <a:solidFill>
                <a:schemeClr val="accent4">
                  <a:shade val="88000"/>
                </a:schemeClr>
              </a:solidFill>
              <a:ln w="19050">
                <a:solidFill>
                  <a:schemeClr val="lt1"/>
                </a:solidFill>
              </a:ln>
              <a:effectLst/>
            </c:spPr>
            <c:extLst>
              <c:ext xmlns:c16="http://schemas.microsoft.com/office/drawing/2014/chart" uri="{C3380CC4-5D6E-409C-BE32-E72D297353CC}">
                <c16:uniqueId val="{0000001D-2667-42D0-9AF7-A6095278CD72}"/>
              </c:ext>
            </c:extLst>
          </c:dPt>
          <c:dPt>
            <c:idx val="15"/>
            <c:bubble3D val="0"/>
            <c:spPr>
              <a:solidFill>
                <a:schemeClr val="accent4">
                  <a:shade val="92000"/>
                </a:schemeClr>
              </a:solidFill>
              <a:ln w="19050">
                <a:solidFill>
                  <a:schemeClr val="lt1"/>
                </a:solidFill>
              </a:ln>
              <a:effectLst/>
            </c:spPr>
            <c:extLst>
              <c:ext xmlns:c16="http://schemas.microsoft.com/office/drawing/2014/chart" uri="{C3380CC4-5D6E-409C-BE32-E72D297353CC}">
                <c16:uniqueId val="{0000001F-2667-42D0-9AF7-A6095278CD72}"/>
              </c:ext>
            </c:extLst>
          </c:dPt>
          <c:dPt>
            <c:idx val="16"/>
            <c:bubble3D val="0"/>
            <c:spPr>
              <a:solidFill>
                <a:schemeClr val="accent4">
                  <a:shade val="96000"/>
                </a:schemeClr>
              </a:solidFill>
              <a:ln w="19050">
                <a:solidFill>
                  <a:schemeClr val="lt1"/>
                </a:solidFill>
              </a:ln>
              <a:effectLst/>
            </c:spPr>
            <c:extLst>
              <c:ext xmlns:c16="http://schemas.microsoft.com/office/drawing/2014/chart" uri="{C3380CC4-5D6E-409C-BE32-E72D297353CC}">
                <c16:uniqueId val="{00000021-2667-42D0-9AF7-A6095278CD72}"/>
              </c:ext>
            </c:extLst>
          </c:dPt>
          <c:dPt>
            <c:idx val="17"/>
            <c:bubble3D val="0"/>
            <c:spPr>
              <a:solidFill>
                <a:schemeClr val="accent4"/>
              </a:solidFill>
              <a:ln w="19050">
                <a:solidFill>
                  <a:schemeClr val="lt1"/>
                </a:solidFill>
              </a:ln>
              <a:effectLst/>
            </c:spPr>
            <c:extLst>
              <c:ext xmlns:c16="http://schemas.microsoft.com/office/drawing/2014/chart" uri="{C3380CC4-5D6E-409C-BE32-E72D297353CC}">
                <c16:uniqueId val="{00000023-2667-42D0-9AF7-A6095278CD72}"/>
              </c:ext>
            </c:extLst>
          </c:dPt>
          <c:dPt>
            <c:idx val="18"/>
            <c:bubble3D val="0"/>
            <c:spPr>
              <a:solidFill>
                <a:schemeClr val="accent4">
                  <a:tint val="97000"/>
                </a:schemeClr>
              </a:solidFill>
              <a:ln w="19050">
                <a:solidFill>
                  <a:schemeClr val="lt1"/>
                </a:solidFill>
              </a:ln>
              <a:effectLst/>
            </c:spPr>
            <c:extLst>
              <c:ext xmlns:c16="http://schemas.microsoft.com/office/drawing/2014/chart" uri="{C3380CC4-5D6E-409C-BE32-E72D297353CC}">
                <c16:uniqueId val="{00000025-2667-42D0-9AF7-A6095278CD72}"/>
              </c:ext>
            </c:extLst>
          </c:dPt>
          <c:dPt>
            <c:idx val="19"/>
            <c:bubble3D val="0"/>
            <c:spPr>
              <a:solidFill>
                <a:schemeClr val="accent4">
                  <a:tint val="93000"/>
                </a:schemeClr>
              </a:solidFill>
              <a:ln w="19050">
                <a:solidFill>
                  <a:schemeClr val="lt1"/>
                </a:solidFill>
              </a:ln>
              <a:effectLst/>
            </c:spPr>
            <c:extLst>
              <c:ext xmlns:c16="http://schemas.microsoft.com/office/drawing/2014/chart" uri="{C3380CC4-5D6E-409C-BE32-E72D297353CC}">
                <c16:uniqueId val="{00000027-2667-42D0-9AF7-A6095278CD72}"/>
              </c:ext>
            </c:extLst>
          </c:dPt>
          <c:dPt>
            <c:idx val="20"/>
            <c:bubble3D val="0"/>
            <c:spPr>
              <a:solidFill>
                <a:schemeClr val="accent4">
                  <a:tint val="89000"/>
                </a:schemeClr>
              </a:solidFill>
              <a:ln w="19050">
                <a:solidFill>
                  <a:schemeClr val="lt1"/>
                </a:solidFill>
              </a:ln>
              <a:effectLst/>
            </c:spPr>
            <c:extLst>
              <c:ext xmlns:c16="http://schemas.microsoft.com/office/drawing/2014/chart" uri="{C3380CC4-5D6E-409C-BE32-E72D297353CC}">
                <c16:uniqueId val="{00000029-2667-42D0-9AF7-A6095278CD72}"/>
              </c:ext>
            </c:extLst>
          </c:dPt>
          <c:dPt>
            <c:idx val="21"/>
            <c:bubble3D val="0"/>
            <c:spPr>
              <a:solidFill>
                <a:schemeClr val="accent4">
                  <a:tint val="85000"/>
                </a:schemeClr>
              </a:solidFill>
              <a:ln w="19050">
                <a:solidFill>
                  <a:schemeClr val="lt1"/>
                </a:solidFill>
              </a:ln>
              <a:effectLst/>
            </c:spPr>
            <c:extLst>
              <c:ext xmlns:c16="http://schemas.microsoft.com/office/drawing/2014/chart" uri="{C3380CC4-5D6E-409C-BE32-E72D297353CC}">
                <c16:uniqueId val="{0000002B-2667-42D0-9AF7-A6095278CD72}"/>
              </c:ext>
            </c:extLst>
          </c:dPt>
          <c:dPt>
            <c:idx val="22"/>
            <c:bubble3D val="0"/>
            <c:spPr>
              <a:solidFill>
                <a:schemeClr val="accent4">
                  <a:tint val="81000"/>
                </a:schemeClr>
              </a:solidFill>
              <a:ln w="19050">
                <a:solidFill>
                  <a:schemeClr val="lt1"/>
                </a:solidFill>
              </a:ln>
              <a:effectLst/>
            </c:spPr>
            <c:extLst>
              <c:ext xmlns:c16="http://schemas.microsoft.com/office/drawing/2014/chart" uri="{C3380CC4-5D6E-409C-BE32-E72D297353CC}">
                <c16:uniqueId val="{0000002D-2667-42D0-9AF7-A6095278CD72}"/>
              </c:ext>
            </c:extLst>
          </c:dPt>
          <c:dPt>
            <c:idx val="23"/>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2F-2667-42D0-9AF7-A6095278CD72}"/>
              </c:ext>
            </c:extLst>
          </c:dPt>
          <c:dPt>
            <c:idx val="24"/>
            <c:bubble3D val="0"/>
            <c:spPr>
              <a:solidFill>
                <a:schemeClr val="accent4">
                  <a:tint val="73000"/>
                </a:schemeClr>
              </a:solidFill>
              <a:ln w="19050">
                <a:solidFill>
                  <a:schemeClr val="lt1"/>
                </a:solidFill>
              </a:ln>
              <a:effectLst/>
            </c:spPr>
            <c:extLst>
              <c:ext xmlns:c16="http://schemas.microsoft.com/office/drawing/2014/chart" uri="{C3380CC4-5D6E-409C-BE32-E72D297353CC}">
                <c16:uniqueId val="{00000031-2667-42D0-9AF7-A6095278CD72}"/>
              </c:ext>
            </c:extLst>
          </c:dPt>
          <c:dPt>
            <c:idx val="25"/>
            <c:bubble3D val="0"/>
            <c:spPr>
              <a:solidFill>
                <a:schemeClr val="accent4">
                  <a:tint val="69000"/>
                </a:schemeClr>
              </a:solidFill>
              <a:ln w="19050">
                <a:solidFill>
                  <a:schemeClr val="lt1"/>
                </a:solidFill>
              </a:ln>
              <a:effectLst/>
            </c:spPr>
            <c:extLst>
              <c:ext xmlns:c16="http://schemas.microsoft.com/office/drawing/2014/chart" uri="{C3380CC4-5D6E-409C-BE32-E72D297353CC}">
                <c16:uniqueId val="{00000033-2667-42D0-9AF7-A6095278CD72}"/>
              </c:ext>
            </c:extLst>
          </c:dPt>
          <c:dPt>
            <c:idx val="26"/>
            <c:bubble3D val="0"/>
            <c:spPr>
              <a:solidFill>
                <a:schemeClr val="accent4">
                  <a:tint val="65000"/>
                </a:schemeClr>
              </a:solidFill>
              <a:ln w="19050">
                <a:solidFill>
                  <a:schemeClr val="lt1"/>
                </a:solidFill>
              </a:ln>
              <a:effectLst/>
            </c:spPr>
            <c:extLst>
              <c:ext xmlns:c16="http://schemas.microsoft.com/office/drawing/2014/chart" uri="{C3380CC4-5D6E-409C-BE32-E72D297353CC}">
                <c16:uniqueId val="{00000035-2667-42D0-9AF7-A6095278CD72}"/>
              </c:ext>
            </c:extLst>
          </c:dPt>
          <c:dPt>
            <c:idx val="27"/>
            <c:bubble3D val="0"/>
            <c:spPr>
              <a:solidFill>
                <a:schemeClr val="accent4">
                  <a:tint val="62000"/>
                </a:schemeClr>
              </a:solidFill>
              <a:ln w="19050">
                <a:solidFill>
                  <a:schemeClr val="lt1"/>
                </a:solidFill>
              </a:ln>
              <a:effectLst/>
            </c:spPr>
            <c:extLst>
              <c:ext xmlns:c16="http://schemas.microsoft.com/office/drawing/2014/chart" uri="{C3380CC4-5D6E-409C-BE32-E72D297353CC}">
                <c16:uniqueId val="{00000037-2667-42D0-9AF7-A6095278CD72}"/>
              </c:ext>
            </c:extLst>
          </c:dPt>
          <c:dPt>
            <c:idx val="28"/>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39-2667-42D0-9AF7-A6095278CD72}"/>
              </c:ext>
            </c:extLst>
          </c:dPt>
          <c:dPt>
            <c:idx val="29"/>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3B-2667-42D0-9AF7-A6095278CD72}"/>
              </c:ext>
            </c:extLst>
          </c:dPt>
          <c:dPt>
            <c:idx val="30"/>
            <c:bubble3D val="0"/>
            <c:spPr>
              <a:solidFill>
                <a:schemeClr val="accent4">
                  <a:tint val="50000"/>
                </a:schemeClr>
              </a:solidFill>
              <a:ln w="19050">
                <a:solidFill>
                  <a:schemeClr val="lt1"/>
                </a:solidFill>
              </a:ln>
              <a:effectLst/>
            </c:spPr>
            <c:extLst>
              <c:ext xmlns:c16="http://schemas.microsoft.com/office/drawing/2014/chart" uri="{C3380CC4-5D6E-409C-BE32-E72D297353CC}">
                <c16:uniqueId val="{0000003D-2667-42D0-9AF7-A6095278CD72}"/>
              </c:ext>
            </c:extLst>
          </c:dPt>
          <c:dPt>
            <c:idx val="31"/>
            <c:bubble3D val="0"/>
            <c:spPr>
              <a:solidFill>
                <a:schemeClr val="accent4">
                  <a:tint val="46000"/>
                </a:schemeClr>
              </a:solidFill>
              <a:ln w="19050">
                <a:solidFill>
                  <a:schemeClr val="lt1"/>
                </a:solidFill>
              </a:ln>
              <a:effectLst/>
            </c:spPr>
            <c:extLst>
              <c:ext xmlns:c16="http://schemas.microsoft.com/office/drawing/2014/chart" uri="{C3380CC4-5D6E-409C-BE32-E72D297353CC}">
                <c16:uniqueId val="{0000003F-2667-42D0-9AF7-A6095278CD72}"/>
              </c:ext>
            </c:extLst>
          </c:dPt>
          <c:dPt>
            <c:idx val="32"/>
            <c:bubble3D val="0"/>
            <c:spPr>
              <a:solidFill>
                <a:schemeClr val="accent4">
                  <a:tint val="42000"/>
                </a:schemeClr>
              </a:solidFill>
              <a:ln w="19050">
                <a:solidFill>
                  <a:schemeClr val="lt1"/>
                </a:solidFill>
              </a:ln>
              <a:effectLst/>
            </c:spPr>
            <c:extLst>
              <c:ext xmlns:c16="http://schemas.microsoft.com/office/drawing/2014/chart" uri="{C3380CC4-5D6E-409C-BE32-E72D297353CC}">
                <c16:uniqueId val="{00000041-2667-42D0-9AF7-A6095278CD72}"/>
              </c:ext>
            </c:extLst>
          </c:dPt>
          <c:dPt>
            <c:idx val="33"/>
            <c:bubble3D val="0"/>
            <c:spPr>
              <a:solidFill>
                <a:schemeClr val="accent4">
                  <a:tint val="38000"/>
                </a:schemeClr>
              </a:solidFill>
              <a:ln w="19050">
                <a:solidFill>
                  <a:schemeClr val="lt1"/>
                </a:solidFill>
              </a:ln>
              <a:effectLst/>
            </c:spPr>
            <c:extLst>
              <c:ext xmlns:c16="http://schemas.microsoft.com/office/drawing/2014/chart" uri="{C3380CC4-5D6E-409C-BE32-E72D297353CC}">
                <c16:uniqueId val="{00000043-2667-42D0-9AF7-A6095278CD72}"/>
              </c:ext>
            </c:extLst>
          </c:dPt>
          <c:dPt>
            <c:idx val="34"/>
            <c:bubble3D val="0"/>
            <c:spPr>
              <a:solidFill>
                <a:schemeClr val="accent4">
                  <a:tint val="34000"/>
                </a:schemeClr>
              </a:solidFill>
              <a:ln w="19050">
                <a:solidFill>
                  <a:schemeClr val="lt1"/>
                </a:solidFill>
              </a:ln>
              <a:effectLst/>
            </c:spPr>
            <c:extLst>
              <c:ext xmlns:c16="http://schemas.microsoft.com/office/drawing/2014/chart" uri="{C3380CC4-5D6E-409C-BE32-E72D297353CC}">
                <c16:uniqueId val="{00000045-2667-42D0-9AF7-A6095278CD72}"/>
              </c:ext>
            </c:extLst>
          </c:dPt>
          <c:val>
            <c:numRef>
              <c:f>Tabelle1!$C$18:$C$52</c:f>
              <c:numCache>
                <c:formatCode>General</c:formatCode>
                <c:ptCount val="35"/>
                <c:pt idx="0">
                  <c:v>2.35459</c:v>
                </c:pt>
                <c:pt idx="1">
                  <c:v>2.0276200000000002</c:v>
                </c:pt>
                <c:pt idx="2">
                  <c:v>1.9550399999999999</c:v>
                </c:pt>
                <c:pt idx="3">
                  <c:v>1.9205099999999999</c:v>
                </c:pt>
                <c:pt idx="4">
                  <c:v>1.9120900000000001</c:v>
                </c:pt>
                <c:pt idx="5">
                  <c:v>1.8988700000000001</c:v>
                </c:pt>
                <c:pt idx="6">
                  <c:v>1.8787100000000001</c:v>
                </c:pt>
                <c:pt idx="7">
                  <c:v>1.84538</c:v>
                </c:pt>
                <c:pt idx="8">
                  <c:v>1.83453</c:v>
                </c:pt>
                <c:pt idx="9">
                  <c:v>1.7073</c:v>
                </c:pt>
                <c:pt idx="10">
                  <c:v>1.6336599999999999</c:v>
                </c:pt>
                <c:pt idx="11">
                  <c:v>1.59568</c:v>
                </c:pt>
                <c:pt idx="12">
                  <c:v>1.5920399999999999</c:v>
                </c:pt>
                <c:pt idx="13">
                  <c:v>1.51379</c:v>
                </c:pt>
                <c:pt idx="14">
                  <c:v>1.5106299999999999</c:v>
                </c:pt>
                <c:pt idx="15">
                  <c:v>1.50102</c:v>
                </c:pt>
                <c:pt idx="16">
                  <c:v>1.3706</c:v>
                </c:pt>
                <c:pt idx="17">
                  <c:v>1.3354999999999999</c:v>
                </c:pt>
                <c:pt idx="18">
                  <c:v>1.28067</c:v>
                </c:pt>
                <c:pt idx="19">
                  <c:v>1.2377400000000001</c:v>
                </c:pt>
                <c:pt idx="20">
                  <c:v>1.22153</c:v>
                </c:pt>
                <c:pt idx="21">
                  <c:v>1.2214</c:v>
                </c:pt>
                <c:pt idx="22">
                  <c:v>1.19926</c:v>
                </c:pt>
                <c:pt idx="23">
                  <c:v>1.17479</c:v>
                </c:pt>
                <c:pt idx="24">
                  <c:v>1.1642999999999999</c:v>
                </c:pt>
                <c:pt idx="25">
                  <c:v>1.1377999999999999</c:v>
                </c:pt>
                <c:pt idx="26">
                  <c:v>1.0990200000000001</c:v>
                </c:pt>
                <c:pt idx="27">
                  <c:v>1.048</c:v>
                </c:pt>
                <c:pt idx="28">
                  <c:v>1.0465</c:v>
                </c:pt>
                <c:pt idx="29">
                  <c:v>1.0313600000000001</c:v>
                </c:pt>
                <c:pt idx="30">
                  <c:v>0.99526000000000003</c:v>
                </c:pt>
                <c:pt idx="31">
                  <c:v>0.96253</c:v>
                </c:pt>
                <c:pt idx="32">
                  <c:v>0.95403000000000004</c:v>
                </c:pt>
                <c:pt idx="33">
                  <c:v>0.87929000000000002</c:v>
                </c:pt>
                <c:pt idx="34">
                  <c:v>0.82045999999999997</c:v>
                </c:pt>
              </c:numCache>
            </c:numRef>
          </c:val>
          <c:extLst>
            <c:ext xmlns:c16="http://schemas.microsoft.com/office/drawing/2014/chart" uri="{C3380CC4-5D6E-409C-BE32-E72D297353CC}">
              <c16:uniqueId val="{00000046-2667-42D0-9AF7-A6095278CD7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1C_86B52EF4.xml><?xml version="1.0" encoding="utf-8"?>
<p188:cmLst xmlns:a="http://schemas.openxmlformats.org/drawingml/2006/main" xmlns:r="http://schemas.openxmlformats.org/officeDocument/2006/relationships" xmlns:p188="http://schemas.microsoft.com/office/powerpoint/2018/8/main">
  <p188:cm id="{C746A853-7AF5-43B4-BFF4-B98D25054C17}" authorId="{08B57F34-7215-AD59-0798-F5FB5276C08C}" created="2025-09-24T14:52:10.586">
    <ac:txMkLst xmlns:ac="http://schemas.microsoft.com/office/drawing/2013/main/command">
      <pc:docMk xmlns:pc="http://schemas.microsoft.com/office/powerpoint/2013/main/command"/>
      <pc:sldMk xmlns:pc="http://schemas.microsoft.com/office/powerpoint/2013/main/command" cId="2260020980" sldId="284"/>
      <ac:spMk id="10" creationId="{B01256D8-3003-A65D-F451-810A38CCBB99}"/>
      <ac:txMk cp="53" len="16">
        <ac:context len="813" hash="1445190135"/>
      </ac:txMk>
    </ac:txMkLst>
    <p188:pos x="4532455" y="185665"/>
    <p188:replyLst>
      <p188:reply id="{1DEDCC8B-E524-4138-9A56-4D3793DE4C47}" authorId="{C8BC78EE-9D73-2843-B087-FE885CC6A482}" created="2025-10-10T08:40:39.899">
        <p188:txBody>
          <a:bodyPr/>
          <a:lstStyle/>
          <a:p>
            <a:r>
              <a:rPr lang="fr-FR"/>
              <a:t>Vérifier la conformité des données avec la documentation légale (KID, Prospectus, Annexe SFDR), les données doivent être cohérentes </a:t>
            </a:r>
          </a:p>
        </p188:txBody>
      </p188:reply>
    </p188:replyLst>
    <p188:txBody>
      <a:bodyPr/>
      <a:lstStyle/>
      <a:p>
        <a:r>
          <a:rPr lang="fr-FR"/>
          <a:t>principalement</a:t>
        </a:r>
      </a:p>
    </p188:txBody>
  </p188:cm>
  <p188:cm id="{CE73B92F-8203-48CE-A38E-3B5ADA5AAABA}" authorId="{28CD8CCA-04C8-D361-6284-FAA2BFA6A2A5}" created="2025-12-13T11:08:55.221">
    <pc:sldMkLst xmlns:pc="http://schemas.microsoft.com/office/powerpoint/2013/main/command">
      <pc:docMk/>
      <pc:sldMk cId="2260020980" sldId="284"/>
    </pc:sldMkLst>
    <p188:pos x="781050" y="3879850"/>
    <p188:txBody>
      <a:bodyPr/>
      <a:lstStyle/>
      <a:p>
        <a:r>
          <a:rPr lang="en-US"/>
          <a:t>🚨 RULE_018
Texte concerné:
"Septembre 2025"
Problème:
Format de date non valide
💡 Solution:
Utiliser le format 'Sept 2025' ou 'September 2025'</a:t>
        </a:r>
      </a:p>
    </p188:txBody>
  </p188:cm>
</p188:cmLst>
</file>

<file path=ppt/comments/modernComment_11F_A6F886DA.xml><?xml version="1.0" encoding="utf-8"?>
<p188:cmLst xmlns:a="http://schemas.openxmlformats.org/drawingml/2006/main" xmlns:r="http://schemas.openxmlformats.org/officeDocument/2006/relationships" xmlns:p188="http://schemas.microsoft.com/office/powerpoint/2018/8/main">
  <p188:cm id="{9F43AC4B-62F9-45A1-B9B0-B19834F1FA99}" authorId="{08B57F34-7215-AD59-0798-F5FB5276C08C}" created="2025-09-24T15:32:38.427">
    <ac:txMkLst xmlns:ac="http://schemas.microsoft.com/office/drawing/2013/main/command">
      <pc:docMk xmlns:pc="http://schemas.microsoft.com/office/powerpoint/2013/main/command"/>
      <pc:sldMk xmlns:pc="http://schemas.microsoft.com/office/powerpoint/2013/main/command" cId="2801305306" sldId="287"/>
      <ac:spMk id="29" creationId="{BF02F3ED-4779-1800-238B-0E79F25FFF7D}"/>
      <ac:txMk cp="86" len="35">
        <ac:context len="122" hash="1415687390"/>
      </ac:txMk>
    </ac:txMkLst>
    <p188:pos x="6225241" y="500894"/>
    <p188:replyLst>
      <p188:reply id="{EDB072AD-CAD1-4E56-8373-0828C7C6A78F}" authorId="{C8BC78EE-9D73-2843-B087-FE885CC6A482}" created="2025-10-13T09:16:17.921">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Je ne comprends pas !</a:t>
        </a:r>
      </a:p>
    </p188:txBody>
  </p188:cm>
  <p188:cm id="{21EBF59D-2572-42C4-B879-6C89AF0DE18F}" authorId="{08B57F34-7215-AD59-0798-F5FB5276C08C}" created="2025-09-24T16:01:34.979">
    <ac:txMkLst xmlns:ac="http://schemas.microsoft.com/office/drawing/2013/main/command">
      <pc:docMk xmlns:pc="http://schemas.microsoft.com/office/powerpoint/2013/main/command"/>
      <pc:sldMk xmlns:pc="http://schemas.microsoft.com/office/powerpoint/2013/main/command" cId="2801305306" sldId="287"/>
      <ac:spMk id="12" creationId="{482808A3-2D44-4881-07D8-0FED35B3FF56}"/>
      <ac:txMk cp="38" len="30">
        <ac:context len="107" hash="1471336497"/>
      </ac:txMk>
    </ac:txMkLst>
    <p188:pos x="1721820" y="725874"/>
    <p188:replyLst>
      <p188:reply id="{D48E2505-649A-46BD-B9CC-24D553104BEA}" authorId="{C8BC78EE-9D73-2843-B087-FE885CC6A482}" created="2025-10-13T09:15:53.353">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Revoir la traduction</a:t>
        </a:r>
      </a:p>
    </p188:txBody>
  </p188:cm>
</p188:cmLst>
</file>

<file path=ppt/comments/modernComment_120_58136A43.xml><?xml version="1.0" encoding="utf-8"?>
<p188:cmLst xmlns:a="http://schemas.openxmlformats.org/drawingml/2006/main" xmlns:r="http://schemas.openxmlformats.org/officeDocument/2006/relationships" xmlns:p188="http://schemas.microsoft.com/office/powerpoint/2018/8/main">
  <p188:cm id="{86205105-637B-4EA4-AE5D-4C7778EBD3A5}" authorId="{08B57F34-7215-AD59-0798-F5FB5276C08C}" created="2025-09-24T16:05:55.720">
    <ac:txMkLst xmlns:ac="http://schemas.microsoft.com/office/drawing/2013/main/command">
      <pc:docMk xmlns:pc="http://schemas.microsoft.com/office/powerpoint/2013/main/command"/>
      <pc:sldMk xmlns:pc="http://schemas.microsoft.com/office/powerpoint/2013/main/command" cId="1477667395" sldId="288"/>
      <ac:graphicFrameMk id="3" creationId="{E877A0F5-1A97-E57A-D299-49086D7EF7B6}"/>
      <ac:tblMk/>
      <ac:tcMk rowId="10001" colId="20001"/>
      <ac:txMk cp="10" len="10">
        <ac:context len="297" hash="3467112347"/>
      </ac:txMk>
    </ac:txMkLst>
    <p188:pos x="4617420" y="2907865"/>
    <p188:replyLst>
      <p188:reply id="{31A61967-F9B6-4B9F-B1F0-C77688118954}" authorId="{C8BC78EE-9D73-2843-B087-FE885CC6A482}" created="2025-10-13T09:16:25.209">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gestion</a:t>
        </a:r>
      </a:p>
    </p188:txBody>
  </p188:cm>
</p188:cmLst>
</file>

<file path=ppt/comments/modernComment_13C_A1900706.xml><?xml version="1.0" encoding="utf-8"?>
<p188:cmLst xmlns:a="http://schemas.openxmlformats.org/drawingml/2006/main" xmlns:r="http://schemas.openxmlformats.org/officeDocument/2006/relationships" xmlns:p188="http://schemas.microsoft.com/office/powerpoint/2018/8/main">
  <p188:cm id="{D08B13A4-1840-4394-852F-245DCCBF1BA9}" authorId="{08B57F34-7215-AD59-0798-F5FB5276C08C}" created="2025-09-24T15:28:46.596">
    <ac:txMkLst xmlns:ac="http://schemas.microsoft.com/office/drawing/2013/main/command">
      <pc:docMk xmlns:pc="http://schemas.microsoft.com/office/powerpoint/2013/main/command"/>
      <pc:sldMk xmlns:pc="http://schemas.microsoft.com/office/powerpoint/2013/main/command" cId="2710570758" sldId="316"/>
      <ac:spMk id="25" creationId="{1D18FC24-A224-9292-7EE7-2BF8E6875109}"/>
      <ac:txMk cp="0" len="27">
        <ac:context len="531" hash="1237091391"/>
      </ac:txMk>
    </ac:txMkLst>
    <p188:pos x="2432051" y="227747"/>
    <p188:replyLst>
      <p188:reply id="{97ABA4D8-E584-46CD-AE14-032E26516896}" authorId="{C8BC78EE-9D73-2843-B087-FE885CC6A482}" created="2025-10-13T09:15:36.964">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Persistance de la performance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4760" cy="497065"/>
          </a:xfrm>
          <a:prstGeom prst="rect">
            <a:avLst/>
          </a:prstGeom>
        </p:spPr>
        <p:txBody>
          <a:bodyPr vert="horz" lIns="83677" tIns="41838" rIns="83677" bIns="41838" rtlCol="0"/>
          <a:lstStyle>
            <a:lvl1pPr algn="l">
              <a:defRPr sz="1100"/>
            </a:lvl1pPr>
          </a:lstStyle>
          <a:p>
            <a:endParaRPr lang="de-DE"/>
          </a:p>
        </p:txBody>
      </p:sp>
      <p:sp>
        <p:nvSpPr>
          <p:cNvPr id="3" name="Datumsplatzhalter 2"/>
          <p:cNvSpPr>
            <a:spLocks noGrp="1"/>
          </p:cNvSpPr>
          <p:nvPr>
            <p:ph type="dt" idx="1"/>
          </p:nvPr>
        </p:nvSpPr>
        <p:spPr>
          <a:xfrm>
            <a:off x="3848314" y="0"/>
            <a:ext cx="2944760" cy="497065"/>
          </a:xfrm>
          <a:prstGeom prst="rect">
            <a:avLst/>
          </a:prstGeom>
        </p:spPr>
        <p:txBody>
          <a:bodyPr vert="horz" lIns="83677" tIns="41838" rIns="83677" bIns="41838" rtlCol="0"/>
          <a:lstStyle>
            <a:lvl1pPr algn="r">
              <a:defRPr sz="1100"/>
            </a:lvl1pPr>
          </a:lstStyle>
          <a:p>
            <a:fld id="{5F6BC9A0-0F04-4070-B969-C9DE35F43C47}" type="datetimeFigureOut">
              <a:rPr lang="de-DE" smtClean="0"/>
              <a:t>13.12.2025</a:t>
            </a:fld>
            <a:endParaRPr lang="de-DE"/>
          </a:p>
        </p:txBody>
      </p:sp>
      <p:sp>
        <p:nvSpPr>
          <p:cNvPr id="4" name="Folienbildplatzhalter 3"/>
          <p:cNvSpPr>
            <a:spLocks noGrp="1" noRot="1" noChangeAspect="1"/>
          </p:cNvSpPr>
          <p:nvPr>
            <p:ph type="sldImg" idx="2"/>
          </p:nvPr>
        </p:nvSpPr>
        <p:spPr>
          <a:xfrm>
            <a:off x="2216150" y="1238250"/>
            <a:ext cx="2362200" cy="3343275"/>
          </a:xfrm>
          <a:prstGeom prst="rect">
            <a:avLst/>
          </a:prstGeom>
          <a:noFill/>
          <a:ln w="12700">
            <a:solidFill>
              <a:prstClr val="black"/>
            </a:solidFill>
          </a:ln>
        </p:spPr>
        <p:txBody>
          <a:bodyPr vert="horz" lIns="83677" tIns="41838" rIns="83677" bIns="41838" rtlCol="0" anchor="ctr"/>
          <a:lstStyle/>
          <a:p>
            <a:endParaRPr lang="de-DE"/>
          </a:p>
        </p:txBody>
      </p:sp>
      <p:sp>
        <p:nvSpPr>
          <p:cNvPr id="5" name="Notizenplatzhalter 4"/>
          <p:cNvSpPr>
            <a:spLocks noGrp="1"/>
          </p:cNvSpPr>
          <p:nvPr>
            <p:ph type="body" sz="quarter" idx="3"/>
          </p:nvPr>
        </p:nvSpPr>
        <p:spPr>
          <a:xfrm>
            <a:off x="679450" y="4767704"/>
            <a:ext cx="5435600" cy="3900046"/>
          </a:xfrm>
          <a:prstGeom prst="rect">
            <a:avLst/>
          </a:prstGeom>
        </p:spPr>
        <p:txBody>
          <a:bodyPr vert="horz" lIns="83677" tIns="41838" rIns="83677" bIns="41838"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08936"/>
            <a:ext cx="2944760" cy="497065"/>
          </a:xfrm>
          <a:prstGeom prst="rect">
            <a:avLst/>
          </a:prstGeom>
        </p:spPr>
        <p:txBody>
          <a:bodyPr vert="horz" lIns="83677" tIns="41838" rIns="83677" bIns="41838" rtlCol="0" anchor="b"/>
          <a:lstStyle>
            <a:lvl1pPr algn="l">
              <a:defRPr sz="1100"/>
            </a:lvl1pPr>
          </a:lstStyle>
          <a:p>
            <a:endParaRPr lang="de-DE"/>
          </a:p>
        </p:txBody>
      </p:sp>
      <p:sp>
        <p:nvSpPr>
          <p:cNvPr id="7" name="Foliennummernplatzhalter 6"/>
          <p:cNvSpPr>
            <a:spLocks noGrp="1"/>
          </p:cNvSpPr>
          <p:nvPr>
            <p:ph type="sldNum" sz="quarter" idx="5"/>
          </p:nvPr>
        </p:nvSpPr>
        <p:spPr>
          <a:xfrm>
            <a:off x="3848314" y="9408936"/>
            <a:ext cx="2944760" cy="497065"/>
          </a:xfrm>
          <a:prstGeom prst="rect">
            <a:avLst/>
          </a:prstGeom>
        </p:spPr>
        <p:txBody>
          <a:bodyPr vert="horz" lIns="83677" tIns="41838" rIns="83677" bIns="41838" rtlCol="0" anchor="b"/>
          <a:lstStyle>
            <a:lvl1pPr algn="r">
              <a:defRPr sz="1100"/>
            </a:lvl1pPr>
          </a:lstStyle>
          <a:p>
            <a:fld id="{D9CDCE6C-4A29-4238-9BDF-88733B30049F}" type="slidenum">
              <a:rPr lang="de-DE" smtClean="0"/>
              <a:t>‹#›</a:t>
            </a:fld>
            <a:endParaRPr lang="de-DE"/>
          </a:p>
        </p:txBody>
      </p:sp>
    </p:spTree>
    <p:extLst>
      <p:ext uri="{BB962C8B-B14F-4D97-AF65-F5344CB8AC3E}">
        <p14:creationId xmlns:p14="http://schemas.microsoft.com/office/powerpoint/2010/main" val="4201835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9CDCE6C-4A29-4238-9BDF-88733B30049F}" type="slidenum">
              <a:rPr lang="de-DE" smtClean="0"/>
              <a:t>1</a:t>
            </a:fld>
            <a:endParaRPr lang="de-DE"/>
          </a:p>
        </p:txBody>
      </p:sp>
    </p:spTree>
    <p:extLst>
      <p:ext uri="{BB962C8B-B14F-4D97-AF65-F5344CB8AC3E}">
        <p14:creationId xmlns:p14="http://schemas.microsoft.com/office/powerpoint/2010/main" val="131332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9CDCE6C-4A29-4238-9BDF-88733B30049F}" type="slidenum">
              <a:rPr lang="de-DE" smtClean="0"/>
              <a:t>6</a:t>
            </a:fld>
            <a:endParaRPr lang="de-DE"/>
          </a:p>
        </p:txBody>
      </p:sp>
    </p:spTree>
    <p:extLst>
      <p:ext uri="{BB962C8B-B14F-4D97-AF65-F5344CB8AC3E}">
        <p14:creationId xmlns:p14="http://schemas.microsoft.com/office/powerpoint/2010/main" val="3497469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Page 1: Title + OBAM logo posi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47" name="Grafik 46">
            <a:extLst>
              <a:ext uri="{FF2B5EF4-FFF2-40B4-BE49-F238E27FC236}">
                <a16:creationId xmlns:a16="http://schemas.microsoft.com/office/drawing/2014/main" id="{69C6FB99-9C30-4C23-B1E5-0C027F5DC6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766302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4: Investment team v3">
    <p:spTree>
      <p:nvGrpSpPr>
        <p:cNvPr id="1" name=""/>
        <p:cNvGrpSpPr/>
        <p:nvPr/>
      </p:nvGrpSpPr>
      <p:grpSpPr>
        <a:xfrm>
          <a:off x="0" y="0"/>
          <a:ext cx="0" cy="0"/>
          <a:chOff x="0" y="0"/>
          <a:chExt cx="0" cy="0"/>
        </a:xfrm>
      </p:grpSpPr>
      <p:pic>
        <p:nvPicPr>
          <p:cNvPr id="16" name="object 2">
            <a:extLst>
              <a:ext uri="{FF2B5EF4-FFF2-40B4-BE49-F238E27FC236}">
                <a16:creationId xmlns:a16="http://schemas.microsoft.com/office/drawing/2014/main" id="{DAADD82B-4B47-4A8C-85C5-50E377C447FE}"/>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4824006"/>
            <a:ext cx="7559992" cy="5867996"/>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1181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2793802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e 5: Head + Risks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61490" y="4889500"/>
            <a:ext cx="6264000" cy="153888"/>
          </a:xfrm>
        </p:spPr>
        <p:txBody>
          <a:bodyPr>
            <a:spAutoFit/>
          </a:bodyPr>
          <a:lstStyle>
            <a:lvl1pPr>
              <a:lnSpc>
                <a:spcPct val="100000"/>
              </a:lnSpc>
              <a:spcAft>
                <a:spcPts val="0"/>
              </a:spcAft>
              <a:defRPr sz="1000" cap="none" baseline="0">
                <a:solidFill>
                  <a:schemeClr val="tx2"/>
                </a:solidFill>
                <a:latin typeface="Lato-Semibold"/>
              </a:defRPr>
            </a:lvl1pPr>
          </a:lstStyle>
          <a:p>
            <a:pPr lvl="0"/>
            <a:r>
              <a:rPr lang="de-DE" dirty="0"/>
              <a:t>Text 10pt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
        <p:nvSpPr>
          <p:cNvPr id="22" name="Espace réservé du texte 22">
            <a:extLst>
              <a:ext uri="{FF2B5EF4-FFF2-40B4-BE49-F238E27FC236}">
                <a16:creationId xmlns:a16="http://schemas.microsoft.com/office/drawing/2014/main" id="{1D7461AD-EF8D-48AB-BA2C-B32CE79E3786}"/>
              </a:ext>
            </a:extLst>
          </p:cNvPr>
          <p:cNvSpPr>
            <a:spLocks noGrp="1"/>
          </p:cNvSpPr>
          <p:nvPr>
            <p:ph type="body" sz="quarter" idx="27" hasCustomPrompt="1"/>
          </p:nvPr>
        </p:nvSpPr>
        <p:spPr>
          <a:xfrm>
            <a:off x="661490" y="4334731"/>
            <a:ext cx="6264000" cy="338554"/>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a:t>Risks 22pt Lato light CAP</a:t>
            </a:r>
          </a:p>
        </p:txBody>
      </p:sp>
    </p:spTree>
    <p:extLst>
      <p:ext uri="{BB962C8B-B14F-4D97-AF65-F5344CB8AC3E}">
        <p14:creationId xmlns:p14="http://schemas.microsoft.com/office/powerpoint/2010/main" val="454299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e 5: Head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Tree>
    <p:extLst>
      <p:ext uri="{BB962C8B-B14F-4D97-AF65-F5344CB8AC3E}">
        <p14:creationId xmlns:p14="http://schemas.microsoft.com/office/powerpoint/2010/main" val="56384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ge 5: Head">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15408626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ge 6: General characteristics + Disclaimer">
    <p:spTree>
      <p:nvGrpSpPr>
        <p:cNvPr id="1" name=""/>
        <p:cNvGrpSpPr/>
        <p:nvPr/>
      </p:nvGrpSpPr>
      <p:grpSpPr>
        <a:xfrm>
          <a:off x="0" y="0"/>
          <a:ext cx="0" cy="0"/>
          <a:chOff x="0" y="0"/>
          <a:chExt cx="0" cy="0"/>
        </a:xfrm>
      </p:grpSpPr>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338554"/>
          </a:xfrm>
          <a:prstGeom prst="rect">
            <a:avLst/>
          </a:prstGeom>
        </p:spPr>
        <p:txBody>
          <a:bodyPr lIns="0" tIns="0" rIns="0" bIns="0">
            <a:spAutoFit/>
          </a:bodyPr>
          <a:lstStyle>
            <a:lvl1pPr marL="0" indent="0">
              <a:lnSpc>
                <a:spcPct val="100000"/>
              </a:lnSpc>
              <a:spcAft>
                <a:spcPts val="0"/>
              </a:spcAft>
              <a:buNone/>
              <a:defRPr sz="2200" i="0" cap="none" baseline="0">
                <a:solidFill>
                  <a:srgbClr val="272529"/>
                </a:solidFill>
                <a:latin typeface="Libre Baskerville" panose="02000000000000000000" pitchFamily="2" charset="0"/>
              </a:defRPr>
            </a:lvl1pPr>
            <a:lvl2pPr marL="283397" indent="0">
              <a:buNone/>
              <a:defRPr sz="2400"/>
            </a:lvl2pPr>
            <a:lvl3pPr marL="566792" indent="0">
              <a:buNone/>
              <a:defRPr sz="2400"/>
            </a:lvl3pPr>
            <a:lvl4pPr marL="850189" indent="0">
              <a:buNone/>
              <a:defRPr sz="2400"/>
            </a:lvl4pPr>
            <a:lvl5pPr marL="1133586" indent="0">
              <a:buNone/>
              <a:defRPr sz="2400"/>
            </a:lvl5pPr>
          </a:lstStyle>
          <a:p>
            <a:r>
              <a:rPr lang="en-US" i="1" dirty="0">
                <a:latin typeface="Libre Baskerville" panose="02000000000000000000" pitchFamily="2" charset="0"/>
              </a:rPr>
              <a:t>Title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9844227"/>
            <a:ext cx="6264000" cy="323165"/>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tx2"/>
                </a:solidFill>
                <a:latin typeface="Lato Light"/>
                <a:cs typeface="Lato Light"/>
              </a:defRPr>
            </a:lvl1pPr>
          </a:lstStyle>
          <a:p>
            <a:pPr marL="12700" marR="5080" lvl="0" defTabSz="914400">
              <a:lnSpc>
                <a:spcPct val="100000"/>
              </a:lnSpc>
              <a:spcBef>
                <a:spcPts val="100"/>
              </a:spcBef>
            </a:pPr>
            <a:r>
              <a:rPr lang="de-DE" dirty="0"/>
              <a:t>Company </a:t>
            </a:r>
            <a:r>
              <a:rPr lang="de-DE" dirty="0" err="1"/>
              <a:t>name</a:t>
            </a:r>
            <a:r>
              <a:rPr lang="de-DE" dirty="0"/>
              <a:t> 8pt </a:t>
            </a:r>
            <a:r>
              <a:rPr lang="de-DE" dirty="0" err="1"/>
              <a:t>Lato</a:t>
            </a:r>
            <a:r>
              <a:rPr lang="de-DE" dirty="0"/>
              <a:t> </a:t>
            </a:r>
            <a:r>
              <a:rPr lang="de-DE" dirty="0" err="1"/>
              <a:t>bold</a:t>
            </a:r>
            <a:br>
              <a:rPr lang="de-DE" dirty="0"/>
            </a:br>
            <a:r>
              <a:rPr lang="de-DE" dirty="0"/>
              <a:t>Second </a:t>
            </a:r>
            <a:r>
              <a:rPr lang="de-DE" dirty="0" err="1"/>
              <a:t>line</a:t>
            </a:r>
            <a:r>
              <a:rPr lang="de-DE" dirty="0"/>
              <a:t> 7pt </a:t>
            </a:r>
            <a:r>
              <a:rPr lang="de-DE" dirty="0" err="1"/>
              <a:t>Lato</a:t>
            </a:r>
            <a:r>
              <a:rPr lang="de-DE" dirty="0"/>
              <a:t> light</a:t>
            </a:r>
            <a:br>
              <a:rPr lang="de-DE" dirty="0"/>
            </a:br>
            <a:r>
              <a:rPr lang="de-DE" dirty="0"/>
              <a:t>Internet </a:t>
            </a:r>
            <a:r>
              <a:rPr lang="de-DE" dirty="0" err="1"/>
              <a:t>address</a:t>
            </a:r>
            <a:r>
              <a:rPr lang="de-DE" dirty="0"/>
              <a:t> ODDO RED 8pt </a:t>
            </a:r>
            <a:r>
              <a:rPr lang="de-DE" dirty="0" err="1"/>
              <a:t>Lato</a:t>
            </a:r>
            <a:r>
              <a:rPr lang="de-DE" dirty="0"/>
              <a:t> </a:t>
            </a:r>
            <a:r>
              <a:rPr lang="de-DE" dirty="0" err="1"/>
              <a:t>bold</a:t>
            </a:r>
            <a:r>
              <a:rPr lang="de-DE" dirty="0"/>
              <a:t> </a:t>
            </a:r>
            <a:r>
              <a:rPr lang="de-DE" dirty="0" err="1"/>
              <a:t>underlined</a:t>
            </a:r>
            <a:endParaRPr lang="de-DE"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40">
            <a:extLst>
              <a:ext uri="{FF2B5EF4-FFF2-40B4-BE49-F238E27FC236}">
                <a16:creationId xmlns:a16="http://schemas.microsoft.com/office/drawing/2014/main" id="{83830430-5F6E-49A9-B78E-093FAC22DA47}"/>
              </a:ext>
            </a:extLst>
          </p:cNvPr>
          <p:cNvSpPr>
            <a:spLocks noGrp="1"/>
          </p:cNvSpPr>
          <p:nvPr>
            <p:ph type="body" sz="quarter" idx="26" hasCustomPrompt="1"/>
          </p:nvPr>
        </p:nvSpPr>
        <p:spPr>
          <a:xfrm>
            <a:off x="661490" y="9410378"/>
            <a:ext cx="6264000" cy="123111"/>
          </a:xfrm>
        </p:spPr>
        <p:txBody>
          <a:bodyPr anchor="b" anchorCtr="0">
            <a:spAutoFit/>
          </a:bodyPr>
          <a:lstStyle>
            <a:lvl1pPr>
              <a:lnSpc>
                <a:spcPct val="100000"/>
              </a:lnSpc>
              <a:spcAft>
                <a:spcPts val="0"/>
              </a:spcAft>
              <a:defRPr sz="800" cap="none" baseline="0">
                <a:solidFill>
                  <a:schemeClr val="tx2"/>
                </a:solidFill>
                <a:latin typeface="+mj-lt"/>
              </a:defRPr>
            </a:lvl1pPr>
          </a:lstStyle>
          <a:p>
            <a:pPr lvl="0"/>
            <a:r>
              <a:rPr lang="de-DE" dirty="0"/>
              <a:t>Disclaimer 8pt </a:t>
            </a:r>
            <a:r>
              <a:rPr lang="de-DE" dirty="0" err="1"/>
              <a:t>Lato</a:t>
            </a:r>
            <a:r>
              <a:rPr lang="de-DE" dirty="0"/>
              <a:t> light and </a:t>
            </a:r>
            <a:r>
              <a:rPr lang="de-DE" dirty="0" err="1"/>
              <a:t>semibold</a:t>
            </a:r>
            <a:endParaRPr lang="de-DE" dirty="0"/>
          </a:p>
        </p:txBody>
      </p:sp>
    </p:spTree>
    <p:extLst>
      <p:ext uri="{BB962C8B-B14F-4D97-AF65-F5344CB8AC3E}">
        <p14:creationId xmlns:p14="http://schemas.microsoft.com/office/powerpoint/2010/main" val="1788140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1: Title + OBAM logo nega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3" name="Grafik 2">
            <a:extLst>
              <a:ext uri="{FF2B5EF4-FFF2-40B4-BE49-F238E27FC236}">
                <a16:creationId xmlns:a16="http://schemas.microsoft.com/office/drawing/2014/main" id="{D0C1DE6F-5719-4767-98FC-C10E23FF2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114486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2: Head + Text">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188363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2445146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2: Head + Text + Image">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48000" y="3319300"/>
            <a:ext cx="6263999" cy="2988000"/>
          </a:xfrm>
          <a:prstGeom prst="rect">
            <a:avLst/>
          </a:prstGeom>
        </p:spPr>
        <p:txBody>
          <a:bodyPr lIns="0" anchor="ctr">
            <a:normAutofit/>
          </a:bodyPr>
          <a:lstStyle>
            <a:lvl1pPr marL="0" indent="0" algn="ctr">
              <a:buNone/>
              <a:defRPr sz="2000" cap="all" baseline="0"/>
            </a:lvl1pPr>
          </a:lstStyle>
          <a:p>
            <a:r>
              <a:rPr lang="fr-FR"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2223240"/>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1883631"/>
            <a:ext cx="6264000" cy="184666"/>
          </a:xfrm>
        </p:spPr>
        <p:txBody>
          <a:bodyPr>
            <a:spAutoFit/>
          </a:bodyPr>
          <a:lstStyle>
            <a:lvl1pPr>
              <a:lnSpc>
                <a:spcPct val="100000"/>
              </a:lnSpc>
              <a:spcAft>
                <a:spcPts val="0"/>
              </a:spcAft>
              <a:defRPr sz="1200" cap="none" baseline="0">
                <a:solidFill>
                  <a:schemeClr val="tx2"/>
                </a:solidFill>
                <a:latin typeface="Lato-Semibold"/>
              </a:defRPr>
            </a:lvl1pPr>
          </a:lstStyle>
          <a:p>
            <a:pPr lvl="0"/>
            <a:r>
              <a:rPr lang="de-DE" dirty="0" err="1"/>
              <a:t>Subtitle</a:t>
            </a:r>
            <a:r>
              <a:rPr lang="de-DE" dirty="0"/>
              <a:t> 12pt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3763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3: Image v1 + Head + Text v1">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4716245"/>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2" name="Textplatzhalter 40">
            <a:extLst>
              <a:ext uri="{FF2B5EF4-FFF2-40B4-BE49-F238E27FC236}">
                <a16:creationId xmlns:a16="http://schemas.microsoft.com/office/drawing/2014/main" id="{9B7D4E6F-1724-42F8-816C-2AE906340138}"/>
              </a:ext>
            </a:extLst>
          </p:cNvPr>
          <p:cNvSpPr>
            <a:spLocks noGrp="1"/>
          </p:cNvSpPr>
          <p:nvPr>
            <p:ph type="body" sz="quarter" idx="28" hasCustomPrompt="1"/>
          </p:nvPr>
        </p:nvSpPr>
        <p:spPr>
          <a:xfrm>
            <a:off x="3930652"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33" name="Textplatzhalter 42">
            <a:extLst>
              <a:ext uri="{FF2B5EF4-FFF2-40B4-BE49-F238E27FC236}">
                <a16:creationId xmlns:a16="http://schemas.microsoft.com/office/drawing/2014/main" id="{FDC61FA8-46F4-4FFE-A2A5-BF8635B89283}"/>
              </a:ext>
            </a:extLst>
          </p:cNvPr>
          <p:cNvSpPr>
            <a:spLocks noGrp="1"/>
          </p:cNvSpPr>
          <p:nvPr>
            <p:ph type="body" sz="quarter" idx="29" hasCustomPrompt="1"/>
          </p:nvPr>
        </p:nvSpPr>
        <p:spPr>
          <a:xfrm>
            <a:off x="3930652"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Mastertextformat bearbeiten 10pt </a:t>
            </a:r>
            <a:r>
              <a:rPr lang="de-DE" dirty="0" err="1"/>
              <a:t>Lato</a:t>
            </a:r>
            <a:r>
              <a:rPr lang="de-DE" dirty="0"/>
              <a:t> light</a:t>
            </a:r>
          </a:p>
        </p:txBody>
      </p:sp>
      <p:pic>
        <p:nvPicPr>
          <p:cNvPr id="2" name="Image 17">
            <a:extLst>
              <a:ext uri="{FF2B5EF4-FFF2-40B4-BE49-F238E27FC236}">
                <a16:creationId xmlns:a16="http://schemas.microsoft.com/office/drawing/2014/main" id="{A43CF3FA-9C3D-116A-65C3-56133BFDB0D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817689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3: Image v1 + Head + Text v2">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716245"/>
            <a:ext cx="626400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3" name="Textplatzhalter 42">
            <a:extLst>
              <a:ext uri="{FF2B5EF4-FFF2-40B4-BE49-F238E27FC236}">
                <a16:creationId xmlns:a16="http://schemas.microsoft.com/office/drawing/2014/main" id="{18ADA75D-1967-4ED2-8A84-9E719AD5AC0A}"/>
              </a:ext>
            </a:extLst>
          </p:cNvPr>
          <p:cNvSpPr>
            <a:spLocks noGrp="1"/>
          </p:cNvSpPr>
          <p:nvPr>
            <p:ph type="body" sz="quarter" idx="30" hasCustomPrompt="1"/>
          </p:nvPr>
        </p:nvSpPr>
        <p:spPr>
          <a:xfrm>
            <a:off x="654050" y="497644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Tree>
    <p:extLst>
      <p:ext uri="{BB962C8B-B14F-4D97-AF65-F5344CB8AC3E}">
        <p14:creationId xmlns:p14="http://schemas.microsoft.com/office/powerpoint/2010/main" val="892221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ge 3: Image v2 + Head + Text">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47711" y="469900"/>
            <a:ext cx="6264292" cy="4311015"/>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429709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41099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950113 h 4311015"/>
              <a:gd name="connsiteX5" fmla="*/ 444 w 6266017"/>
              <a:gd name="connsiteY5" fmla="*/ 2330988 h 4311015"/>
              <a:gd name="connsiteX6" fmla="*/ 2017 w 6266017"/>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327178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327178 h 4311015"/>
              <a:gd name="connsiteX5" fmla="*/ 4142 w 6264000"/>
              <a:gd name="connsiteY5" fmla="*/ 232717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327178 h 4311015"/>
              <a:gd name="connsiteX5" fmla="*/ 444 w 6266017"/>
              <a:gd name="connsiteY5" fmla="*/ 2329083 h 4311015"/>
              <a:gd name="connsiteX6" fmla="*/ 2017 w 6266017"/>
              <a:gd name="connsiteY6" fmla="*/ 0 h 4311015"/>
              <a:gd name="connsiteX0" fmla="*/ 292 w 6264292"/>
              <a:gd name="connsiteY0" fmla="*/ 0 h 4311015"/>
              <a:gd name="connsiteX1" fmla="*/ 6264292 w 6264292"/>
              <a:gd name="connsiteY1" fmla="*/ 0 h 4311015"/>
              <a:gd name="connsiteX2" fmla="*/ 6262387 w 6264292"/>
              <a:gd name="connsiteY2" fmla="*/ 4307205 h 4311015"/>
              <a:gd name="connsiteX3" fmla="*/ 3131526 w 6264292"/>
              <a:gd name="connsiteY3" fmla="*/ 4311015 h 4311015"/>
              <a:gd name="connsiteX4" fmla="*/ 3131526 w 6264292"/>
              <a:gd name="connsiteY4" fmla="*/ 2327178 h 4311015"/>
              <a:gd name="connsiteX5" fmla="*/ 624 w 6264292"/>
              <a:gd name="connsiteY5" fmla="*/ 2329083 h 4311015"/>
              <a:gd name="connsiteX6" fmla="*/ 292 w 6264292"/>
              <a:gd name="connsiteY6" fmla="*/ 0 h 43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4292" h="4311015">
                <a:moveTo>
                  <a:pt x="292" y="0"/>
                </a:moveTo>
                <a:lnTo>
                  <a:pt x="6264292" y="0"/>
                </a:lnTo>
                <a:lnTo>
                  <a:pt x="6262387" y="4307205"/>
                </a:lnTo>
                <a:lnTo>
                  <a:pt x="3131526" y="4311015"/>
                </a:lnTo>
                <a:lnTo>
                  <a:pt x="3131526" y="2327178"/>
                </a:lnTo>
                <a:lnTo>
                  <a:pt x="624" y="2329083"/>
                </a:lnTo>
                <a:cubicBezTo>
                  <a:pt x="-1392" y="134571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091769"/>
            <a:ext cx="2880000" cy="892900"/>
          </a:xfrm>
          <a:prstGeom prst="rect">
            <a:avLst/>
          </a:prstGeom>
        </p:spPr>
        <p:txBody>
          <a:bodyPr lIns="0" tIns="0" rIns="0" bIns="0">
            <a:no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628634"/>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4" name="Textplatzhalter 42">
            <a:extLst>
              <a:ext uri="{FF2B5EF4-FFF2-40B4-BE49-F238E27FC236}">
                <a16:creationId xmlns:a16="http://schemas.microsoft.com/office/drawing/2014/main" id="{C67B0593-F876-4939-9748-17DA6E63959C}"/>
              </a:ext>
            </a:extLst>
          </p:cNvPr>
          <p:cNvSpPr>
            <a:spLocks noGrp="1"/>
          </p:cNvSpPr>
          <p:nvPr>
            <p:ph type="body" sz="quarter" idx="25" hasCustomPrompt="1"/>
          </p:nvPr>
        </p:nvSpPr>
        <p:spPr>
          <a:xfrm>
            <a:off x="654050" y="5515928"/>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35" name="Textplatzhalter 40">
            <a:extLst>
              <a:ext uri="{FF2B5EF4-FFF2-40B4-BE49-F238E27FC236}">
                <a16:creationId xmlns:a16="http://schemas.microsoft.com/office/drawing/2014/main" id="{8B8515A0-1A5C-4C13-9BDD-837C361CA0D0}"/>
              </a:ext>
            </a:extLst>
          </p:cNvPr>
          <p:cNvSpPr>
            <a:spLocks noGrp="1"/>
          </p:cNvSpPr>
          <p:nvPr>
            <p:ph type="body" sz="quarter" idx="28" hasCustomPrompt="1"/>
          </p:nvPr>
        </p:nvSpPr>
        <p:spPr>
          <a:xfrm>
            <a:off x="654050" y="5072281"/>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Tree>
    <p:extLst>
      <p:ext uri="{BB962C8B-B14F-4D97-AF65-F5344CB8AC3E}">
        <p14:creationId xmlns:p14="http://schemas.microsoft.com/office/powerpoint/2010/main" val="216265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age 4: Investment team v1">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5553011"/>
            <a:ext cx="7559992" cy="5138991"/>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1287747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4: Investment team v2">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6489700"/>
            <a:ext cx="7559992" cy="4202302"/>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17" name="Textplatzhalter 40">
            <a:extLst>
              <a:ext uri="{FF2B5EF4-FFF2-40B4-BE49-F238E27FC236}">
                <a16:creationId xmlns:a16="http://schemas.microsoft.com/office/drawing/2014/main" id="{64345198-E683-4587-B92E-4A9744B32896}"/>
              </a:ext>
            </a:extLst>
          </p:cNvPr>
          <p:cNvSpPr>
            <a:spLocks noGrp="1"/>
          </p:cNvSpPr>
          <p:nvPr>
            <p:ph type="body" sz="quarter" idx="26" hasCustomPrompt="1"/>
          </p:nvPr>
        </p:nvSpPr>
        <p:spPr>
          <a:xfrm>
            <a:off x="648000" y="6352655"/>
            <a:ext cx="6264000" cy="215444"/>
          </a:xfrm>
        </p:spPr>
        <p:txBody>
          <a:bodyPr>
            <a:spAutoFit/>
          </a:bodyPr>
          <a:lstStyle>
            <a:lvl1pPr>
              <a:lnSpc>
                <a:spcPct val="100000"/>
              </a:lnSpc>
              <a:spcAft>
                <a:spcPts val="0"/>
              </a:spcAft>
              <a:defRPr sz="1400" cap="all" baseline="0">
                <a:solidFill>
                  <a:schemeClr val="bg1"/>
                </a:solidFill>
                <a:latin typeface="+mj-lt"/>
              </a:defRPr>
            </a:lvl1pPr>
          </a:lstStyle>
          <a:p>
            <a:pPr lvl="0"/>
            <a:r>
              <a:rPr lang="de-DE" dirty="0" err="1"/>
              <a:t>Subtitle</a:t>
            </a:r>
            <a:r>
              <a:rPr lang="de-DE" dirty="0"/>
              <a:t> 14pt </a:t>
            </a:r>
            <a:r>
              <a:rPr lang="de-DE" dirty="0" err="1"/>
              <a:t>Lato</a:t>
            </a:r>
            <a:r>
              <a:rPr lang="de-DE" dirty="0"/>
              <a:t> light Cap</a:t>
            </a:r>
          </a:p>
        </p:txBody>
      </p:sp>
    </p:spTree>
    <p:extLst>
      <p:ext uri="{BB962C8B-B14F-4D97-AF65-F5344CB8AC3E}">
        <p14:creationId xmlns:p14="http://schemas.microsoft.com/office/powerpoint/2010/main" val="190216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Textplatzhalter 14">
            <a:extLst>
              <a:ext uri="{FF2B5EF4-FFF2-40B4-BE49-F238E27FC236}">
                <a16:creationId xmlns:a16="http://schemas.microsoft.com/office/drawing/2014/main" id="{ACAFEE6B-2BCE-4843-8187-4F4ADFCC7B61}"/>
              </a:ext>
            </a:extLst>
          </p:cNvPr>
          <p:cNvSpPr>
            <a:spLocks noGrp="1"/>
          </p:cNvSpPr>
          <p:nvPr>
            <p:ph type="body" idx="1"/>
          </p:nvPr>
        </p:nvSpPr>
        <p:spPr>
          <a:xfrm>
            <a:off x="654050" y="1584000"/>
            <a:ext cx="6264000" cy="8029900"/>
          </a:xfrm>
          <a:prstGeom prst="rect">
            <a:avLst/>
          </a:prstGeom>
        </p:spPr>
        <p:txBody>
          <a:bodyPr vert="horz" lIns="0" tIns="0" rIns="0" bIns="0" rtlCol="0">
            <a:normAutofit/>
          </a:bodyPr>
          <a:lstStyle/>
          <a:p>
            <a:pPr lvl="0"/>
            <a:r>
              <a:rPr lang="de-DE" dirty="0"/>
              <a:t>Edit </a:t>
            </a:r>
            <a:r>
              <a:rPr lang="de-DE" dirty="0" err="1"/>
              <a:t>master</a:t>
            </a:r>
            <a:r>
              <a:rPr lang="de-DE" dirty="0"/>
              <a:t> </a:t>
            </a:r>
            <a:r>
              <a:rPr lang="de-DE" dirty="0" err="1"/>
              <a:t>text</a:t>
            </a:r>
            <a:r>
              <a:rPr lang="de-DE" dirty="0"/>
              <a:t> </a:t>
            </a:r>
            <a:r>
              <a:rPr lang="de-DE" dirty="0" err="1"/>
              <a:t>format</a:t>
            </a:r>
            <a:endParaRPr lang="de-DE" dirty="0"/>
          </a:p>
        </p:txBody>
      </p:sp>
      <p:sp>
        <p:nvSpPr>
          <p:cNvPr id="16" name="Titelplatzhalter 15">
            <a:extLst>
              <a:ext uri="{FF2B5EF4-FFF2-40B4-BE49-F238E27FC236}">
                <a16:creationId xmlns:a16="http://schemas.microsoft.com/office/drawing/2014/main" id="{E743F25A-B7E4-49F1-9243-99F4DC3CF33B}"/>
              </a:ext>
            </a:extLst>
          </p:cNvPr>
          <p:cNvSpPr>
            <a:spLocks noGrp="1"/>
          </p:cNvSpPr>
          <p:nvPr>
            <p:ph type="title"/>
          </p:nvPr>
        </p:nvSpPr>
        <p:spPr>
          <a:xfrm>
            <a:off x="654050" y="720000"/>
            <a:ext cx="6264000" cy="304699"/>
          </a:xfrm>
          <a:prstGeom prst="rect">
            <a:avLst/>
          </a:prstGeom>
        </p:spPr>
        <p:txBody>
          <a:bodyPr vert="horz" lIns="0" tIns="0" rIns="0" bIns="0" rtlCol="0" anchor="t" anchorCtr="0">
            <a:spAutoFit/>
          </a:bodyPr>
          <a:lstStyle/>
          <a:p>
            <a:r>
              <a:rPr lang="de-DE" dirty="0"/>
              <a:t>Mastertitelformat bearbeiten</a:t>
            </a:r>
          </a:p>
        </p:txBody>
      </p:sp>
      <p:sp>
        <p:nvSpPr>
          <p:cNvPr id="3" name="TextBox 2">
            <a:extLst>
              <a:ext uri="{FF2B5EF4-FFF2-40B4-BE49-F238E27FC236}">
                <a16:creationId xmlns:a16="http://schemas.microsoft.com/office/drawing/2014/main" id="{A7EB3888-23E1-13CA-908D-7B5A0E3CCA26}"/>
              </a:ext>
            </a:extLst>
          </p:cNvPr>
          <p:cNvSpPr txBox="1"/>
          <p:nvPr userDrawn="1">
            <p:extLst>
              <p:ext uri="{1162E1C5-73C7-4A58-AE30-91384D911F3F}">
                <p184:classification xmlns:p184="http://schemas.microsoft.com/office/powerpoint/2018/4/main" val="ftr"/>
              </p:ext>
            </p:extLst>
          </p:nvPr>
        </p:nvSpPr>
        <p:spPr>
          <a:xfrm>
            <a:off x="3615500" y="10507980"/>
            <a:ext cx="347662" cy="121920"/>
          </a:xfrm>
          <a:prstGeom prst="rect">
            <a:avLst/>
          </a:prstGeom>
        </p:spPr>
        <p:txBody>
          <a:bodyPr horzOverflow="overflow" lIns="0" tIns="0" rIns="0" bIns="0">
            <a:spAutoFit/>
          </a:bodyPr>
          <a:lstStyle/>
          <a:p>
            <a:pPr algn="l"/>
            <a:r>
              <a:rPr lang="fr-FR" sz="8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472652215"/>
      </p:ext>
    </p:extLst>
  </p:cSld>
  <p:clrMap bg1="lt1" tx1="dk1" bg2="lt2" tx2="dk2" accent1="accent1" accent2="accent2" accent3="accent3" accent4="accent4" accent5="accent5" accent6="accent6" hlink="hlink" folHlink="folHlink"/>
  <p:sldLayoutIdLst>
    <p:sldLayoutId id="2147483684" r:id="rId1"/>
    <p:sldLayoutId id="2147483723" r:id="rId2"/>
    <p:sldLayoutId id="2147483720" r:id="rId3"/>
    <p:sldLayoutId id="2147483685" r:id="rId4"/>
    <p:sldLayoutId id="2147483715" r:id="rId5"/>
    <p:sldLayoutId id="2147483721" r:id="rId6"/>
    <p:sldLayoutId id="2147483716" r:id="rId7"/>
    <p:sldLayoutId id="2147483683" r:id="rId8"/>
    <p:sldLayoutId id="2147483724" r:id="rId9"/>
    <p:sldLayoutId id="2147483717" r:id="rId10"/>
    <p:sldLayoutId id="2147483718" r:id="rId11"/>
    <p:sldLayoutId id="2147483722" r:id="rId12"/>
    <p:sldLayoutId id="2147483725" r:id="rId13"/>
    <p:sldLayoutId id="2147483719" r:id="rId14"/>
  </p:sldLayoutIdLst>
  <p:txStyles>
    <p:titleStyle>
      <a:lvl1pPr algn="l" defTabSz="566792" rtl="0" eaLnBrk="1" latinLnBrk="0" hangingPunct="1">
        <a:lnSpc>
          <a:spcPct val="90000"/>
        </a:lnSpc>
        <a:spcBef>
          <a:spcPct val="0"/>
        </a:spcBef>
        <a:buNone/>
        <a:defRPr lang="fr-FR" sz="2200" b="0" i="0" kern="1100" cap="all" spc="84" baseline="0" smtClean="0">
          <a:solidFill>
            <a:schemeClr val="tx2"/>
          </a:solidFill>
          <a:latin typeface="+mj-lt"/>
          <a:ea typeface="Lato Heavy" panose="020F0502020204030203" pitchFamily="34" charset="0"/>
          <a:cs typeface="Lato Heavy" panose="020F0502020204030203" pitchFamily="34" charset="0"/>
        </a:defRPr>
      </a:lvl1pPr>
    </p:titleStyle>
    <p:bodyStyle>
      <a:lvl1pPr marL="0" indent="0" algn="l" defTabSz="566792" rtl="0" eaLnBrk="1" latinLnBrk="0" hangingPunct="1">
        <a:lnSpc>
          <a:spcPct val="90000"/>
        </a:lnSpc>
        <a:spcBef>
          <a:spcPts val="0"/>
        </a:spcBef>
        <a:spcAft>
          <a:spcPts val="600"/>
        </a:spcAft>
        <a:buFont typeface="Arial" panose="020B0604020202020204" pitchFamily="34" charset="0"/>
        <a:buNone/>
        <a:defRPr sz="1000" kern="1200">
          <a:solidFill>
            <a:schemeClr val="tx1"/>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p:bodyStyle>
    <p:otherStyle>
      <a:defPPr>
        <a:defRPr lang="fr-FR"/>
      </a:defPPr>
      <a:lvl1pPr marL="0" algn="l" defTabSz="566792" rtl="0" eaLnBrk="1" latinLnBrk="0" hangingPunct="1">
        <a:defRPr sz="1116" kern="1200">
          <a:solidFill>
            <a:schemeClr val="tx1"/>
          </a:solidFill>
          <a:latin typeface="+mn-lt"/>
          <a:ea typeface="+mn-ea"/>
          <a:cs typeface="+mn-cs"/>
        </a:defRPr>
      </a:lvl1pPr>
      <a:lvl2pPr marL="283397" algn="l" defTabSz="566792" rtl="0" eaLnBrk="1" latinLnBrk="0" hangingPunct="1">
        <a:defRPr sz="1116" kern="1200">
          <a:solidFill>
            <a:schemeClr val="tx1"/>
          </a:solidFill>
          <a:latin typeface="+mn-lt"/>
          <a:ea typeface="+mn-ea"/>
          <a:cs typeface="+mn-cs"/>
        </a:defRPr>
      </a:lvl2pPr>
      <a:lvl3pPr marL="566792" algn="l" defTabSz="566792" rtl="0" eaLnBrk="1" latinLnBrk="0" hangingPunct="1">
        <a:defRPr sz="1116" kern="1200">
          <a:solidFill>
            <a:schemeClr val="tx1"/>
          </a:solidFill>
          <a:latin typeface="+mn-lt"/>
          <a:ea typeface="+mn-ea"/>
          <a:cs typeface="+mn-cs"/>
        </a:defRPr>
      </a:lvl3pPr>
      <a:lvl4pPr marL="850189" algn="l" defTabSz="566792" rtl="0" eaLnBrk="1" latinLnBrk="0" hangingPunct="1">
        <a:defRPr sz="1116" kern="1200">
          <a:solidFill>
            <a:schemeClr val="tx1"/>
          </a:solidFill>
          <a:latin typeface="+mn-lt"/>
          <a:ea typeface="+mn-ea"/>
          <a:cs typeface="+mn-cs"/>
        </a:defRPr>
      </a:lvl4pPr>
      <a:lvl5pPr marL="1133585" algn="l" defTabSz="566792" rtl="0" eaLnBrk="1" latinLnBrk="0" hangingPunct="1">
        <a:defRPr sz="1116" kern="1200">
          <a:solidFill>
            <a:schemeClr val="tx1"/>
          </a:solidFill>
          <a:latin typeface="+mn-lt"/>
          <a:ea typeface="+mn-ea"/>
          <a:cs typeface="+mn-cs"/>
        </a:defRPr>
      </a:lvl5pPr>
      <a:lvl6pPr marL="1416982" algn="l" defTabSz="566792" rtl="0" eaLnBrk="1" latinLnBrk="0" hangingPunct="1">
        <a:defRPr sz="1116" kern="1200">
          <a:solidFill>
            <a:schemeClr val="tx1"/>
          </a:solidFill>
          <a:latin typeface="+mn-lt"/>
          <a:ea typeface="+mn-ea"/>
          <a:cs typeface="+mn-cs"/>
        </a:defRPr>
      </a:lvl6pPr>
      <a:lvl7pPr marL="1700378" algn="l" defTabSz="566792" rtl="0" eaLnBrk="1" latinLnBrk="0" hangingPunct="1">
        <a:defRPr sz="1116" kern="1200">
          <a:solidFill>
            <a:schemeClr val="tx1"/>
          </a:solidFill>
          <a:latin typeface="+mn-lt"/>
          <a:ea typeface="+mn-ea"/>
          <a:cs typeface="+mn-cs"/>
        </a:defRPr>
      </a:lvl7pPr>
      <a:lvl8pPr marL="1983774" algn="l" defTabSz="566792" rtl="0" eaLnBrk="1" latinLnBrk="0" hangingPunct="1">
        <a:defRPr sz="1116" kern="1200">
          <a:solidFill>
            <a:schemeClr val="tx1"/>
          </a:solidFill>
          <a:latin typeface="+mn-lt"/>
          <a:ea typeface="+mn-ea"/>
          <a:cs typeface="+mn-cs"/>
        </a:defRPr>
      </a:lvl8pPr>
      <a:lvl9pPr marL="2267171" algn="l" defTabSz="566792" rtl="0" eaLnBrk="1" latinLnBrk="0" hangingPunct="1">
        <a:defRPr sz="111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444" userDrawn="1">
          <p15:clr>
            <a:srgbClr val="F26B43"/>
          </p15:clr>
        </p15:guide>
        <p15:guide id="2" orient="horz" pos="1475" userDrawn="1">
          <p15:clr>
            <a:srgbClr val="F26B43"/>
          </p15:clr>
        </p15:guide>
        <p15:guide id="3" orient="horz" pos="6396" userDrawn="1">
          <p15:clr>
            <a:srgbClr val="F26B43"/>
          </p15:clr>
        </p15:guide>
        <p15:guide id="4" pos="316" userDrawn="1">
          <p15:clr>
            <a:srgbClr val="F26B43"/>
          </p15:clr>
        </p15:guide>
        <p15:guide id="6" orient="horz" pos="6248" userDrawn="1">
          <p15:clr>
            <a:srgbClr val="F26B43"/>
          </p15:clr>
        </p15:guide>
        <p15:guide id="7" orient="horz" pos="6056" userDrawn="1">
          <p15:clr>
            <a:srgbClr val="F26B43"/>
          </p15:clr>
        </p15:guide>
        <p15:guide id="8" orient="horz" pos="296" userDrawn="1">
          <p15:clr>
            <a:srgbClr val="F26B43"/>
          </p15:clr>
        </p15:guide>
        <p15:guide id="9" orient="horz" pos="2336" userDrawn="1">
          <p15:clr>
            <a:srgbClr val="F26B43"/>
          </p15:clr>
        </p15:guide>
        <p15:guide id="10" orient="horz" pos="1804" userDrawn="1">
          <p15:clr>
            <a:srgbClr val="F26B43"/>
          </p15:clr>
        </p15:guide>
        <p15:guide id="11" pos="2380" userDrawn="1">
          <p15:clr>
            <a:srgbClr val="F26B43"/>
          </p15:clr>
        </p15:guide>
        <p15:guide id="12" pos="4396" userDrawn="1">
          <p15:clr>
            <a:srgbClr val="F26B43"/>
          </p15:clr>
        </p15:guide>
        <p15:guide id="13" pos="364" userDrawn="1">
          <p15:clr>
            <a:srgbClr val="F26B43"/>
          </p15:clr>
        </p15:guide>
        <p15:guide id="14" pos="4348" userDrawn="1">
          <p15:clr>
            <a:srgbClr val="F26B43"/>
          </p15:clr>
        </p15:guide>
        <p15:guide id="15" pos="412" userDrawn="1">
          <p15:clr>
            <a:srgbClr val="F26B43"/>
          </p15:clr>
        </p15:guide>
        <p15:guide id="16" orient="horz" pos="440" userDrawn="1">
          <p15:clr>
            <a:srgbClr val="F26B43"/>
          </p15:clr>
        </p15:guide>
        <p15:guide id="17" orient="horz" pos="1016" userDrawn="1">
          <p15:clr>
            <a:srgbClr val="F26B43"/>
          </p15:clr>
        </p15:guide>
        <p15:guide id="18" orient="horz" pos="6551" userDrawn="1">
          <p15:clr>
            <a:srgbClr val="F26B43"/>
          </p15:clr>
        </p15:guide>
        <p15:guide id="19" pos="2284" userDrawn="1">
          <p15:clr>
            <a:srgbClr val="F26B43"/>
          </p15:clr>
        </p15:guide>
        <p15:guide id="20" pos="247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1C_86B52EF4.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emf"/><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microsoft.com/office/2007/relationships/hdphoto" Target="../media/hdphoto1.wdp"/><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jpeg"/><Relationship Id="rId2" Type="http://schemas.openxmlformats.org/officeDocument/2006/relationships/image" Target="../media/image10.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jpe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3.emf"/><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2.png"/><Relationship Id="rId7" Type="http://schemas.openxmlformats.org/officeDocument/2006/relationships/image" Target="../media/image34.jpeg"/><Relationship Id="rId2" Type="http://schemas.microsoft.com/office/2018/10/relationships/comments" Target="../comments/modernComment_13C_A1900706.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emf"/><Relationship Id="rId10" Type="http://schemas.openxmlformats.org/officeDocument/2006/relationships/chart" Target="../charts/chart1.xml"/><Relationship Id="rId4" Type="http://schemas.microsoft.com/office/2007/relationships/hdphoto" Target="../media/hdphoto2.wdp"/><Relationship Id="rId9" Type="http://schemas.openxmlformats.org/officeDocument/2006/relationships/image" Target="../media/image36.jpeg"/></Relationships>
</file>

<file path=ppt/slides/_rels/slide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chart" Target="../charts/chart2.xml"/><Relationship Id="rId7" Type="http://schemas.openxmlformats.org/officeDocument/2006/relationships/image" Target="../media/image39.svg"/><Relationship Id="rId2" Type="http://schemas.microsoft.com/office/2018/10/relationships/comments" Target="../comments/modernComment_11F_A6F886DA.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chart" Target="../charts/chart3.xml"/><Relationship Id="rId9" Type="http://schemas.openxmlformats.org/officeDocument/2006/relationships/image" Target="../media/image41.jpeg"/></Relationships>
</file>

<file path=ppt/slides/_rels/slide5.xml.rels><?xml version="1.0" encoding="UTF-8" standalone="yes"?>
<Relationships xmlns="http://schemas.openxmlformats.org/package/2006/relationships"><Relationship Id="rId3" Type="http://schemas.openxmlformats.org/officeDocument/2006/relationships/image" Target="../media/image43.jpeg"/><Relationship Id="rId2" Type="http://schemas.microsoft.com/office/2018/10/relationships/comments" Target="../comments/modernComment_120_58136A4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EFAB38CE-AE27-A437-051D-1AA6FBBD3D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23" t="34520" r="4464" b="75"/>
          <a:stretch/>
        </p:blipFill>
        <p:spPr bwMode="auto">
          <a:xfrm>
            <a:off x="0" y="0"/>
            <a:ext cx="7588250" cy="375605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6017C05-A639-C3ED-3AE8-72727A3BA33A}"/>
              </a:ext>
            </a:extLst>
          </p:cNvPr>
          <p:cNvSpPr/>
          <p:nvPr/>
        </p:nvSpPr>
        <p:spPr>
          <a:xfrm>
            <a:off x="501650" y="2374900"/>
            <a:ext cx="6553200" cy="13811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platzhalter 3">
            <a:extLst>
              <a:ext uri="{FF2B5EF4-FFF2-40B4-BE49-F238E27FC236}">
                <a16:creationId xmlns:a16="http://schemas.microsoft.com/office/drawing/2014/main" id="{DA916A66-5261-4741-B2D5-A2F76F4810E9}"/>
              </a:ext>
            </a:extLst>
          </p:cNvPr>
          <p:cNvSpPr>
            <a:spLocks noGrp="1"/>
          </p:cNvSpPr>
          <p:nvPr>
            <p:ph type="body" sz="quarter" idx="12"/>
          </p:nvPr>
        </p:nvSpPr>
        <p:spPr>
          <a:xfrm>
            <a:off x="654050" y="3753198"/>
            <a:ext cx="2160000" cy="138499"/>
          </a:xfrm>
        </p:spPr>
        <p:txBody>
          <a:bodyPr/>
          <a:lstStyle/>
          <a:p>
            <a:r>
              <a:rPr kumimoji="0" lang="en-US" sz="1000" b="0" i="0" u="none" strike="noStrike" kern="1200" cap="all" spc="0" normalizeH="0" baseline="0" noProof="0" dirty="0" err="1">
                <a:ln>
                  <a:noFill/>
                </a:ln>
                <a:solidFill>
                  <a:srgbClr val="000000"/>
                </a:solidFill>
                <a:effectLst/>
                <a:uLnTx/>
                <a:uFillTx/>
                <a:latin typeface="Lato Light"/>
                <a:ea typeface="+mn-ea"/>
                <a:cs typeface="+mn-cs"/>
              </a:rPr>
              <a:t>Septembre</a:t>
            </a:r>
            <a:r>
              <a:rPr kumimoji="0" lang="en-US" sz="1000" b="0" i="0" u="none" strike="noStrike" kern="1200" cap="all" spc="0" normalizeH="0" baseline="0" noProof="0" dirty="0">
                <a:ln>
                  <a:noFill/>
                </a:ln>
                <a:solidFill>
                  <a:srgbClr val="000000"/>
                </a:solidFill>
                <a:effectLst/>
                <a:uLnTx/>
                <a:uFillTx/>
                <a:latin typeface="Lato Light"/>
                <a:ea typeface="+mn-ea"/>
                <a:cs typeface="+mn-cs"/>
              </a:rPr>
              <a:t> 2025</a:t>
            </a:r>
          </a:p>
        </p:txBody>
      </p:sp>
      <p:sp>
        <p:nvSpPr>
          <p:cNvPr id="5" name="Textplatzhalter 4">
            <a:extLst>
              <a:ext uri="{FF2B5EF4-FFF2-40B4-BE49-F238E27FC236}">
                <a16:creationId xmlns:a16="http://schemas.microsoft.com/office/drawing/2014/main" id="{874FF2D4-4495-4E9A-A1F9-B51794480B04}"/>
              </a:ext>
            </a:extLst>
          </p:cNvPr>
          <p:cNvSpPr>
            <a:spLocks noGrp="1"/>
          </p:cNvSpPr>
          <p:nvPr>
            <p:ph type="body" sz="quarter" idx="14"/>
          </p:nvPr>
        </p:nvSpPr>
        <p:spPr>
          <a:xfrm>
            <a:off x="654050" y="9060105"/>
            <a:ext cx="6264000" cy="1163395"/>
          </a:xfrm>
        </p:spPr>
        <p:txBody>
          <a:bodyPr/>
          <a:lstStyle/>
          <a:p>
            <a:pPr algn="just"/>
            <a:r>
              <a:rPr lang="en-US" baseline="30000" dirty="0"/>
              <a:t>1 </a:t>
            </a:r>
            <a:r>
              <a:rPr lang="fr-FR" dirty="0"/>
              <a:t>Le règlement européen sur la publication d’informations en matière de durabilité dans le secteur des services financiers (SFDR) est un ensemble de règles européennes visant à rendre le profil de durabilité des fonds transparent, plus comparable et davantage compréhensible par les investisseurs finaux. Article 6 : L'équipe de gestion ne prend pas en compte les risques de durabilité ou les effets négatifs des décisions d'investissement sur les facteurs de durabilité dans le processus de décision d'investissement. Article 8 : L'équipe de gestion traite les risques de durabilité en intégrant des critères ESG (Environnement et/ou Social et/ou Gouvernance) dans son processus de décision d'investissement. Article 9 : L'équipe de gestion suit un objectif d'investissement durable strict qui contribue de manière significative aux défis de la transition écologique, et traite les risques de durabilité par le biais de notations fournies par le fournisseur externe de données ESG de la société de gestion </a:t>
            </a:r>
            <a:r>
              <a:rPr lang="en-US" dirty="0"/>
              <a:t>| </a:t>
            </a:r>
            <a:r>
              <a:rPr lang="en-US" baseline="30000" dirty="0"/>
              <a:t>2</a:t>
            </a:r>
            <a:r>
              <a:rPr lang="en-US" dirty="0"/>
              <a:t> </a:t>
            </a:r>
            <a:r>
              <a:rPr lang="fr-FR" dirty="0"/>
              <a:t>L'indicateur synthétique de risque (SRI) permet d'apprécier le niveau de risque de ce produit par rapport à d'autres. Il indique la probabilité que ce produit enregistre des pertes en cas de mouvements sur les marchés ou d'une impossibilité de notre part de vous payer. Il s'échelonne dans une fourchette de 1 (risque faible) à 7 (risque élevé). Cet indicateur n'est pas constant et changera en fonction du profil de risque du fonds. La catégorie la plus faible ne signifie pas sans risque. Les données historiques, telles que celles utilisées pour calculer le SRI, pourraient ne pas constituer une indication fiable du profil de risque futur du Fonds. L'atteinte des objectifs de gestion en termes de risque ne peut être garantie.</a:t>
            </a:r>
            <a:endParaRPr lang="en-US" baseline="30000" dirty="0"/>
          </a:p>
          <a:p>
            <a:pPr algn="just"/>
            <a:r>
              <a:rPr lang="en-US" dirty="0"/>
              <a:t>Source: ODDO BHF AM | </a:t>
            </a:r>
            <a:r>
              <a:rPr lang="fr-FR" dirty="0"/>
              <a:t>Données au </a:t>
            </a:r>
            <a:r>
              <a:rPr lang="en-US" dirty="0"/>
              <a:t>31/08/2025</a:t>
            </a:r>
          </a:p>
        </p:txBody>
      </p:sp>
      <p:sp>
        <p:nvSpPr>
          <p:cNvPr id="6" name="Textplatzhalter 5">
            <a:extLst>
              <a:ext uri="{FF2B5EF4-FFF2-40B4-BE49-F238E27FC236}">
                <a16:creationId xmlns:a16="http://schemas.microsoft.com/office/drawing/2014/main" id="{71281060-05AE-45A7-BBA3-68E73ED8B8AE}"/>
              </a:ext>
            </a:extLst>
          </p:cNvPr>
          <p:cNvSpPr>
            <a:spLocks noGrp="1"/>
          </p:cNvSpPr>
          <p:nvPr>
            <p:ph type="body" idx="22"/>
          </p:nvPr>
        </p:nvSpPr>
        <p:spPr>
          <a:xfrm>
            <a:off x="728365" y="8547201"/>
            <a:ext cx="6130249" cy="304699"/>
          </a:xfrm>
        </p:spPr>
        <p:txBody>
          <a:bodyPr/>
          <a:lstStyle/>
          <a:p>
            <a:r>
              <a:rPr lang="en-US" sz="1200" b="1" dirty="0" err="1">
                <a:solidFill>
                  <a:srgbClr val="FF0000"/>
                </a:solidFill>
                <a:latin typeface="+mj-lt"/>
              </a:rPr>
              <a:t>Principaux</a:t>
            </a:r>
            <a:r>
              <a:rPr lang="en-US" sz="1200" b="1" dirty="0">
                <a:solidFill>
                  <a:srgbClr val="FF0000"/>
                </a:solidFill>
                <a:latin typeface="+mj-lt"/>
              </a:rPr>
              <a:t> </a:t>
            </a:r>
            <a:r>
              <a:rPr lang="en-US" sz="1200" b="1" dirty="0" err="1">
                <a:solidFill>
                  <a:srgbClr val="FF0000"/>
                </a:solidFill>
                <a:latin typeface="+mj-lt"/>
              </a:rPr>
              <a:t>risques</a:t>
            </a:r>
            <a:r>
              <a:rPr lang="en-US" sz="1200" b="1" dirty="0">
                <a:solidFill>
                  <a:srgbClr val="FF0000"/>
                </a:solidFill>
                <a:latin typeface="+mj-lt"/>
              </a:rPr>
              <a:t> </a:t>
            </a:r>
            <a:r>
              <a:rPr lang="en-US" b="1" dirty="0">
                <a:latin typeface="+mj-lt"/>
              </a:rPr>
              <a:t>:</a:t>
            </a:r>
            <a:r>
              <a:rPr lang="en-US" dirty="0">
                <a:latin typeface="+mj-lt"/>
              </a:rPr>
              <a:t> ODDO BHF Algo Trend US </a:t>
            </a:r>
            <a:r>
              <a:rPr lang="fr-FR" dirty="0">
                <a:latin typeface="+mj-lt"/>
              </a:rPr>
              <a:t>est principalement exposé aux risques suivants</a:t>
            </a:r>
            <a:r>
              <a:rPr lang="en-US" dirty="0">
                <a:latin typeface="+mj-lt"/>
              </a:rPr>
              <a:t>: </a:t>
            </a:r>
            <a:r>
              <a:rPr lang="fr-FR" dirty="0"/>
              <a:t>Risque de perte en capital, risque lié aux actions, risque de change, risque lié à la gestion discrétionnaire</a:t>
            </a:r>
            <a:endParaRPr lang="en-US" dirty="0"/>
          </a:p>
        </p:txBody>
      </p:sp>
      <p:sp>
        <p:nvSpPr>
          <p:cNvPr id="7" name="Textplatzhalter 6">
            <a:extLst>
              <a:ext uri="{FF2B5EF4-FFF2-40B4-BE49-F238E27FC236}">
                <a16:creationId xmlns:a16="http://schemas.microsoft.com/office/drawing/2014/main" id="{50B5F154-9D33-4618-A10E-0C5C6AD07386}"/>
              </a:ext>
            </a:extLst>
          </p:cNvPr>
          <p:cNvSpPr>
            <a:spLocks noGrp="1"/>
          </p:cNvSpPr>
          <p:nvPr>
            <p:ph type="body" sz="quarter" idx="23"/>
          </p:nvPr>
        </p:nvSpPr>
        <p:spPr/>
        <p:txBody>
          <a:bodyPr>
            <a:normAutofit/>
          </a:bodyPr>
          <a:lstStyle/>
          <a:p>
            <a:r>
              <a:rPr lang="en-US" dirty="0">
                <a:solidFill>
                  <a:schemeClr val="tx1"/>
                </a:solidFill>
              </a:rPr>
              <a:t>ODDO BHF algo trend us – </a:t>
            </a:r>
            <a:r>
              <a:rPr lang="en-US" dirty="0" err="1">
                <a:solidFill>
                  <a:schemeClr val="tx1"/>
                </a:solidFill>
              </a:rPr>
              <a:t>Septembre</a:t>
            </a:r>
            <a:r>
              <a:rPr lang="en-US" dirty="0"/>
              <a:t> </a:t>
            </a:r>
            <a:r>
              <a:rPr lang="en-US" dirty="0">
                <a:solidFill>
                  <a:schemeClr val="tx1"/>
                </a:solidFill>
              </a:rPr>
              <a:t>2025</a:t>
            </a:r>
            <a:endParaRPr lang="en-US" dirty="0"/>
          </a:p>
        </p:txBody>
      </p:sp>
      <p:sp>
        <p:nvSpPr>
          <p:cNvPr id="18" name="Espace réservé du texte 5">
            <a:extLst>
              <a:ext uri="{FF2B5EF4-FFF2-40B4-BE49-F238E27FC236}">
                <a16:creationId xmlns:a16="http://schemas.microsoft.com/office/drawing/2014/main" id="{9EF20602-A6AC-4307-8386-9EE53DC47C7D}"/>
              </a:ext>
            </a:extLst>
          </p:cNvPr>
          <p:cNvSpPr txBox="1">
            <a:spLocks noGrp="1"/>
          </p:cNvSpPr>
          <p:nvPr>
            <p:ph type="body" sz="quarter" idx="11"/>
          </p:nvPr>
        </p:nvSpPr>
        <p:spPr>
          <a:xfrm>
            <a:off x="654050" y="2606675"/>
            <a:ext cx="6264000" cy="1019066"/>
          </a:xfrm>
          <a:prstGeom prst="rect">
            <a:avLst/>
          </a:prstGeom>
        </p:spPr>
        <p:txBody>
          <a:bodyPr vert="horz" lIns="0" tIns="0" rIns="0" bIns="0" rtlCol="0">
            <a:noAutofit/>
          </a:bodyPr>
          <a:lstStyle>
            <a:lvl1pPr marL="0" indent="0" algn="l" defTabSz="566792" rtl="0" eaLnBrk="1" latinLnBrk="0" hangingPunct="1">
              <a:lnSpc>
                <a:spcPct val="90000"/>
              </a:lnSpc>
              <a:spcBef>
                <a:spcPts val="620"/>
              </a:spcBef>
              <a:buFont typeface="Arial" panose="020B0604020202020204" pitchFamily="34" charset="0"/>
              <a:buNone/>
              <a:defRPr sz="2400" kern="1200">
                <a:solidFill>
                  <a:srgbClr val="272529"/>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566792" rtl="0" eaLnBrk="1" fontAlgn="auto" latinLnBrk="0" hangingPunct="1">
              <a:lnSpc>
                <a:spcPct val="90000"/>
              </a:lnSpc>
              <a:spcBef>
                <a:spcPts val="600"/>
              </a:spcBef>
              <a:buClrTx/>
              <a:buSzTx/>
              <a:buFont typeface="Arial" panose="020B0604020202020204" pitchFamily="34" charset="0"/>
              <a:buNone/>
              <a:tabLst/>
              <a:defRPr/>
            </a:pPr>
            <a:r>
              <a:rPr kumimoji="0" lang="en-US" sz="2400" b="0" i="0" u="none" strike="noStrike" kern="1200" cap="none" spc="-20" normalizeH="0" baseline="0" noProof="0" dirty="0">
                <a:ln>
                  <a:noFill/>
                </a:ln>
                <a:solidFill>
                  <a:srgbClr val="272529"/>
                </a:solidFill>
                <a:effectLst/>
                <a:uLnTx/>
                <a:uFillTx/>
                <a:latin typeface="Lato Light"/>
              </a:rPr>
              <a:t>ODDO BHF </a:t>
            </a:r>
            <a:r>
              <a:rPr lang="en-US" cap="none" spc="-20" baseline="0" dirty="0">
                <a:latin typeface="Lato Light"/>
              </a:rPr>
              <a:t>Algo Trend US</a:t>
            </a:r>
          </a:p>
          <a:p>
            <a:pPr lvl="0">
              <a:spcBef>
                <a:spcPts val="600"/>
              </a:spcBef>
              <a:defRPr/>
            </a:pPr>
            <a:r>
              <a:rPr lang="fr-FR" cap="none" spc="-20" dirty="0">
                <a:latin typeface="Libre Baskerville" panose="02000000000000000000" pitchFamily="2" charset="0"/>
              </a:rPr>
              <a:t>Tirer parti du </a:t>
            </a:r>
            <a:r>
              <a:rPr lang="fr-FR" cap="none" spc="-20" dirty="0" err="1">
                <a:latin typeface="Libre Baskerville" panose="02000000000000000000" pitchFamily="2" charset="0"/>
              </a:rPr>
              <a:t>momentum</a:t>
            </a:r>
            <a:r>
              <a:rPr lang="fr-FR" cap="none" spc="-20" dirty="0">
                <a:latin typeface="Libre Baskerville" panose="02000000000000000000" pitchFamily="2" charset="0"/>
              </a:rPr>
              <a:t> des actions américaines</a:t>
            </a:r>
            <a:endParaRPr kumimoji="0" lang="en-US" b="0" i="0" u="none" strike="noStrike" kern="1200" cap="none" spc="-20" normalizeH="0" noProof="0" dirty="0">
              <a:ln>
                <a:noFill/>
              </a:ln>
              <a:solidFill>
                <a:srgbClr val="272529"/>
              </a:solidFill>
              <a:effectLst/>
              <a:uLnTx/>
              <a:uFillTx/>
              <a:latin typeface="Libre Baskerville" panose="02000000000000000000" pitchFamily="2" charset="0"/>
            </a:endParaRPr>
          </a:p>
        </p:txBody>
      </p:sp>
      <p:sp>
        <p:nvSpPr>
          <p:cNvPr id="19" name="ZoneTexte 9">
            <a:extLst>
              <a:ext uri="{FF2B5EF4-FFF2-40B4-BE49-F238E27FC236}">
                <a16:creationId xmlns:a16="http://schemas.microsoft.com/office/drawing/2014/main" id="{1102BF2C-48EF-4750-94F3-6709278E46DF}"/>
              </a:ext>
            </a:extLst>
          </p:cNvPr>
          <p:cNvSpPr txBox="1"/>
          <p:nvPr/>
        </p:nvSpPr>
        <p:spPr>
          <a:xfrm>
            <a:off x="3781173" y="3670300"/>
            <a:ext cx="1219200" cy="830997"/>
          </a:xfrm>
          <a:prstGeom prst="rect">
            <a:avLst/>
          </a:prstGeom>
          <a:noFill/>
        </p:spPr>
        <p:txBody>
          <a:bodyPr wrap="square"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Lato" panose="020F0502020204030203" pitchFamily="34" charset="77"/>
              </a:rPr>
              <a:t>Date de </a:t>
            </a:r>
            <a:r>
              <a:rPr kumimoji="0" lang="en-US" sz="1000" b="0" i="0" u="none" strike="noStrike" kern="1200" cap="none" spc="0" normalizeH="0" baseline="0" noProof="0" dirty="0" err="1">
                <a:ln>
                  <a:noFill/>
                </a:ln>
                <a:solidFill>
                  <a:srgbClr val="000000"/>
                </a:solidFill>
                <a:effectLst/>
                <a:uLnTx/>
                <a:uFillTx/>
                <a:latin typeface="Lato" panose="020F0502020204030203" pitchFamily="34" charset="77"/>
              </a:rPr>
              <a:t>création</a:t>
            </a:r>
            <a:endParaRPr kumimoji="0" lang="en-US" sz="1000" b="0" i="0" u="none" strike="noStrike" kern="1200" cap="none" spc="0" normalizeH="0" baseline="0" noProof="0" dirty="0">
              <a:ln>
                <a:noFill/>
              </a:ln>
              <a:solidFill>
                <a:srgbClr val="000000"/>
              </a:solidFill>
              <a:effectLst/>
              <a:uLnTx/>
              <a:uFillTx/>
              <a:latin typeface="Lato" panose="020F0502020204030203"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000" i="1" dirty="0">
                <a:solidFill>
                  <a:srgbClr val="55A185"/>
                </a:solidFill>
                <a:latin typeface="Libre Baskerville" panose="02000000000000000000" pitchFamily="2" charset="0"/>
              </a:rPr>
              <a:t>2018</a:t>
            </a:r>
            <a:endParaRPr kumimoji="0" lang="en-US" sz="3000" b="0" i="0" u="none" strike="noStrike" kern="1200" cap="none" spc="0" normalizeH="0" baseline="30000" noProof="0" dirty="0">
              <a:ln>
                <a:noFill/>
              </a:ln>
              <a:solidFill>
                <a:srgbClr val="55A185"/>
              </a:solidFill>
              <a:effectLst/>
              <a:uLnTx/>
              <a:uFillTx/>
              <a:latin typeface="Libre Baskerville" panose="02000000000000000000" pitchFamily="2" charset="0"/>
            </a:endParaRPr>
          </a:p>
        </p:txBody>
      </p:sp>
      <p:sp>
        <p:nvSpPr>
          <p:cNvPr id="20" name="ZoneTexte 11">
            <a:extLst>
              <a:ext uri="{FF2B5EF4-FFF2-40B4-BE49-F238E27FC236}">
                <a16:creationId xmlns:a16="http://schemas.microsoft.com/office/drawing/2014/main" id="{E5CD4935-C122-40F2-98B5-76959FC00D10}"/>
              </a:ext>
            </a:extLst>
          </p:cNvPr>
          <p:cNvSpPr txBox="1"/>
          <p:nvPr/>
        </p:nvSpPr>
        <p:spPr>
          <a:xfrm>
            <a:off x="5133589" y="3670300"/>
            <a:ext cx="1764000" cy="830997"/>
          </a:xfrm>
          <a:prstGeom prst="rect">
            <a:avLst/>
          </a:prstGeom>
          <a:noFill/>
        </p:spPr>
        <p:txBody>
          <a:bodyPr wrap="square" bIns="0" rtlCol="0">
            <a:noAutofit/>
          </a:bodyPr>
          <a:lstStyle/>
          <a:p>
            <a:pPr>
              <a:defRPr/>
            </a:pPr>
            <a:r>
              <a:rPr kumimoji="0" lang="en-US" sz="1000" b="0" i="0" u="none" strike="noStrike" kern="1200" cap="none" spc="0" normalizeH="0" baseline="0" noProof="0" dirty="0" err="1">
                <a:ln>
                  <a:noFill/>
                </a:ln>
                <a:solidFill>
                  <a:srgbClr val="272529"/>
                </a:solidFill>
                <a:effectLst/>
                <a:uLnTx/>
                <a:uFillTx/>
                <a:latin typeface="Lato" panose="020F0502020204030203" pitchFamily="34" charset="77"/>
                <a:ea typeface="+mn-ea"/>
                <a:cs typeface="+mn-cs"/>
              </a:rPr>
              <a:t>Actifs</a:t>
            </a:r>
            <a:r>
              <a:rPr kumimoji="0" lang="en-US" sz="1000" b="0" i="0" u="none" strike="noStrike" kern="1200" cap="none" spc="0" normalizeH="0" baseline="0" noProof="0" dirty="0">
                <a:ln>
                  <a:noFill/>
                </a:ln>
                <a:solidFill>
                  <a:srgbClr val="272529"/>
                </a:solidFill>
                <a:effectLst/>
                <a:uLnTx/>
                <a:uFillTx/>
                <a:latin typeface="Lato" panose="020F0502020204030203" pitchFamily="34" charset="77"/>
                <a:ea typeface="+mn-ea"/>
                <a:cs typeface="+mn-cs"/>
              </a:rPr>
              <a:t> sous gestion</a:t>
            </a:r>
            <a:endParaRPr lang="en-US" sz="1000" dirty="0">
              <a:solidFill>
                <a:srgbClr val="272529"/>
              </a:solidFill>
              <a:latin typeface="Lato" panose="020F0502020204030203"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228</a:t>
            </a:r>
            <a:r>
              <a:rPr kumimoji="0" lang="en-US" sz="2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M€</a:t>
            </a:r>
            <a:endParaRPr kumimoji="0" lang="en-US" sz="2000" b="0" i="0" u="none" strike="noStrike" kern="1200" cap="none" spc="0" normalizeH="0" baseline="30000" noProof="0" dirty="0">
              <a:ln>
                <a:noFill/>
              </a:ln>
              <a:solidFill>
                <a:srgbClr val="55A185"/>
              </a:solidFill>
              <a:effectLst/>
              <a:uLnTx/>
              <a:uFillTx/>
              <a:latin typeface="Libre Baskerville" panose="02000000000000000000" pitchFamily="2" charset="0"/>
              <a:ea typeface="+mn-ea"/>
              <a:cs typeface="+mn-cs"/>
            </a:endParaRPr>
          </a:p>
        </p:txBody>
      </p:sp>
      <p:grpSp>
        <p:nvGrpSpPr>
          <p:cNvPr id="43" name="Groupe 142">
            <a:extLst>
              <a:ext uri="{FF2B5EF4-FFF2-40B4-BE49-F238E27FC236}">
                <a16:creationId xmlns:a16="http://schemas.microsoft.com/office/drawing/2014/main" id="{09CF6CBD-9B12-49DC-BF46-828AF94F47F9}"/>
              </a:ext>
            </a:extLst>
          </p:cNvPr>
          <p:cNvGrpSpPr/>
          <p:nvPr/>
        </p:nvGrpSpPr>
        <p:grpSpPr>
          <a:xfrm>
            <a:off x="3854450" y="7956023"/>
            <a:ext cx="1039903" cy="130985"/>
            <a:chOff x="354023" y="4865878"/>
            <a:chExt cx="1039903" cy="130985"/>
          </a:xfrm>
        </p:grpSpPr>
        <p:sp>
          <p:nvSpPr>
            <p:cNvPr id="44" name="object 79">
              <a:extLst>
                <a:ext uri="{FF2B5EF4-FFF2-40B4-BE49-F238E27FC236}">
                  <a16:creationId xmlns:a16="http://schemas.microsoft.com/office/drawing/2014/main" id="{C003229F-2E42-4970-A09A-A02D4AB8E6FF}"/>
                </a:ext>
              </a:extLst>
            </p:cNvPr>
            <p:cNvSpPr/>
            <p:nvPr/>
          </p:nvSpPr>
          <p:spPr>
            <a:xfrm>
              <a:off x="354023"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1</a:t>
              </a:r>
              <a:endParaRPr kumimoji="0" lang="en-US" sz="800" b="0" i="0" u="none" strike="noStrike" kern="1200" cap="none" spc="0" normalizeH="0" baseline="0" noProof="0" dirty="0">
                <a:ln>
                  <a:noFill/>
                </a:ln>
                <a:solidFill>
                  <a:srgbClr val="000000"/>
                </a:solidFill>
                <a:effectLst/>
                <a:uLnTx/>
                <a:uFillTx/>
                <a:latin typeface="Lato"/>
                <a:ea typeface="+mn-ea"/>
                <a:cs typeface="+mn-cs"/>
              </a:endParaRPr>
            </a:p>
          </p:txBody>
        </p:sp>
        <p:sp>
          <p:nvSpPr>
            <p:cNvPr id="45" name="object 84">
              <a:extLst>
                <a:ext uri="{FF2B5EF4-FFF2-40B4-BE49-F238E27FC236}">
                  <a16:creationId xmlns:a16="http://schemas.microsoft.com/office/drawing/2014/main" id="{6D9225F2-553B-42ED-AABB-B579A8313723}"/>
                </a:ext>
              </a:extLst>
            </p:cNvPr>
            <p:cNvSpPr/>
            <p:nvPr/>
          </p:nvSpPr>
          <p:spPr>
            <a:xfrm>
              <a:off x="1111602" y="4866053"/>
              <a:ext cx="130810" cy="130810"/>
            </a:xfrm>
            <a:custGeom>
              <a:avLst/>
              <a:gdLst/>
              <a:ahLst/>
              <a:cxnLst/>
              <a:rect l="l" t="t" r="r" b="b"/>
              <a:pathLst>
                <a:path w="130810" h="130810">
                  <a:moveTo>
                    <a:pt x="65150" y="0"/>
                  </a:moveTo>
                  <a:lnTo>
                    <a:pt x="39792" y="5120"/>
                  </a:lnTo>
                  <a:lnTo>
                    <a:pt x="19083" y="19084"/>
                  </a:lnTo>
                  <a:lnTo>
                    <a:pt x="5120" y="39797"/>
                  </a:lnTo>
                  <a:lnTo>
                    <a:pt x="0" y="65163"/>
                  </a:lnTo>
                  <a:lnTo>
                    <a:pt x="5120" y="90522"/>
                  </a:lnTo>
                  <a:lnTo>
                    <a:pt x="19083" y="111231"/>
                  </a:lnTo>
                  <a:lnTo>
                    <a:pt x="39792" y="125194"/>
                  </a:lnTo>
                  <a:lnTo>
                    <a:pt x="65150" y="130314"/>
                  </a:lnTo>
                  <a:lnTo>
                    <a:pt x="90509" y="125194"/>
                  </a:lnTo>
                  <a:lnTo>
                    <a:pt x="111218" y="111231"/>
                  </a:lnTo>
                  <a:lnTo>
                    <a:pt x="125181" y="90522"/>
                  </a:lnTo>
                  <a:lnTo>
                    <a:pt x="130301" y="65163"/>
                  </a:lnTo>
                  <a:lnTo>
                    <a:pt x="125181" y="39797"/>
                  </a:lnTo>
                  <a:lnTo>
                    <a:pt x="111218" y="19084"/>
                  </a:lnTo>
                  <a:lnTo>
                    <a:pt x="90509" y="5120"/>
                  </a:lnTo>
                  <a:lnTo>
                    <a:pt x="65150" y="0"/>
                  </a:lnTo>
                  <a:close/>
                </a:path>
              </a:pathLst>
            </a:custGeom>
            <a:noFill/>
            <a:ln w="3810" cap="rnd">
              <a:solidFill>
                <a:srgbClr val="003B2F"/>
              </a:solidFill>
            </a:ln>
          </p:spPr>
          <p:txBody>
            <a:bodyPr wrap="square" lIns="0" tIns="0" rIns="0" bIns="0" rtlCol="0" anchor="ctr"/>
            <a:lstStyle/>
            <a:p>
              <a:pPr algn="ctr">
                <a:defRPr/>
              </a:pPr>
              <a:r>
                <a:rPr lang="en-US" sz="800" dirty="0">
                  <a:solidFill>
                    <a:srgbClr val="003B2F"/>
                  </a:solidFill>
                  <a:latin typeface="Lato"/>
                </a:rPr>
                <a:t>6</a:t>
              </a:r>
            </a:p>
          </p:txBody>
        </p:sp>
        <p:sp>
          <p:nvSpPr>
            <p:cNvPr id="46" name="object 85">
              <a:extLst>
                <a:ext uri="{FF2B5EF4-FFF2-40B4-BE49-F238E27FC236}">
                  <a16:creationId xmlns:a16="http://schemas.microsoft.com/office/drawing/2014/main" id="{176B2490-2D21-4832-8C97-18563FD8B8CB}"/>
                </a:ext>
              </a:extLst>
            </p:cNvPr>
            <p:cNvSpPr/>
            <p:nvPr/>
          </p:nvSpPr>
          <p:spPr>
            <a:xfrm>
              <a:off x="12631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7</a:t>
              </a:r>
            </a:p>
          </p:txBody>
        </p:sp>
        <p:sp>
          <p:nvSpPr>
            <p:cNvPr id="47" name="object 85">
              <a:extLst>
                <a:ext uri="{FF2B5EF4-FFF2-40B4-BE49-F238E27FC236}">
                  <a16:creationId xmlns:a16="http://schemas.microsoft.com/office/drawing/2014/main" id="{0FE7C29B-7205-4FEB-88F1-24A458EA770C}"/>
                </a:ext>
              </a:extLst>
            </p:cNvPr>
            <p:cNvSpPr/>
            <p:nvPr/>
          </p:nvSpPr>
          <p:spPr>
            <a:xfrm>
              <a:off x="6535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3</a:t>
              </a:r>
            </a:p>
          </p:txBody>
        </p:sp>
        <p:sp>
          <p:nvSpPr>
            <p:cNvPr id="48" name="object 85">
              <a:extLst>
                <a:ext uri="{FF2B5EF4-FFF2-40B4-BE49-F238E27FC236}">
                  <a16:creationId xmlns:a16="http://schemas.microsoft.com/office/drawing/2014/main" id="{6ECD526A-5DAE-48BF-B45B-6BAC6A71E825}"/>
                </a:ext>
              </a:extLst>
            </p:cNvPr>
            <p:cNvSpPr/>
            <p:nvPr/>
          </p:nvSpPr>
          <p:spPr>
            <a:xfrm>
              <a:off x="808571"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solidFill>
              <a:srgbClr val="003B2F"/>
            </a:solid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Lato"/>
                  <a:ea typeface="+mn-ea"/>
                  <a:cs typeface="+mn-cs"/>
                </a:rPr>
                <a:t>4</a:t>
              </a:r>
            </a:p>
          </p:txBody>
        </p:sp>
        <p:sp>
          <p:nvSpPr>
            <p:cNvPr id="49" name="object 85">
              <a:extLst>
                <a:ext uri="{FF2B5EF4-FFF2-40B4-BE49-F238E27FC236}">
                  <a16:creationId xmlns:a16="http://schemas.microsoft.com/office/drawing/2014/main" id="{2CC7ECED-2152-49CC-9358-1CF4C2FA45F1}"/>
                </a:ext>
              </a:extLst>
            </p:cNvPr>
            <p:cNvSpPr/>
            <p:nvPr/>
          </p:nvSpPr>
          <p:spPr>
            <a:xfrm>
              <a:off x="960087"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no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Lato"/>
                  <a:ea typeface="+mn-ea"/>
                  <a:cs typeface="+mn-cs"/>
                </a:rPr>
                <a:t>5</a:t>
              </a:r>
            </a:p>
          </p:txBody>
        </p:sp>
        <p:sp>
          <p:nvSpPr>
            <p:cNvPr id="50" name="object 85">
              <a:extLst>
                <a:ext uri="{FF2B5EF4-FFF2-40B4-BE49-F238E27FC236}">
                  <a16:creationId xmlns:a16="http://schemas.microsoft.com/office/drawing/2014/main" id="{6BC40C2B-BA99-4EAA-8FCC-863CF1CEEF4E}"/>
                </a:ext>
              </a:extLst>
            </p:cNvPr>
            <p:cNvSpPr/>
            <p:nvPr/>
          </p:nvSpPr>
          <p:spPr>
            <a:xfrm>
              <a:off x="505539"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2</a:t>
              </a:r>
            </a:p>
          </p:txBody>
        </p:sp>
      </p:grpSp>
      <p:sp>
        <p:nvSpPr>
          <p:cNvPr id="52" name="object 27">
            <a:extLst>
              <a:ext uri="{FF2B5EF4-FFF2-40B4-BE49-F238E27FC236}">
                <a16:creationId xmlns:a16="http://schemas.microsoft.com/office/drawing/2014/main" id="{DBC7578B-D051-40BC-98C5-531F2A624AFB}"/>
              </a:ext>
            </a:extLst>
          </p:cNvPr>
          <p:cNvSpPr txBox="1"/>
          <p:nvPr/>
        </p:nvSpPr>
        <p:spPr>
          <a:xfrm>
            <a:off x="660400" y="7160592"/>
            <a:ext cx="2972900" cy="184666"/>
          </a:xfrm>
          <a:prstGeom prst="rect">
            <a:avLst/>
          </a:prstGeom>
        </p:spPr>
        <p:txBody>
          <a:bodyPr vert="horz" wrap="square" lIns="0" tIns="0" rIns="0" bIns="0" rtlCol="0">
            <a:spAutoFit/>
          </a:bodyPr>
          <a:lstStyle/>
          <a:p>
            <a:pPr marL="12700">
              <a:lnSpc>
                <a:spcPct val="100000"/>
              </a:lnSpc>
              <a:spcBef>
                <a:spcPts val="100"/>
              </a:spcBef>
            </a:pPr>
            <a:r>
              <a:rPr lang="en-US" sz="1200" cap="all" dirty="0">
                <a:solidFill>
                  <a:srgbClr val="55A185"/>
                </a:solidFill>
                <a:latin typeface="Lato-Light"/>
                <a:cs typeface="Lato-Light"/>
              </a:rPr>
              <a:t>Characteristics of the fund</a:t>
            </a:r>
          </a:p>
        </p:txBody>
      </p:sp>
      <p:sp>
        <p:nvSpPr>
          <p:cNvPr id="54" name="Rectangle 53">
            <a:extLst>
              <a:ext uri="{FF2B5EF4-FFF2-40B4-BE49-F238E27FC236}">
                <a16:creationId xmlns:a16="http://schemas.microsoft.com/office/drawing/2014/main" id="{4DA73DC4-B3D2-4E62-9139-6B83A9083C04}"/>
              </a:ext>
            </a:extLst>
          </p:cNvPr>
          <p:cNvSpPr/>
          <p:nvPr/>
        </p:nvSpPr>
        <p:spPr>
          <a:xfrm>
            <a:off x="660400" y="8451293"/>
            <a:ext cx="6242050" cy="4635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ableau 10">
            <a:extLst>
              <a:ext uri="{FF2B5EF4-FFF2-40B4-BE49-F238E27FC236}">
                <a16:creationId xmlns:a16="http://schemas.microsoft.com/office/drawing/2014/main" id="{95EE336E-F2B9-C2A4-1D88-189EEA75026F}"/>
              </a:ext>
            </a:extLst>
          </p:cNvPr>
          <p:cNvGraphicFramePr>
            <a:graphicFrameLocks noGrp="1" noChangeAspect="1"/>
          </p:cNvGraphicFramePr>
          <p:nvPr>
            <p:extLst>
              <p:ext uri="{D42A27DB-BD31-4B8C-83A1-F6EECF244321}">
                <p14:modId xmlns:p14="http://schemas.microsoft.com/office/powerpoint/2010/main" val="1411351505"/>
              </p:ext>
            </p:extLst>
          </p:nvPr>
        </p:nvGraphicFramePr>
        <p:xfrm>
          <a:off x="2482850" y="7967014"/>
          <a:ext cx="961200" cy="121920"/>
        </p:xfrm>
        <a:graphic>
          <a:graphicData uri="http://schemas.openxmlformats.org/drawingml/2006/table">
            <a:tbl>
              <a:tblPr firstRow="1" bandRow="1">
                <a:tableStyleId>{5C22544A-7EE6-4342-B048-85BDC9FD1C3A}</a:tableStyleId>
              </a:tblPr>
              <a:tblGrid>
                <a:gridCol w="320400">
                  <a:extLst>
                    <a:ext uri="{9D8B030D-6E8A-4147-A177-3AD203B41FA5}">
                      <a16:colId xmlns:a16="http://schemas.microsoft.com/office/drawing/2014/main" val="4087908410"/>
                    </a:ext>
                  </a:extLst>
                </a:gridCol>
                <a:gridCol w="320400">
                  <a:extLst>
                    <a:ext uri="{9D8B030D-6E8A-4147-A177-3AD203B41FA5}">
                      <a16:colId xmlns:a16="http://schemas.microsoft.com/office/drawing/2014/main" val="3127744448"/>
                    </a:ext>
                  </a:extLst>
                </a:gridCol>
                <a:gridCol w="320400">
                  <a:extLst>
                    <a:ext uri="{9D8B030D-6E8A-4147-A177-3AD203B41FA5}">
                      <a16:colId xmlns:a16="http://schemas.microsoft.com/office/drawing/2014/main" val="3986662384"/>
                    </a:ext>
                  </a:extLst>
                </a:gridCol>
              </a:tblGrid>
              <a:tr h="82936">
                <a:tc>
                  <a:txBody>
                    <a:bodyPr/>
                    <a:lstStyle/>
                    <a:p>
                      <a:pPr marL="0" algn="ctr" defTabSz="566792" rtl="0" eaLnBrk="1" latinLnBrk="0" hangingPunct="1"/>
                      <a:r>
                        <a:rPr lang="fr-FR" sz="800" b="1" kern="1200" dirty="0">
                          <a:solidFill>
                            <a:schemeClr val="bg1"/>
                          </a:solidFill>
                          <a:latin typeface="+mn-lt"/>
                          <a:ea typeface="+mn-ea"/>
                          <a:cs typeface="+mn-cs"/>
                        </a:rPr>
                        <a:t>6</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solidFill>
                      <a:schemeClr val="accent4">
                        <a:lumMod val="75000"/>
                      </a:schemeClr>
                    </a:solidFill>
                  </a:tcPr>
                </a:tc>
                <a:tc>
                  <a:txBody>
                    <a:bodyPr/>
                    <a:lstStyle/>
                    <a:p>
                      <a:pPr marL="0" algn="ctr" defTabSz="566792" rtl="0" eaLnBrk="1" latinLnBrk="0" hangingPunct="1"/>
                      <a:r>
                        <a:rPr lang="fr-FR" sz="800" b="1" kern="1200" dirty="0">
                          <a:solidFill>
                            <a:schemeClr val="tx2"/>
                          </a:solidFill>
                          <a:latin typeface="+mn-lt"/>
                          <a:ea typeface="+mn-ea"/>
                          <a:cs typeface="+mn-cs"/>
                        </a:rPr>
                        <a:t>8</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noFill/>
                  </a:tcPr>
                </a:tc>
                <a:tc>
                  <a:txBody>
                    <a:bodyPr/>
                    <a:lstStyle/>
                    <a:p>
                      <a:pPr marL="0" algn="ctr" defTabSz="566792" rtl="0" eaLnBrk="1" latinLnBrk="0" hangingPunct="1"/>
                      <a:r>
                        <a:rPr lang="fr-FR" sz="800" b="1" kern="1200" dirty="0">
                          <a:solidFill>
                            <a:schemeClr val="tx2"/>
                          </a:solidFill>
                          <a:latin typeface="+mn-lt"/>
                          <a:ea typeface="+mn-ea"/>
                          <a:cs typeface="+mn-cs"/>
                        </a:rPr>
                        <a:t>9</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noFill/>
                  </a:tcPr>
                </a:tc>
                <a:extLst>
                  <a:ext uri="{0D108BD9-81ED-4DB2-BD59-A6C34878D82A}">
                    <a16:rowId xmlns:a16="http://schemas.microsoft.com/office/drawing/2014/main" val="2354615413"/>
                  </a:ext>
                </a:extLst>
              </a:tr>
            </a:tbl>
          </a:graphicData>
        </a:graphic>
      </p:graphicFrame>
      <p:sp>
        <p:nvSpPr>
          <p:cNvPr id="11" name="ZoneTexte 12">
            <a:extLst>
              <a:ext uri="{FF2B5EF4-FFF2-40B4-BE49-F238E27FC236}">
                <a16:creationId xmlns:a16="http://schemas.microsoft.com/office/drawing/2014/main" id="{757CA545-5729-4BA1-AE71-28E7B7A9AF0B}"/>
              </a:ext>
            </a:extLst>
          </p:cNvPr>
          <p:cNvSpPr txBox="1"/>
          <p:nvPr/>
        </p:nvSpPr>
        <p:spPr>
          <a:xfrm>
            <a:off x="691047" y="5104352"/>
            <a:ext cx="6158223" cy="373739"/>
          </a:xfrm>
          <a:prstGeom prst="rect">
            <a:avLst/>
          </a:prstGeom>
          <a:noFill/>
        </p:spPr>
        <p:txBody>
          <a:bodyPr wrap="square" lIns="0" tIns="0" rIns="0" bIns="0" rtlCol="0">
            <a:noAutofit/>
          </a:bodyPr>
          <a:lstStyle/>
          <a:p>
            <a:pPr lvl="0">
              <a:spcBef>
                <a:spcPts val="1945"/>
              </a:spcBef>
              <a:defRPr/>
            </a:pPr>
            <a:r>
              <a:rPr lang="en-US" sz="1400" cap="all" dirty="0" err="1">
                <a:solidFill>
                  <a:srgbClr val="55A185"/>
                </a:solidFill>
                <a:latin typeface="Lato-Light"/>
              </a:rPr>
              <a:t>Caractéristiques</a:t>
            </a:r>
            <a:r>
              <a:rPr lang="en-US" sz="1400" cap="all" dirty="0">
                <a:solidFill>
                  <a:srgbClr val="55A185"/>
                </a:solidFill>
                <a:latin typeface="Lato-Light"/>
              </a:rPr>
              <a:t> </a:t>
            </a:r>
            <a:r>
              <a:rPr lang="en-US" sz="1400" cap="all" dirty="0" err="1">
                <a:solidFill>
                  <a:srgbClr val="55A185"/>
                </a:solidFill>
                <a:latin typeface="Lato-Light"/>
              </a:rPr>
              <a:t>principales</a:t>
            </a:r>
            <a:endParaRPr lang="en-US" sz="1400" cap="all" dirty="0">
              <a:solidFill>
                <a:srgbClr val="55A185"/>
              </a:solidFill>
              <a:latin typeface="Lato-Light"/>
            </a:endParaRPr>
          </a:p>
        </p:txBody>
      </p:sp>
      <p:pic>
        <p:nvPicPr>
          <p:cNvPr id="13" name="Grafik 12">
            <a:extLst>
              <a:ext uri="{FF2B5EF4-FFF2-40B4-BE49-F238E27FC236}">
                <a16:creationId xmlns:a16="http://schemas.microsoft.com/office/drawing/2014/main" id="{212ECFD0-0A15-11E6-36C9-2C5FA94FC3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16" name="Rechteck 15">
            <a:extLst>
              <a:ext uri="{FF2B5EF4-FFF2-40B4-BE49-F238E27FC236}">
                <a16:creationId xmlns:a16="http://schemas.microsoft.com/office/drawing/2014/main" id="{91AB27CA-9D72-4E4E-D437-4E1E8564E112}"/>
              </a:ext>
            </a:extLst>
          </p:cNvPr>
          <p:cNvSpPr/>
          <p:nvPr/>
        </p:nvSpPr>
        <p:spPr>
          <a:xfrm>
            <a:off x="540079" y="7160592"/>
            <a:ext cx="2552371" cy="1742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BEC32B1-B99F-5469-8365-77C0672E9709}"/>
              </a:ext>
            </a:extLst>
          </p:cNvPr>
          <p:cNvSpPr/>
          <p:nvPr/>
        </p:nvSpPr>
        <p:spPr>
          <a:xfrm>
            <a:off x="515819" y="4583482"/>
            <a:ext cx="6553200" cy="2786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1"/>
                </a:solidFill>
                <a:latin typeface="Libre Baskerville" panose="02000000000000000000" pitchFamily="2" charset="0"/>
              </a:rPr>
              <a:t>Le fonds offre aux investisseurs un accès au potentiel de croissance des actions américaines grâce à une stratégie quantitative rigoureuse fondée sur le </a:t>
            </a:r>
            <a:r>
              <a:rPr lang="fr-FR" sz="1400" dirty="0" err="1">
                <a:solidFill>
                  <a:schemeClr val="accent1"/>
                </a:solidFill>
                <a:latin typeface="Libre Baskerville" panose="02000000000000000000" pitchFamily="2" charset="0"/>
              </a:rPr>
              <a:t>momentum</a:t>
            </a:r>
            <a:r>
              <a:rPr lang="fr-FR" sz="1400" dirty="0">
                <a:solidFill>
                  <a:schemeClr val="accent1"/>
                </a:solidFill>
                <a:latin typeface="Libre Baskerville" panose="02000000000000000000" pitchFamily="2" charset="0"/>
              </a:rPr>
              <a:t>.</a:t>
            </a:r>
            <a:endParaRPr lang="en-US" sz="1400" dirty="0">
              <a:solidFill>
                <a:schemeClr val="accent1"/>
              </a:solidFill>
              <a:latin typeface="Libre Baskerville" panose="02000000000000000000" pitchFamily="2" charset="0"/>
            </a:endParaRPr>
          </a:p>
        </p:txBody>
      </p:sp>
      <p:sp>
        <p:nvSpPr>
          <p:cNvPr id="10" name="ZoneTexte 57">
            <a:extLst>
              <a:ext uri="{FF2B5EF4-FFF2-40B4-BE49-F238E27FC236}">
                <a16:creationId xmlns:a16="http://schemas.microsoft.com/office/drawing/2014/main" id="{B01256D8-3003-A65D-F451-810A38CCBB99}"/>
              </a:ext>
            </a:extLst>
          </p:cNvPr>
          <p:cNvSpPr txBox="1"/>
          <p:nvPr/>
        </p:nvSpPr>
        <p:spPr>
          <a:xfrm>
            <a:off x="687245" y="5376935"/>
            <a:ext cx="6223748" cy="2088651"/>
          </a:xfrm>
          <a:prstGeom prst="rect">
            <a:avLst/>
          </a:prstGeom>
          <a:noFill/>
        </p:spPr>
        <p:txBody>
          <a:bodyPr wrap="square" lIns="0" tIns="0" rIns="0" bIns="0" numCol="1" spcCol="180000" rtlCol="0">
            <a:noAutofit/>
          </a:bodyPr>
          <a:lstStyle/>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Focus sur les actions américaines: </a:t>
            </a:r>
            <a:r>
              <a:rPr lang="fr-FR" sz="1100" dirty="0">
                <a:latin typeface="Lato" panose="020F0502020204030203" pitchFamily="34" charset="0"/>
              </a:rPr>
              <a:t>Le fonds investit systématiquement dans un univers dynamique d'entreprises américaines issues du S&amp;P 500, dans divers secteurs et industries</a:t>
            </a:r>
          </a:p>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Modèle quantitatif propriétaire: </a:t>
            </a:r>
            <a:r>
              <a:rPr lang="fr-FR" sz="1100" dirty="0">
                <a:latin typeface="Lato" panose="020F0502020204030203" pitchFamily="34" charset="0"/>
              </a:rPr>
              <a:t>Le processus d'investissement repose sur une stratégie « smart </a:t>
            </a:r>
            <a:r>
              <a:rPr lang="fr-FR" sz="1100" dirty="0" err="1">
                <a:latin typeface="Lato" panose="020F0502020204030203" pitchFamily="34" charset="0"/>
              </a:rPr>
              <a:t>momentum</a:t>
            </a:r>
            <a:r>
              <a:rPr lang="fr-FR" sz="1100" dirty="0">
                <a:latin typeface="Lato" panose="020F0502020204030203" pitchFamily="34" charset="0"/>
              </a:rPr>
              <a:t> », qui analyse des données historiques exhaustives afin de détecter les tendances stables du marché</a:t>
            </a:r>
          </a:p>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Approche rigoureuse / Absence de biais humain: </a:t>
            </a:r>
            <a:r>
              <a:rPr lang="fr-FR" sz="1100" dirty="0">
                <a:latin typeface="Lato" panose="020F0502020204030203" pitchFamily="34" charset="0"/>
              </a:rPr>
              <a:t>En s'appuyant sur un modèle fondé sur des règles plutôt que sur des jugements discrétionnaires, le fonds évite les biais émotionnels et garantit une cohérence à travers les différents cycles de marché</a:t>
            </a:r>
          </a:p>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Diversification et gestion des risques: </a:t>
            </a:r>
            <a:r>
              <a:rPr lang="fr-FR" sz="1100" dirty="0">
                <a:latin typeface="Lato" panose="020F0502020204030203" pitchFamily="34" charset="0"/>
              </a:rPr>
              <a:t>Le processus de construction du portefeuille met l’accent sur la diversification et à la gestion des risques en appliquant diverses contraintes</a:t>
            </a:r>
            <a:endParaRPr lang="en-US" sz="1100" dirty="0">
              <a:solidFill>
                <a:srgbClr val="000000"/>
              </a:solidFill>
              <a:latin typeface="Lato Light" panose="020F0302020204030203" pitchFamily="34" charset="0"/>
            </a:endParaRPr>
          </a:p>
        </p:txBody>
      </p:sp>
      <p:sp>
        <p:nvSpPr>
          <p:cNvPr id="9" name="ZoneTexte 12">
            <a:extLst>
              <a:ext uri="{FF2B5EF4-FFF2-40B4-BE49-F238E27FC236}">
                <a16:creationId xmlns:a16="http://schemas.microsoft.com/office/drawing/2014/main" id="{68AAA3F6-8B0F-3AE7-CE02-D43231786182}"/>
              </a:ext>
            </a:extLst>
          </p:cNvPr>
          <p:cNvSpPr txBox="1"/>
          <p:nvPr/>
        </p:nvSpPr>
        <p:spPr>
          <a:xfrm>
            <a:off x="673101" y="7389817"/>
            <a:ext cx="2857962" cy="325256"/>
          </a:xfrm>
          <a:prstGeom prst="rect">
            <a:avLst/>
          </a:prstGeom>
          <a:solidFill>
            <a:srgbClr val="FFFFFF"/>
          </a:solidFill>
        </p:spPr>
        <p:txBody>
          <a:bodyPr wrap="square" lIns="0" tIns="0" rIns="0" bIns="0" rtlCol="0">
            <a:noAutofit/>
          </a:bodyPr>
          <a:lstStyle/>
          <a:p>
            <a:pPr lvl="0">
              <a:spcBef>
                <a:spcPts val="1945"/>
              </a:spcBef>
              <a:defRPr/>
            </a:pPr>
            <a:r>
              <a:rPr lang="en-US" sz="1400" cap="all" dirty="0">
                <a:solidFill>
                  <a:srgbClr val="55A185"/>
                </a:solidFill>
                <a:latin typeface="Lato-Light"/>
              </a:rPr>
              <a:t>CARACTÉRISTIQUES DU FONDS</a:t>
            </a:r>
          </a:p>
        </p:txBody>
      </p:sp>
      <p:graphicFrame>
        <p:nvGraphicFramePr>
          <p:cNvPr id="42" name="Tableau 18">
            <a:extLst>
              <a:ext uri="{FF2B5EF4-FFF2-40B4-BE49-F238E27FC236}">
                <a16:creationId xmlns:a16="http://schemas.microsoft.com/office/drawing/2014/main" id="{EE82BA63-0662-44FE-9F6F-ACF3C4110268}"/>
              </a:ext>
            </a:extLst>
          </p:cNvPr>
          <p:cNvGraphicFramePr>
            <a:graphicFrameLocks noGrp="1"/>
          </p:cNvGraphicFramePr>
          <p:nvPr>
            <p:extLst>
              <p:ext uri="{D42A27DB-BD31-4B8C-83A1-F6EECF244321}">
                <p14:modId xmlns:p14="http://schemas.microsoft.com/office/powerpoint/2010/main" val="1112685241"/>
              </p:ext>
            </p:extLst>
          </p:nvPr>
        </p:nvGraphicFramePr>
        <p:xfrm>
          <a:off x="661491" y="7688262"/>
          <a:ext cx="6256559" cy="477838"/>
        </p:xfrm>
        <a:graphic>
          <a:graphicData uri="http://schemas.openxmlformats.org/drawingml/2006/table">
            <a:tbl>
              <a:tblPr firstRow="1" bandRow="1">
                <a:tableStyleId>{5C22544A-7EE6-4342-B048-85BDC9FD1C3A}</a:tableStyleId>
              </a:tblPr>
              <a:tblGrid>
                <a:gridCol w="1516559">
                  <a:extLst>
                    <a:ext uri="{9D8B030D-6E8A-4147-A177-3AD203B41FA5}">
                      <a16:colId xmlns:a16="http://schemas.microsoft.com/office/drawing/2014/main" val="860466313"/>
                    </a:ext>
                  </a:extLst>
                </a:gridCol>
                <a:gridCol w="1447800">
                  <a:extLst>
                    <a:ext uri="{9D8B030D-6E8A-4147-A177-3AD203B41FA5}">
                      <a16:colId xmlns:a16="http://schemas.microsoft.com/office/drawing/2014/main" val="1253763454"/>
                    </a:ext>
                  </a:extLst>
                </a:gridCol>
                <a:gridCol w="1524000">
                  <a:extLst>
                    <a:ext uri="{9D8B030D-6E8A-4147-A177-3AD203B41FA5}">
                      <a16:colId xmlns:a16="http://schemas.microsoft.com/office/drawing/2014/main" val="2140384713"/>
                    </a:ext>
                  </a:extLst>
                </a:gridCol>
                <a:gridCol w="1768200">
                  <a:extLst>
                    <a:ext uri="{9D8B030D-6E8A-4147-A177-3AD203B41FA5}">
                      <a16:colId xmlns:a16="http://schemas.microsoft.com/office/drawing/2014/main" val="36563508"/>
                    </a:ext>
                  </a:extLst>
                </a:gridCol>
              </a:tblGrid>
              <a:tr h="184772">
                <a:tc>
                  <a:txBody>
                    <a:bodyPr/>
                    <a:lstStyle/>
                    <a:p>
                      <a:pPr algn="l"/>
                      <a:r>
                        <a:rPr lang="fr-FR" sz="900" b="0" i="0" cap="none" baseline="0" dirty="0">
                          <a:latin typeface="Lato Light" panose="020F0302020204030203" pitchFamily="34" charset="77"/>
                        </a:rPr>
                        <a:t>Fonds</a:t>
                      </a:r>
                    </a:p>
                  </a:txBody>
                  <a:tcPr marL="36000" marR="36000">
                    <a:lnL w="12700" cmpd="sng">
                      <a:noFill/>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a:latin typeface="Lato Light" panose="020F0302020204030203" pitchFamily="34" charset="77"/>
                        </a:rPr>
                        <a:t>Classification SFDR</a:t>
                      </a:r>
                      <a:r>
                        <a:rPr lang="fr-FR" sz="900" b="0" i="0" baseline="30000" dirty="0">
                          <a:latin typeface="Lato Light" panose="020F0302020204030203" pitchFamily="34" charset="77"/>
                        </a:rPr>
                        <a:t>(1)</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a:latin typeface="Lato Light" panose="020F0302020204030203" pitchFamily="34" charset="77"/>
                        </a:rPr>
                        <a:t>Indicateur de risque</a:t>
                      </a:r>
                      <a:r>
                        <a:rPr lang="fr-FR" sz="900" b="0" i="0" baseline="30000" dirty="0">
                          <a:latin typeface="Lato Light" panose="020F0302020204030203" pitchFamily="34" charset="77"/>
                        </a:rPr>
                        <a:t>(2)</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kern="1200" dirty="0">
                          <a:solidFill>
                            <a:schemeClr val="lt1"/>
                          </a:solidFill>
                          <a:latin typeface="Lato Light" panose="020F0302020204030203" pitchFamily="34" charset="77"/>
                          <a:ea typeface="+mn-ea"/>
                          <a:cs typeface="+mn-cs"/>
                        </a:rPr>
                        <a:t>Catégorie </a:t>
                      </a:r>
                      <a:r>
                        <a:rPr lang="fr-FR" sz="900" b="0" i="0" kern="1200" dirty="0" err="1">
                          <a:solidFill>
                            <a:schemeClr val="lt1"/>
                          </a:solidFill>
                          <a:latin typeface="Lato Light" panose="020F0302020204030203" pitchFamily="34" charset="77"/>
                          <a:ea typeface="+mn-ea"/>
                          <a:cs typeface="+mn-cs"/>
                        </a:rPr>
                        <a:t>Morningstar</a:t>
                      </a:r>
                      <a:endParaRPr lang="fr-FR" sz="900" b="0" i="0" kern="1200" dirty="0">
                        <a:solidFill>
                          <a:schemeClr val="lt1"/>
                        </a:solidFill>
                        <a:latin typeface="Lato Light" panose="020F0302020204030203" pitchFamily="34" charset="77"/>
                        <a:ea typeface="+mn-ea"/>
                        <a:cs typeface="+mn-cs"/>
                      </a:endParaRPr>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extLst>
                  <a:ext uri="{0D108BD9-81ED-4DB2-BD59-A6C34878D82A}">
                    <a16:rowId xmlns:a16="http://schemas.microsoft.com/office/drawing/2014/main" val="2074074311"/>
                  </a:ext>
                </a:extLst>
              </a:tr>
              <a:tr h="249238">
                <a:tc>
                  <a:txBody>
                    <a:bodyPr/>
                    <a:lstStyle/>
                    <a:p>
                      <a:r>
                        <a:rPr lang="fr-FR" sz="900" b="0" i="0" kern="1200" dirty="0">
                          <a:solidFill>
                            <a:schemeClr val="dk1"/>
                          </a:solidFill>
                          <a:effectLst/>
                          <a:latin typeface="Lato Semibold" panose="020F0502020204030203" pitchFamily="34" charset="77"/>
                          <a:ea typeface="+mn-ea"/>
                          <a:cs typeface="+mn-cs"/>
                        </a:rPr>
                        <a:t>ODDO BHF Algo Trend US</a:t>
                      </a: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blipFill dpi="0" rotWithShape="1">
                          <a:blip r:embed="rId6"/>
                          <a:srcRect/>
                          <a:stretch>
                            <a:fillRect/>
                          </a:stretch>
                        </a:blipFill>
                      </a:endParaRP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fr-FR" sz="980" b="0" i="0" u="none" strike="noStrike" kern="1200" cap="none" spc="0" normalizeH="0" baseline="0" dirty="0">
                          <a:ln>
                            <a:noFill/>
                          </a:ln>
                          <a:solidFill>
                            <a:srgbClr val="000000"/>
                          </a:solidFill>
                          <a:effectLst/>
                          <a:uLnTx/>
                          <a:uFillTx/>
                          <a:latin typeface="Lato Light" panose="020F0302020204030203" pitchFamily="34" charset="77"/>
                          <a:ea typeface="+mn-ea"/>
                          <a:cs typeface="+mn-cs"/>
                        </a:rPr>
                        <a:t>Actions Etats-Unis </a:t>
                      </a:r>
                      <a:r>
                        <a:rPr kumimoji="0" lang="fr-FR" sz="980" b="0" i="0" u="none" strike="noStrike" kern="1200" cap="none" spc="0" normalizeH="0" baseline="0" dirty="0" err="1">
                          <a:ln>
                            <a:noFill/>
                          </a:ln>
                          <a:solidFill>
                            <a:srgbClr val="000000"/>
                          </a:solidFill>
                          <a:effectLst/>
                          <a:uLnTx/>
                          <a:uFillTx/>
                          <a:latin typeface="Lato Light" panose="020F0302020204030203" pitchFamily="34" charset="77"/>
                          <a:ea typeface="+mn-ea"/>
                          <a:cs typeface="+mn-cs"/>
                        </a:rPr>
                        <a:t>Gdes</a:t>
                      </a:r>
                      <a:r>
                        <a:rPr kumimoji="0" lang="fr-FR" sz="980" b="0" i="0" u="none" strike="noStrike" kern="1200" cap="none" spc="0" normalizeH="0" baseline="0" dirty="0">
                          <a:ln>
                            <a:noFill/>
                          </a:ln>
                          <a:solidFill>
                            <a:srgbClr val="000000"/>
                          </a:solidFill>
                          <a:effectLst/>
                          <a:uLnTx/>
                          <a:uFillTx/>
                          <a:latin typeface="Lato Light" panose="020F0302020204030203" pitchFamily="34" charset="77"/>
                          <a:ea typeface="+mn-ea"/>
                          <a:cs typeface="+mn-cs"/>
                        </a:rPr>
                        <a:t> Cap. Mixte</a:t>
                      </a: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039199"/>
                  </a:ext>
                </a:extLst>
              </a:tr>
            </a:tbl>
          </a:graphicData>
        </a:graphic>
      </p:graphicFrame>
    </p:spTree>
    <p:extLst>
      <p:ext uri="{BB962C8B-B14F-4D97-AF65-F5344CB8AC3E}">
        <p14:creationId xmlns:p14="http://schemas.microsoft.com/office/powerpoint/2010/main" val="2260020980"/>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arth at night usa - usa welt stock-fotos und bilder">
            <a:extLst>
              <a:ext uri="{FF2B5EF4-FFF2-40B4-BE49-F238E27FC236}">
                <a16:creationId xmlns:a16="http://schemas.microsoft.com/office/drawing/2014/main" id="{DEA5562F-5532-44BD-D56F-DB33B4ACB4C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8000"/>
                    </a14:imgEffect>
                  </a14:imgLayer>
                </a14:imgProps>
              </a:ext>
              <a:ext uri="{28A0092B-C50C-407E-A947-70E740481C1C}">
                <a14:useLocalDpi xmlns:a14="http://schemas.microsoft.com/office/drawing/2010/main" val="0"/>
              </a:ext>
            </a:extLst>
          </a:blip>
          <a:srcRect t="16083" b="19827"/>
          <a:stretch/>
        </p:blipFill>
        <p:spPr bwMode="auto">
          <a:xfrm>
            <a:off x="-2" y="1"/>
            <a:ext cx="7588252" cy="2705790"/>
          </a:xfrm>
          <a:prstGeom prst="rect">
            <a:avLst/>
          </a:prstGeom>
          <a:noFill/>
          <a:extLst>
            <a:ext uri="{909E8E84-426E-40DD-AFC4-6F175D3DCCD1}">
              <a14:hiddenFill xmlns:a14="http://schemas.microsoft.com/office/drawing/2010/main">
                <a:solidFill>
                  <a:srgbClr val="FFFFFF"/>
                </a:solidFill>
              </a14:hiddenFill>
            </a:ext>
          </a:extLst>
        </p:spPr>
      </p:pic>
      <p:sp>
        <p:nvSpPr>
          <p:cNvPr id="39" name="ZoneTexte 38">
            <a:extLst>
              <a:ext uri="{FF2B5EF4-FFF2-40B4-BE49-F238E27FC236}">
                <a16:creationId xmlns:a16="http://schemas.microsoft.com/office/drawing/2014/main" id="{3FFCE41B-47CE-4542-9255-48B1C526899A}"/>
              </a:ext>
            </a:extLst>
          </p:cNvPr>
          <p:cNvSpPr txBox="1"/>
          <p:nvPr/>
        </p:nvSpPr>
        <p:spPr>
          <a:xfrm>
            <a:off x="540079" y="9717901"/>
            <a:ext cx="6895771" cy="276999"/>
          </a:xfrm>
          <a:prstGeom prst="rect">
            <a:avLst/>
          </a:prstGeom>
          <a:noFill/>
        </p:spPr>
        <p:txBody>
          <a:bodyPr wrap="square">
            <a:spAutoFit/>
          </a:bodyPr>
          <a:lstStyle/>
          <a:p>
            <a:r>
              <a:rPr lang="en-US" sz="1200" b="1" dirty="0" err="1"/>
              <a:t>Ces</a:t>
            </a:r>
            <a:r>
              <a:rPr lang="en-US" sz="1200" b="1" dirty="0"/>
              <a:t> </a:t>
            </a:r>
            <a:r>
              <a:rPr lang="en-US" sz="1200" b="1" dirty="0" err="1"/>
              <a:t>exemples</a:t>
            </a:r>
            <a:r>
              <a:rPr lang="en-US" sz="1200" b="1" dirty="0"/>
              <a:t> </a:t>
            </a:r>
            <a:r>
              <a:rPr lang="fr-FR" sz="1200" b="1" dirty="0"/>
              <a:t>ne constituent pas des recommandations d'investissement.</a:t>
            </a:r>
            <a:endParaRPr lang="en-US" sz="1200" b="1" dirty="0"/>
          </a:p>
        </p:txBody>
      </p:sp>
      <p:pic>
        <p:nvPicPr>
          <p:cNvPr id="19" name="Grafik 18">
            <a:extLst>
              <a:ext uri="{FF2B5EF4-FFF2-40B4-BE49-F238E27FC236}">
                <a16:creationId xmlns:a16="http://schemas.microsoft.com/office/drawing/2014/main" id="{25980835-529B-FC7C-EDC0-A8F2D52CBD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27" name="Textfeld 26">
            <a:extLst>
              <a:ext uri="{FF2B5EF4-FFF2-40B4-BE49-F238E27FC236}">
                <a16:creationId xmlns:a16="http://schemas.microsoft.com/office/drawing/2014/main" id="{8A4D64A4-716F-14F6-7B88-B7F4B569DD32}"/>
              </a:ext>
            </a:extLst>
          </p:cNvPr>
          <p:cNvSpPr txBox="1"/>
          <p:nvPr/>
        </p:nvSpPr>
        <p:spPr>
          <a:xfrm>
            <a:off x="501649" y="1825671"/>
            <a:ext cx="6553200" cy="830997"/>
          </a:xfrm>
          <a:prstGeom prst="rect">
            <a:avLst/>
          </a:prstGeom>
          <a:noFill/>
        </p:spPr>
        <p:txBody>
          <a:bodyPr wrap="square" rtlCol="0">
            <a:spAutoFit/>
          </a:bodyPr>
          <a:lstStyle/>
          <a:p>
            <a:r>
              <a:rPr lang="fr-FR" sz="2400" cap="all" dirty="0">
                <a:solidFill>
                  <a:schemeClr val="bg1"/>
                </a:solidFill>
                <a:latin typeface="+mj-lt"/>
              </a:rPr>
              <a:t>Un élément clé de tout portefeuille d'actions</a:t>
            </a:r>
            <a:endParaRPr lang="en-US" sz="2400" cap="all" dirty="0">
              <a:solidFill>
                <a:schemeClr val="bg1"/>
              </a:solidFill>
              <a:latin typeface="+mj-lt"/>
            </a:endParaRPr>
          </a:p>
        </p:txBody>
      </p:sp>
      <p:sp>
        <p:nvSpPr>
          <p:cNvPr id="7" name="Textplatzhalter 6">
            <a:extLst>
              <a:ext uri="{FF2B5EF4-FFF2-40B4-BE49-F238E27FC236}">
                <a16:creationId xmlns:a16="http://schemas.microsoft.com/office/drawing/2014/main" id="{6F75F103-CE60-957C-37FC-7FA279D41526}"/>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fr-FR" dirty="0"/>
              <a:t>ODDO BHF algo trend us – Septembre 2025</a:t>
            </a:r>
            <a:endParaRPr lang="de-DE" dirty="0"/>
          </a:p>
        </p:txBody>
      </p:sp>
      <p:sp>
        <p:nvSpPr>
          <p:cNvPr id="2086" name="Rechteck 2085">
            <a:extLst>
              <a:ext uri="{FF2B5EF4-FFF2-40B4-BE49-F238E27FC236}">
                <a16:creationId xmlns:a16="http://schemas.microsoft.com/office/drawing/2014/main" id="{704C574A-30FB-2E29-E55B-61858315B011}"/>
              </a:ext>
            </a:extLst>
          </p:cNvPr>
          <p:cNvSpPr/>
          <p:nvPr/>
        </p:nvSpPr>
        <p:spPr>
          <a:xfrm>
            <a:off x="493043" y="300424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cap="all" dirty="0">
                <a:solidFill>
                  <a:schemeClr val="bg1"/>
                </a:solidFill>
                <a:latin typeface="Lato Heavy" panose="020F0502020204030203"/>
              </a:rPr>
              <a:t>La plus grande économie mondiale</a:t>
            </a:r>
          </a:p>
        </p:txBody>
      </p:sp>
      <p:sp>
        <p:nvSpPr>
          <p:cNvPr id="2090" name="Rechteck 2089">
            <a:extLst>
              <a:ext uri="{FF2B5EF4-FFF2-40B4-BE49-F238E27FC236}">
                <a16:creationId xmlns:a16="http://schemas.microsoft.com/office/drawing/2014/main" id="{44F76862-3B30-CD31-A99B-7D0EBE89B997}"/>
              </a:ext>
            </a:extLst>
          </p:cNvPr>
          <p:cNvSpPr/>
          <p:nvPr/>
        </p:nvSpPr>
        <p:spPr>
          <a:xfrm>
            <a:off x="501649" y="6032500"/>
            <a:ext cx="6550951" cy="46355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tx1"/>
              </a:buClr>
            </a:pPr>
            <a:r>
              <a:rPr lang="fr-FR" sz="1100" dirty="0">
                <a:solidFill>
                  <a:schemeClr val="tx1"/>
                </a:solidFill>
              </a:rPr>
              <a:t>Siège de </a:t>
            </a:r>
            <a:r>
              <a:rPr lang="fr-FR" sz="1100" b="1" dirty="0">
                <a:solidFill>
                  <a:schemeClr val="tx1"/>
                </a:solidFill>
              </a:rPr>
              <a:t>nombreuses entreprises technologiques de renommée mondiale et de start-ups innovantes</a:t>
            </a:r>
            <a:r>
              <a:rPr lang="fr-FR" sz="1100" dirty="0">
                <a:solidFill>
                  <a:schemeClr val="tx1"/>
                </a:solidFill>
              </a:rPr>
              <a:t>.</a:t>
            </a:r>
          </a:p>
          <a:p>
            <a:pPr algn="ctr">
              <a:buClr>
                <a:schemeClr val="tx1"/>
              </a:buClr>
            </a:pPr>
            <a:r>
              <a:rPr lang="fr-FR" sz="1100" dirty="0">
                <a:solidFill>
                  <a:schemeClr val="tx1"/>
                </a:solidFill>
              </a:rPr>
              <a:t>Accès </a:t>
            </a:r>
            <a:r>
              <a:rPr lang="fr-FR" sz="1100" b="1" dirty="0">
                <a:solidFill>
                  <a:schemeClr val="tx1"/>
                </a:solidFill>
              </a:rPr>
              <a:t>aux grandes réussites de la nouvelle et de l'ancienne économie.</a:t>
            </a:r>
            <a:endParaRPr lang="en-GB" sz="1100" b="1" dirty="0">
              <a:solidFill>
                <a:schemeClr val="tx1"/>
              </a:solidFill>
            </a:endParaRPr>
          </a:p>
        </p:txBody>
      </p:sp>
      <p:sp>
        <p:nvSpPr>
          <p:cNvPr id="2091" name="Rechteck 2090">
            <a:extLst>
              <a:ext uri="{FF2B5EF4-FFF2-40B4-BE49-F238E27FC236}">
                <a16:creationId xmlns:a16="http://schemas.microsoft.com/office/drawing/2014/main" id="{54A674BD-EBCC-0621-0F52-110C083AF99C}"/>
              </a:ext>
            </a:extLst>
          </p:cNvPr>
          <p:cNvSpPr/>
          <p:nvPr/>
        </p:nvSpPr>
        <p:spPr>
          <a:xfrm>
            <a:off x="3850850" y="431176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Un </a:t>
            </a:r>
            <a:r>
              <a:rPr lang="en-US" sz="1200" cap="all" dirty="0" err="1">
                <a:solidFill>
                  <a:schemeClr val="bg1"/>
                </a:solidFill>
                <a:latin typeface="Lato Heavy" panose="020F0502020204030203"/>
              </a:rPr>
              <a:t>marché</a:t>
            </a:r>
            <a:r>
              <a:rPr lang="en-US" sz="1200" cap="all" dirty="0">
                <a:solidFill>
                  <a:schemeClr val="bg1"/>
                </a:solidFill>
                <a:latin typeface="Lato Heavy" panose="020F0502020204030203"/>
              </a:rPr>
              <a:t> financier </a:t>
            </a:r>
            <a:r>
              <a:rPr lang="en-US" sz="1200" cap="all" dirty="0" err="1">
                <a:solidFill>
                  <a:schemeClr val="bg1"/>
                </a:solidFill>
                <a:latin typeface="Lato Heavy" panose="020F0502020204030203"/>
              </a:rPr>
              <a:t>majeur</a:t>
            </a:r>
            <a:endParaRPr lang="en-US" sz="1200" cap="all" dirty="0">
              <a:solidFill>
                <a:schemeClr val="bg1"/>
              </a:solidFill>
              <a:latin typeface="Lato Heavy" panose="020F0502020204030203"/>
            </a:endParaRPr>
          </a:p>
        </p:txBody>
      </p:sp>
      <p:sp>
        <p:nvSpPr>
          <p:cNvPr id="2093" name="Rechteck 2092">
            <a:extLst>
              <a:ext uri="{FF2B5EF4-FFF2-40B4-BE49-F238E27FC236}">
                <a16:creationId xmlns:a16="http://schemas.microsoft.com/office/drawing/2014/main" id="{C79C01EB-F171-396A-E51D-E2E68FDA4765}"/>
              </a:ext>
            </a:extLst>
          </p:cNvPr>
          <p:cNvSpPr/>
          <p:nvPr/>
        </p:nvSpPr>
        <p:spPr>
          <a:xfrm>
            <a:off x="501649" y="5654061"/>
            <a:ext cx="6550951"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Innovation et diversification</a:t>
            </a:r>
          </a:p>
        </p:txBody>
      </p:sp>
      <p:sp>
        <p:nvSpPr>
          <p:cNvPr id="2098" name="Rechteck 2097">
            <a:extLst>
              <a:ext uri="{FF2B5EF4-FFF2-40B4-BE49-F238E27FC236}">
                <a16:creationId xmlns:a16="http://schemas.microsoft.com/office/drawing/2014/main" id="{F2A1856B-5355-F26C-4831-2F46E7B8438A}"/>
              </a:ext>
            </a:extLst>
          </p:cNvPr>
          <p:cNvSpPr/>
          <p:nvPr/>
        </p:nvSpPr>
        <p:spPr>
          <a:xfrm>
            <a:off x="3850850" y="300424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err="1">
                <a:solidFill>
                  <a:schemeClr val="bg1"/>
                </a:solidFill>
                <a:latin typeface="Lato Heavy" panose="020F0502020204030203"/>
              </a:rPr>
              <a:t>L'ampleur</a:t>
            </a:r>
            <a:r>
              <a:rPr lang="en-US" sz="1200" cap="all" dirty="0">
                <a:solidFill>
                  <a:schemeClr val="bg1"/>
                </a:solidFill>
                <a:latin typeface="Lato Heavy" panose="020F0502020204030203"/>
              </a:rPr>
              <a:t> du pays</a:t>
            </a:r>
          </a:p>
        </p:txBody>
      </p:sp>
      <p:pic>
        <p:nvPicPr>
          <p:cNvPr id="2100" name="Picture 2" descr="Bevölkerungszahl in NRW lag Ende 2022 bei über 18,1 ...">
            <a:extLst>
              <a:ext uri="{FF2B5EF4-FFF2-40B4-BE49-F238E27FC236}">
                <a16:creationId xmlns:a16="http://schemas.microsoft.com/office/drawing/2014/main" id="{7B511204-4FAF-6D5A-B571-76B356E17C2A}"/>
              </a:ext>
            </a:extLst>
          </p:cNvPr>
          <p:cNvPicPr preferRelativeResize="0">
            <a:picLocks noChangeArrowheads="1"/>
          </p:cNvPicPr>
          <p:nvPr/>
        </p:nvPicPr>
        <p:blipFill rotWithShape="1">
          <a:blip r:embed="rId5">
            <a:extLst>
              <a:ext uri="{28A0092B-C50C-407E-A947-70E740481C1C}">
                <a14:useLocalDpi xmlns:a14="http://schemas.microsoft.com/office/drawing/2010/main" val="0"/>
              </a:ext>
            </a:extLst>
          </a:blip>
          <a:srcRect b="32708"/>
          <a:stretch/>
        </p:blipFill>
        <p:spPr bwMode="auto">
          <a:xfrm>
            <a:off x="3850850" y="3361411"/>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101" name="Rechteck 2100">
            <a:extLst>
              <a:ext uri="{FF2B5EF4-FFF2-40B4-BE49-F238E27FC236}">
                <a16:creationId xmlns:a16="http://schemas.microsoft.com/office/drawing/2014/main" id="{DD83EFD1-A5CE-6B8A-3E8E-986E4C3E602D}"/>
              </a:ext>
            </a:extLst>
          </p:cNvPr>
          <p:cNvSpPr/>
          <p:nvPr/>
        </p:nvSpPr>
        <p:spPr>
          <a:xfrm>
            <a:off x="493043" y="431176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Une Performance </a:t>
            </a:r>
            <a:r>
              <a:rPr lang="en-US" sz="1200" cap="all" dirty="0" err="1">
                <a:solidFill>
                  <a:schemeClr val="bg1"/>
                </a:solidFill>
                <a:latin typeface="Lato Heavy" panose="020F0502020204030203"/>
              </a:rPr>
              <a:t>historiquement</a:t>
            </a:r>
            <a:r>
              <a:rPr lang="en-US" sz="1200" cap="all" dirty="0">
                <a:solidFill>
                  <a:schemeClr val="bg1"/>
                </a:solidFill>
                <a:latin typeface="Lato Heavy" panose="020F0502020204030203"/>
              </a:rPr>
              <a:t> attractive</a:t>
            </a:r>
          </a:p>
        </p:txBody>
      </p:sp>
      <p:pic>
        <p:nvPicPr>
          <p:cNvPr id="2103" name="Picture 4">
            <a:extLst>
              <a:ext uri="{FF2B5EF4-FFF2-40B4-BE49-F238E27FC236}">
                <a16:creationId xmlns:a16="http://schemas.microsoft.com/office/drawing/2014/main" id="{90B062B3-728A-7297-4A39-97C482B16F32}"/>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t="29827" b="29827"/>
          <a:stretch/>
        </p:blipFill>
        <p:spPr bwMode="auto">
          <a:xfrm>
            <a:off x="493043" y="4671100"/>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a:extLst>
              <a:ext uri="{FF2B5EF4-FFF2-40B4-BE49-F238E27FC236}">
                <a16:creationId xmlns:a16="http://schemas.microsoft.com/office/drawing/2014/main" id="{36D6C94E-8F5F-8CE9-84C6-33DB9BC59771}"/>
              </a:ext>
            </a:extLst>
          </p:cNvPr>
          <p:cNvSpPr/>
          <p:nvPr/>
        </p:nvSpPr>
        <p:spPr>
          <a:xfrm>
            <a:off x="501650" y="7330695"/>
            <a:ext cx="3200400" cy="218889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0" algn="ctr">
              <a:buClr>
                <a:srgbClr val="2E5144"/>
              </a:buClr>
              <a:defRPr/>
            </a:pPr>
            <a:r>
              <a:rPr lang="fr-FR" sz="1200" dirty="0">
                <a:solidFill>
                  <a:schemeClr val="tx1"/>
                </a:solidFill>
              </a:rPr>
              <a:t>Les </a:t>
            </a:r>
            <a:r>
              <a:rPr lang="fr-FR" sz="1200" b="1" dirty="0">
                <a:solidFill>
                  <a:schemeClr val="tx1"/>
                </a:solidFill>
              </a:rPr>
              <a:t>7 plus grandes compagnies tech américaines</a:t>
            </a:r>
            <a:r>
              <a:rPr lang="fr-FR" sz="1200" dirty="0">
                <a:solidFill>
                  <a:schemeClr val="tx1"/>
                </a:solidFill>
              </a:rPr>
              <a:t>, qui </a:t>
            </a:r>
            <a:r>
              <a:rPr lang="fr-FR" sz="1200" b="1" dirty="0">
                <a:solidFill>
                  <a:schemeClr val="tx1"/>
                </a:solidFill>
              </a:rPr>
              <a:t>dominent le marché boursier américain</a:t>
            </a:r>
            <a:r>
              <a:rPr lang="fr-FR" sz="1200" dirty="0">
                <a:solidFill>
                  <a:schemeClr val="tx1"/>
                </a:solidFill>
              </a:rPr>
              <a:t> et le </a:t>
            </a:r>
            <a:r>
              <a:rPr lang="fr-FR" sz="1200" b="1" dirty="0">
                <a:solidFill>
                  <a:schemeClr val="tx1"/>
                </a:solidFill>
              </a:rPr>
              <a:t>secteur technologique mondial</a:t>
            </a:r>
            <a:endParaRPr lang="en-US" sz="1200" b="1" dirty="0">
              <a:solidFill>
                <a:schemeClr val="tx1"/>
              </a:solidFill>
            </a:endParaRPr>
          </a:p>
        </p:txBody>
      </p:sp>
      <p:pic>
        <p:nvPicPr>
          <p:cNvPr id="4" name="Picture 2">
            <a:extLst>
              <a:ext uri="{FF2B5EF4-FFF2-40B4-BE49-F238E27FC236}">
                <a16:creationId xmlns:a16="http://schemas.microsoft.com/office/drawing/2014/main" id="{F8E826E4-5296-B273-2442-19C8D303743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7011" y="8225812"/>
            <a:ext cx="1006193" cy="245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5F8C16-02CF-7A38-56F8-354358B1006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14251" y="9136899"/>
            <a:ext cx="822646" cy="2500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DED557E-E4B2-DF97-E1A8-95C160C829E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17504" y="8571349"/>
            <a:ext cx="311399" cy="3837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5CA23188-B375-5927-4B8B-8FB1FB99813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87731" y="8167923"/>
            <a:ext cx="985490" cy="2010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5F96F59F-350A-0B53-FF74-1E8D2EFC02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0782" y="8507831"/>
            <a:ext cx="1043417" cy="2253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DD838AFE-7E18-B6CF-3728-66F67040AB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0040" y="8877098"/>
            <a:ext cx="1071871" cy="20151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2">
            <a:extLst>
              <a:ext uri="{FF2B5EF4-FFF2-40B4-BE49-F238E27FC236}">
                <a16:creationId xmlns:a16="http://schemas.microsoft.com/office/drawing/2014/main" id="{F93DE0A4-B04C-004F-D88B-AF08A6641E8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7512" y="8684038"/>
            <a:ext cx="456674" cy="587632"/>
          </a:xfrm>
          <a:prstGeom prst="rect">
            <a:avLst/>
          </a:prstGeom>
          <a:noFill/>
          <a:extLst>
            <a:ext uri="{909E8E84-426E-40DD-AFC4-6F175D3DCCD1}">
              <a14:hiddenFill xmlns:a14="http://schemas.microsoft.com/office/drawing/2010/main">
                <a:solidFill>
                  <a:srgbClr val="FFFFFF"/>
                </a:solidFill>
              </a14:hiddenFill>
            </a:ext>
          </a:extLst>
        </p:spPr>
      </p:pic>
      <p:sp>
        <p:nvSpPr>
          <p:cNvPr id="57" name="Rechteck 45">
            <a:extLst>
              <a:ext uri="{FF2B5EF4-FFF2-40B4-BE49-F238E27FC236}">
                <a16:creationId xmlns:a16="http://schemas.microsoft.com/office/drawing/2014/main" id="{38A6C05D-5BF3-C7A3-A9E8-5B97B3FF01DB}"/>
              </a:ext>
            </a:extLst>
          </p:cNvPr>
          <p:cNvSpPr/>
          <p:nvPr/>
        </p:nvSpPr>
        <p:spPr bwMode="gray">
          <a:xfrm>
            <a:off x="501650" y="6794500"/>
            <a:ext cx="3200400" cy="512394"/>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Les 7 </a:t>
            </a:r>
            <a:r>
              <a:rPr lang="en-GB" altLang="en-US" sz="1300" cap="all" dirty="0" err="1">
                <a:solidFill>
                  <a:schemeClr val="bg1"/>
                </a:solidFill>
              </a:rPr>
              <a:t>Magnifiques</a:t>
            </a:r>
            <a:endParaRPr lang="en-GB" altLang="en-US" sz="1300" cap="all" dirty="0">
              <a:solidFill>
                <a:schemeClr val="bg1"/>
              </a:solidFill>
            </a:endParaRPr>
          </a:p>
        </p:txBody>
      </p:sp>
      <p:sp>
        <p:nvSpPr>
          <p:cNvPr id="2050" name="Rechteck 2049">
            <a:extLst>
              <a:ext uri="{FF2B5EF4-FFF2-40B4-BE49-F238E27FC236}">
                <a16:creationId xmlns:a16="http://schemas.microsoft.com/office/drawing/2014/main" id="{6304C5BE-CC60-0961-8D34-854AA9A4411A}"/>
              </a:ext>
            </a:extLst>
          </p:cNvPr>
          <p:cNvSpPr/>
          <p:nvPr/>
        </p:nvSpPr>
        <p:spPr>
          <a:xfrm>
            <a:off x="3857004" y="7331459"/>
            <a:ext cx="3200400" cy="218889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0" algn="ctr">
              <a:buClr>
                <a:srgbClr val="2E5144"/>
              </a:buClr>
              <a:defRPr/>
            </a:pPr>
            <a:r>
              <a:rPr lang="fr-FR" sz="1200" dirty="0">
                <a:solidFill>
                  <a:schemeClr val="tx1"/>
                </a:solidFill>
              </a:rPr>
              <a:t>De nombreux exemples </a:t>
            </a:r>
            <a:r>
              <a:rPr lang="fr-FR" sz="1200" b="1" dirty="0">
                <a:solidFill>
                  <a:schemeClr val="tx1"/>
                </a:solidFill>
              </a:rPr>
              <a:t>d'entreprises prospères issues de différents secteurs d'activité</a:t>
            </a:r>
            <a:r>
              <a:rPr lang="fr-FR" sz="1200" dirty="0">
                <a:solidFill>
                  <a:schemeClr val="tx1"/>
                </a:solidFill>
              </a:rPr>
              <a:t> montrent la </a:t>
            </a:r>
            <a:r>
              <a:rPr lang="fr-FR" sz="1200" b="1" dirty="0">
                <a:solidFill>
                  <a:schemeClr val="tx1"/>
                </a:solidFill>
              </a:rPr>
              <a:t>diversité sur le marché boursier américain</a:t>
            </a:r>
            <a:endParaRPr lang="en-US" sz="1200" b="1" dirty="0">
              <a:solidFill>
                <a:schemeClr val="tx1"/>
              </a:solidFill>
            </a:endParaRPr>
          </a:p>
        </p:txBody>
      </p:sp>
      <p:sp>
        <p:nvSpPr>
          <p:cNvPr id="2055" name="Rechteck 45">
            <a:extLst>
              <a:ext uri="{FF2B5EF4-FFF2-40B4-BE49-F238E27FC236}">
                <a16:creationId xmlns:a16="http://schemas.microsoft.com/office/drawing/2014/main" id="{C109B91D-7FE3-A64B-369E-326A031A3CA4}"/>
              </a:ext>
            </a:extLst>
          </p:cNvPr>
          <p:cNvSpPr/>
          <p:nvPr/>
        </p:nvSpPr>
        <p:spPr bwMode="gray">
          <a:xfrm>
            <a:off x="3857004" y="6794500"/>
            <a:ext cx="3200400" cy="512394"/>
          </a:xfrm>
          <a:prstGeom prst="rect">
            <a:avLst/>
          </a:prstGeom>
          <a:solidFill>
            <a:schemeClr val="accent3"/>
          </a:solidFill>
          <a:ln w="12700">
            <a:noFill/>
          </a:ln>
        </p:spPr>
        <p:txBody>
          <a:bodyPr vert="horz" lIns="72000" tIns="36000" rIns="36000" bIns="36000" rtlCol="0" anchor="ctr">
            <a:noAutofit/>
          </a:bodyPr>
          <a:lstStyle/>
          <a:p>
            <a:pPr algn="ctr">
              <a:spcBef>
                <a:spcPts val="1000"/>
              </a:spcBef>
              <a:buClr>
                <a:schemeClr val="accent1"/>
              </a:buClr>
              <a:buSzPct val="140000"/>
            </a:pPr>
            <a:r>
              <a:rPr lang="fr-FR" altLang="en-US" sz="1200" cap="all" dirty="0">
                <a:solidFill>
                  <a:schemeClr val="bg1"/>
                </a:solidFill>
              </a:rPr>
              <a:t>Les entreprises leaders au delà de la tech</a:t>
            </a:r>
          </a:p>
        </p:txBody>
      </p:sp>
      <p:pic>
        <p:nvPicPr>
          <p:cNvPr id="2056" name="Picture 18">
            <a:extLst>
              <a:ext uri="{FF2B5EF4-FFF2-40B4-BE49-F238E27FC236}">
                <a16:creationId xmlns:a16="http://schemas.microsoft.com/office/drawing/2014/main" id="{61AB3991-7B44-8A44-FE75-7D302B692A7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6274" y="8132481"/>
            <a:ext cx="2003136" cy="160251"/>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22">
            <a:extLst>
              <a:ext uri="{FF2B5EF4-FFF2-40B4-BE49-F238E27FC236}">
                <a16:creationId xmlns:a16="http://schemas.microsoft.com/office/drawing/2014/main" id="{BAE63BB1-11EC-D8D3-AA94-3FD700ECFDA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064424" y="8114448"/>
            <a:ext cx="932757" cy="1716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24">
            <a:extLst>
              <a:ext uri="{FF2B5EF4-FFF2-40B4-BE49-F238E27FC236}">
                <a16:creationId xmlns:a16="http://schemas.microsoft.com/office/drawing/2014/main" id="{70223BDA-4EB6-AB3D-9D32-3E7E34A476C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081878" y="8419625"/>
            <a:ext cx="776854" cy="18644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6">
            <a:extLst>
              <a:ext uri="{FF2B5EF4-FFF2-40B4-BE49-F238E27FC236}">
                <a16:creationId xmlns:a16="http://schemas.microsoft.com/office/drawing/2014/main" id="{C8E1E5D8-92BD-A9F2-C2C5-B849A3E9AD0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574550" y="8647282"/>
            <a:ext cx="350472" cy="3504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28">
            <a:extLst>
              <a:ext uri="{FF2B5EF4-FFF2-40B4-BE49-F238E27FC236}">
                <a16:creationId xmlns:a16="http://schemas.microsoft.com/office/drawing/2014/main" id="{4D85F30B-7706-D367-603E-1941FD3227A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826790" y="8763622"/>
            <a:ext cx="564186" cy="185053"/>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30">
            <a:extLst>
              <a:ext uri="{FF2B5EF4-FFF2-40B4-BE49-F238E27FC236}">
                <a16:creationId xmlns:a16="http://schemas.microsoft.com/office/drawing/2014/main" id="{5E59B576-40FF-D4BB-7CD0-5FA4B378E61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164172" y="9079580"/>
            <a:ext cx="324608" cy="36389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34">
            <a:extLst>
              <a:ext uri="{FF2B5EF4-FFF2-40B4-BE49-F238E27FC236}">
                <a16:creationId xmlns:a16="http://schemas.microsoft.com/office/drawing/2014/main" id="{9A9E151F-CBEF-E62E-ECE5-965E1BF411E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87561" y="8402078"/>
            <a:ext cx="1619198" cy="129536"/>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2" descr="coca-cola-logo auf transparentem hintergrund 14414677 Vektor ...">
            <a:extLst>
              <a:ext uri="{FF2B5EF4-FFF2-40B4-BE49-F238E27FC236}">
                <a16:creationId xmlns:a16="http://schemas.microsoft.com/office/drawing/2014/main" id="{7BBCBB93-B80B-3D5A-1E09-586465237F85}"/>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1657" y="8715667"/>
            <a:ext cx="1144624" cy="114462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4" descr="Johnson &amp; Johnson (2023) Vector Logo - Download Free SVG Icon |  Worldvectorlogo">
            <a:extLst>
              <a:ext uri="{FF2B5EF4-FFF2-40B4-BE49-F238E27FC236}">
                <a16:creationId xmlns:a16="http://schemas.microsoft.com/office/drawing/2014/main" id="{D29180FD-65C0-1AB1-57B1-24563F150F8C}"/>
              </a:ext>
            </a:extLst>
          </p:cNvPr>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0752" y="8712519"/>
            <a:ext cx="1693164" cy="155207"/>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8" descr="JP Morgan brand resources: accessing high-guality vector ...">
            <a:extLst>
              <a:ext uri="{FF2B5EF4-FFF2-40B4-BE49-F238E27FC236}">
                <a16:creationId xmlns:a16="http://schemas.microsoft.com/office/drawing/2014/main" id="{DDF53E93-4F87-47F7-EE9C-14B8373350E0}"/>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85337" y="8884829"/>
            <a:ext cx="1366694" cy="976210"/>
          </a:xfrm>
          <a:prstGeom prst="rect">
            <a:avLst/>
          </a:prstGeom>
          <a:noFill/>
          <a:extLst>
            <a:ext uri="{909E8E84-426E-40DD-AFC4-6F175D3DCCD1}">
              <a14:hiddenFill xmlns:a14="http://schemas.microsoft.com/office/drawing/2010/main">
                <a:solidFill>
                  <a:srgbClr val="FFFFFF"/>
                </a:solidFill>
              </a14:hiddenFill>
            </a:ext>
          </a:extLst>
        </p:spPr>
      </p:pic>
      <p:sp>
        <p:nvSpPr>
          <p:cNvPr id="11" name="Gleichschenkliges Dreieck 10">
            <a:extLst>
              <a:ext uri="{FF2B5EF4-FFF2-40B4-BE49-F238E27FC236}">
                <a16:creationId xmlns:a16="http://schemas.microsoft.com/office/drawing/2014/main" id="{6C29F7E6-F526-1902-26B8-4F3794AC8FB6}"/>
              </a:ext>
            </a:extLst>
          </p:cNvPr>
          <p:cNvSpPr/>
          <p:nvPr/>
        </p:nvSpPr>
        <p:spPr>
          <a:xfrm rot="10800000">
            <a:off x="1665408" y="6565900"/>
            <a:ext cx="1086244" cy="129964"/>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leichschenkliges Dreieck 11">
            <a:extLst>
              <a:ext uri="{FF2B5EF4-FFF2-40B4-BE49-F238E27FC236}">
                <a16:creationId xmlns:a16="http://schemas.microsoft.com/office/drawing/2014/main" id="{AD88B1B5-CA38-6662-EC17-24AB6E4372C4}"/>
              </a:ext>
            </a:extLst>
          </p:cNvPr>
          <p:cNvSpPr/>
          <p:nvPr/>
        </p:nvSpPr>
        <p:spPr>
          <a:xfrm rot="10800000">
            <a:off x="5013212" y="6565900"/>
            <a:ext cx="1086244" cy="129964"/>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EE0DBADF-30EA-05FD-8548-C19409DB9364}"/>
              </a:ext>
            </a:extLst>
          </p:cNvPr>
          <p:cNvPicPr preferRelativeResize="0">
            <a:picLocks noChangeArrowheads="1"/>
          </p:cNvPicPr>
          <p:nvPr/>
        </p:nvPicPr>
        <p:blipFill rotWithShape="1">
          <a:blip r:embed="rId24">
            <a:extLst>
              <a:ext uri="{28A0092B-C50C-407E-A947-70E740481C1C}">
                <a14:useLocalDpi xmlns:a14="http://schemas.microsoft.com/office/drawing/2010/main" val="0"/>
              </a:ext>
            </a:extLst>
          </a:blip>
          <a:srcRect t="25890" b="13563"/>
          <a:stretch/>
        </p:blipFill>
        <p:spPr bwMode="auto">
          <a:xfrm>
            <a:off x="3850850" y="4665811"/>
            <a:ext cx="3204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haltende virtuelle welt mit kopierraum und blauem bokeh-hintergrund für technologieinformationen und transformationskonzept. - economy stock-fotos und bilder">
            <a:extLst>
              <a:ext uri="{FF2B5EF4-FFF2-40B4-BE49-F238E27FC236}">
                <a16:creationId xmlns:a16="http://schemas.microsoft.com/office/drawing/2014/main" id="{9AD69AEB-09CF-2D35-29BD-FE0E79A3FA16}"/>
              </a:ext>
            </a:extLst>
          </p:cNvPr>
          <p:cNvPicPr preferRelativeResize="0">
            <a:picLocks noChangeArrowheads="1"/>
          </p:cNvPicPr>
          <p:nvPr/>
        </p:nvPicPr>
        <p:blipFill rotWithShape="1">
          <a:blip r:embed="rId25">
            <a:extLst>
              <a:ext uri="{28A0092B-C50C-407E-A947-70E740481C1C}">
                <a14:useLocalDpi xmlns:a14="http://schemas.microsoft.com/office/drawing/2010/main" val="0"/>
              </a:ext>
            </a:extLst>
          </a:blip>
          <a:srcRect l="-46" t="5553" r="33699" b="56065"/>
          <a:stretch/>
        </p:blipFill>
        <p:spPr bwMode="auto">
          <a:xfrm>
            <a:off x="493043" y="3354526"/>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platzhalter 6">
            <a:extLst>
              <a:ext uri="{FF2B5EF4-FFF2-40B4-BE49-F238E27FC236}">
                <a16:creationId xmlns:a16="http://schemas.microsoft.com/office/drawing/2014/main" id="{7D824C3C-BF91-6481-4D12-47B4E438FFF8}"/>
              </a:ext>
            </a:extLst>
          </p:cNvPr>
          <p:cNvSpPr txBox="1">
            <a:spLocks/>
          </p:cNvSpPr>
          <p:nvPr/>
        </p:nvSpPr>
        <p:spPr>
          <a:xfrm>
            <a:off x="654050" y="10070442"/>
            <a:ext cx="6264000" cy="96950"/>
          </a:xfrm>
          <a:prstGeom prst="rect">
            <a:avLst/>
          </a:prstGeom>
        </p:spPr>
        <p:txBody>
          <a:bodyPr vert="horz" wrap="square" lIns="0" tIns="0" rIns="0" bIns="0" rtlCol="0" anchor="b" anchorCtr="0">
            <a:spAutoFit/>
          </a:bodyPr>
          <a:lstStyle>
            <a:lvl1pPr marL="0" indent="0" algn="l" defTabSz="566792" rtl="0" eaLnBrk="1" latinLnBrk="0" hangingPunct="1">
              <a:lnSpc>
                <a:spcPct val="90000"/>
              </a:lnSpc>
              <a:spcBef>
                <a:spcPts val="0"/>
              </a:spcBef>
              <a:spcAft>
                <a:spcPts val="0"/>
              </a:spcAft>
              <a:buFont typeface="Arial" panose="020B0604020202020204" pitchFamily="34" charset="0"/>
              <a:buNone/>
              <a:defRPr lang="de-DE" sz="700" b="0" kern="1200" spc="0" baseline="0" dirty="0" smtClean="0">
                <a:solidFill>
                  <a:srgbClr val="272529"/>
                </a:solidFill>
                <a:latin typeface="Lato Light"/>
                <a:ea typeface="+mn-ea"/>
                <a:cs typeface="Lato Light"/>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en-US" dirty="0"/>
              <a:t>Source: ODDO BHF AM, Bloomberg, Friedrich Ebert Foundation, IFO, IG, Federal Reserve, </a:t>
            </a:r>
            <a:r>
              <a:rPr lang="en-US" dirty="0" err="1"/>
              <a:t>Investopedia,WIPO</a:t>
            </a:r>
            <a:r>
              <a:rPr lang="en-US" dirty="0"/>
              <a:t>, IMF, MSCI | </a:t>
            </a:r>
            <a:r>
              <a:rPr lang="fr-FR" dirty="0"/>
              <a:t>Données au </a:t>
            </a:r>
            <a:r>
              <a:rPr lang="en-US" dirty="0"/>
              <a:t>31/08/2025 </a:t>
            </a:r>
          </a:p>
        </p:txBody>
      </p:sp>
      <p:sp>
        <p:nvSpPr>
          <p:cNvPr id="14" name="Textfeld 32">
            <a:extLst>
              <a:ext uri="{FF2B5EF4-FFF2-40B4-BE49-F238E27FC236}">
                <a16:creationId xmlns:a16="http://schemas.microsoft.com/office/drawing/2014/main" id="{9DD2F8D5-085A-D1C6-43C2-D0D3E9DAFB00}"/>
              </a:ext>
            </a:extLst>
          </p:cNvPr>
          <p:cNvSpPr txBox="1"/>
          <p:nvPr/>
        </p:nvSpPr>
        <p:spPr>
          <a:xfrm>
            <a:off x="501650" y="1308100"/>
            <a:ext cx="6629400" cy="461665"/>
          </a:xfrm>
          <a:prstGeom prst="rect">
            <a:avLst/>
          </a:prstGeom>
          <a:noFill/>
        </p:spPr>
        <p:txBody>
          <a:bodyPr wrap="square" rtlCol="0">
            <a:spAutoFit/>
          </a:bodyPr>
          <a:lstStyle/>
          <a:p>
            <a:r>
              <a:rPr lang="fr-FR"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Pourquoi investir dans le marché américain ?</a:t>
            </a:r>
            <a:endParaRPr lang="en-US" sz="2400" dirty="0">
              <a:solidFill>
                <a:schemeClr val="bg1"/>
              </a:solidFill>
              <a:latin typeface="Libre Baskerville" panose="02000000000000000000" pitchFamily="2"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3310801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DF75D-C562-6ED6-9A4A-E188DA8CB5F9}"/>
            </a:ext>
          </a:extLst>
        </p:cNvPr>
        <p:cNvGrpSpPr/>
        <p:nvPr/>
      </p:nvGrpSpPr>
      <p:grpSpPr>
        <a:xfrm>
          <a:off x="0" y="0"/>
          <a:ext cx="0" cy="0"/>
          <a:chOff x="0" y="0"/>
          <a:chExt cx="0" cy="0"/>
        </a:xfrm>
      </p:grpSpPr>
      <p:sp>
        <p:nvSpPr>
          <p:cNvPr id="43" name="object 10">
            <a:extLst>
              <a:ext uri="{FF2B5EF4-FFF2-40B4-BE49-F238E27FC236}">
                <a16:creationId xmlns:a16="http://schemas.microsoft.com/office/drawing/2014/main" id="{8EA4B751-9EB8-9334-4949-89E23CB08608}"/>
              </a:ext>
            </a:extLst>
          </p:cNvPr>
          <p:cNvSpPr/>
          <p:nvPr/>
        </p:nvSpPr>
        <p:spPr>
          <a:xfrm>
            <a:off x="3893950" y="3423031"/>
            <a:ext cx="3160900" cy="2741350"/>
          </a:xfrm>
          <a:custGeom>
            <a:avLst/>
            <a:gdLst/>
            <a:ahLst/>
            <a:cxnLst/>
            <a:rect l="l" t="t" r="r" b="b"/>
            <a:pathLst>
              <a:path w="11087100" h="6325234">
                <a:moveTo>
                  <a:pt x="0" y="6324781"/>
                </a:moveTo>
                <a:lnTo>
                  <a:pt x="11086667" y="6324781"/>
                </a:lnTo>
                <a:lnTo>
                  <a:pt x="11086667" y="0"/>
                </a:lnTo>
                <a:lnTo>
                  <a:pt x="0" y="0"/>
                </a:lnTo>
                <a:lnTo>
                  <a:pt x="0" y="6324781"/>
                </a:lnTo>
                <a:close/>
              </a:path>
            </a:pathLst>
          </a:custGeom>
          <a:solidFill>
            <a:schemeClr val="bg1"/>
          </a:solidFill>
          <a:ln w="10952">
            <a:solidFill>
              <a:srgbClr val="B4CEB4"/>
            </a:solidFill>
          </a:ln>
        </p:spPr>
        <p:txBody>
          <a:bodyPr wrap="square" lIns="0" tIns="0" rIns="0" bIns="0" rtlCol="0"/>
          <a:lstStyle/>
          <a:p>
            <a:endParaRPr lang="en-GB" b="0" i="0" dirty="0">
              <a:latin typeface="Lato" panose="020F0502020204030203" pitchFamily="34" charset="0"/>
            </a:endParaRPr>
          </a:p>
        </p:txBody>
      </p:sp>
      <p:pic>
        <p:nvPicPr>
          <p:cNvPr id="60" name="Picture 14" descr="Busreise ab San Francisco bis nach New York 🚌 | CANUSA">
            <a:extLst>
              <a:ext uri="{FF2B5EF4-FFF2-40B4-BE49-F238E27FC236}">
                <a16:creationId xmlns:a16="http://schemas.microsoft.com/office/drawing/2014/main" id="{C8C535F4-9513-DF19-456F-4A6951B1E71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contrast="-10000"/>
                    </a14:imgEffect>
                  </a14:imgLayer>
                </a14:imgProps>
              </a:ext>
              <a:ext uri="{28A0092B-C50C-407E-A947-70E740481C1C}">
                <a14:useLocalDpi xmlns:a14="http://schemas.microsoft.com/office/drawing/2010/main" val="0"/>
              </a:ext>
            </a:extLst>
          </a:blip>
          <a:srcRect l="-173" t="22681" r="46243" b="55780"/>
          <a:stretch/>
        </p:blipFill>
        <p:spPr bwMode="auto">
          <a:xfrm>
            <a:off x="-31750" y="0"/>
            <a:ext cx="7588250" cy="2551467"/>
          </a:xfrm>
          <a:prstGeom prst="rect">
            <a:avLst/>
          </a:prstGeom>
          <a:noFill/>
          <a:extLst>
            <a:ext uri="{909E8E84-426E-40DD-AFC4-6F175D3DCCD1}">
              <a14:hiddenFill xmlns:a14="http://schemas.microsoft.com/office/drawing/2010/main">
                <a:solidFill>
                  <a:srgbClr val="FFFFFF"/>
                </a:solidFill>
              </a14:hiddenFill>
            </a:ext>
          </a:extLst>
        </p:spPr>
      </p:pic>
      <p:sp>
        <p:nvSpPr>
          <p:cNvPr id="7" name="Textplatzhalter 6">
            <a:extLst>
              <a:ext uri="{FF2B5EF4-FFF2-40B4-BE49-F238E27FC236}">
                <a16:creationId xmlns:a16="http://schemas.microsoft.com/office/drawing/2014/main" id="{9E351B30-7C2B-0ECC-09CB-144E120FE0B7}"/>
              </a:ext>
            </a:extLst>
          </p:cNvPr>
          <p:cNvSpPr>
            <a:spLocks noGrp="1"/>
          </p:cNvSpPr>
          <p:nvPr>
            <p:ph type="body" sz="quarter" idx="14"/>
          </p:nvPr>
        </p:nvSpPr>
        <p:spPr>
          <a:xfrm>
            <a:off x="654050" y="9973493"/>
            <a:ext cx="6264000" cy="193899"/>
          </a:xfrm>
        </p:spPr>
        <p:txBody>
          <a:bodyPr/>
          <a:lstStyle/>
          <a:p>
            <a:br>
              <a:rPr lang="en-US" dirty="0"/>
            </a:br>
            <a:r>
              <a:rPr lang="en-US" dirty="0"/>
              <a:t>Source: ODDO BHF AM</a:t>
            </a:r>
            <a:r>
              <a:rPr kumimoji="0" lang="de-DE" sz="700" b="0" i="0" u="none" strike="noStrike" kern="1200" cap="none" spc="0" normalizeH="0" baseline="0" dirty="0">
                <a:ln>
                  <a:noFill/>
                </a:ln>
                <a:solidFill>
                  <a:srgbClr val="272529"/>
                </a:solidFill>
                <a:effectLst/>
                <a:uLnTx/>
                <a:uFillTx/>
                <a:latin typeface="Lato" panose="020F0502020204030203" pitchFamily="34" charset="0"/>
              </a:rPr>
              <a:t>, Bloomberg,</a:t>
            </a:r>
            <a:r>
              <a:rPr kumimoji="0" lang="en-US" sz="700" b="0" i="0" u="none" strike="noStrike" kern="1200" cap="none" spc="0" normalizeH="0" baseline="0" dirty="0">
                <a:ln>
                  <a:noFill/>
                </a:ln>
                <a:solidFill>
                  <a:srgbClr val="272529"/>
                </a:solidFill>
                <a:effectLst/>
                <a:uLnTx/>
                <a:uFillTx/>
              </a:rPr>
              <a:t> DeBondt and Thaler 1985, Jegadesh and Titman 1993, Ethan Zell 2020</a:t>
            </a:r>
            <a:r>
              <a:rPr lang="en-US" dirty="0"/>
              <a:t> | </a:t>
            </a:r>
            <a:r>
              <a:rPr lang="en-US" baseline="30000" dirty="0"/>
              <a:t>1 </a:t>
            </a:r>
            <a:r>
              <a:rPr lang="en-US" dirty="0"/>
              <a:t>Net Return </a:t>
            </a:r>
            <a:r>
              <a:rPr lang="en-US" dirty="0" err="1"/>
              <a:t>en</a:t>
            </a:r>
            <a:r>
              <a:rPr lang="en-US" dirty="0"/>
              <a:t> USD au 31/08/2025</a:t>
            </a:r>
          </a:p>
        </p:txBody>
      </p:sp>
      <p:sp>
        <p:nvSpPr>
          <p:cNvPr id="12" name="ZoneTexte 38">
            <a:extLst>
              <a:ext uri="{FF2B5EF4-FFF2-40B4-BE49-F238E27FC236}">
                <a16:creationId xmlns:a16="http://schemas.microsoft.com/office/drawing/2014/main" id="{6408D94D-DF0A-1ADC-E407-F0F46D4AC273}"/>
              </a:ext>
            </a:extLst>
          </p:cNvPr>
          <p:cNvSpPr txBox="1"/>
          <p:nvPr/>
        </p:nvSpPr>
        <p:spPr>
          <a:xfrm>
            <a:off x="522263" y="9621099"/>
            <a:ext cx="6895771" cy="461665"/>
          </a:xfrm>
          <a:prstGeom prst="rect">
            <a:avLst/>
          </a:prstGeom>
          <a:noFill/>
        </p:spPr>
        <p:txBody>
          <a:bodyPr wrap="square">
            <a:spAutoFit/>
          </a:bodyPr>
          <a:lstStyle/>
          <a:p>
            <a:r>
              <a:rPr lang="fr-FR" sz="1200" b="1" dirty="0"/>
              <a:t>Les performances passées ne préjugent pas des performances futures et ne sont pas</a:t>
            </a:r>
          </a:p>
          <a:p>
            <a:r>
              <a:rPr lang="fr-FR" sz="1200" b="1" dirty="0"/>
              <a:t>constantes dans le temps.</a:t>
            </a:r>
            <a:endParaRPr lang="en-US" sz="1200" b="1" dirty="0"/>
          </a:p>
        </p:txBody>
      </p:sp>
      <p:sp>
        <p:nvSpPr>
          <p:cNvPr id="6" name="Textplatzhalter 6">
            <a:extLst>
              <a:ext uri="{FF2B5EF4-FFF2-40B4-BE49-F238E27FC236}">
                <a16:creationId xmlns:a16="http://schemas.microsoft.com/office/drawing/2014/main" id="{EA650E37-DFFA-FC9B-CF99-8E5D3E3B524C}"/>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fr-FR" dirty="0"/>
              <a:t>ODDO BHF algo trend us – Septembre 2025</a:t>
            </a:r>
            <a:endParaRPr lang="de-DE" dirty="0"/>
          </a:p>
        </p:txBody>
      </p:sp>
      <p:pic>
        <p:nvPicPr>
          <p:cNvPr id="57" name="Grafik 56">
            <a:extLst>
              <a:ext uri="{FF2B5EF4-FFF2-40B4-BE49-F238E27FC236}">
                <a16:creationId xmlns:a16="http://schemas.microsoft.com/office/drawing/2014/main" id="{FEFFD014-CE08-412B-30DA-C8926A97A0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58" name="Textfeld 57">
            <a:extLst>
              <a:ext uri="{FF2B5EF4-FFF2-40B4-BE49-F238E27FC236}">
                <a16:creationId xmlns:a16="http://schemas.microsoft.com/office/drawing/2014/main" id="{F06DD41E-0112-0005-70C1-AFFDEC79D957}"/>
              </a:ext>
            </a:extLst>
          </p:cNvPr>
          <p:cNvSpPr txBox="1"/>
          <p:nvPr/>
        </p:nvSpPr>
        <p:spPr>
          <a:xfrm>
            <a:off x="501650" y="1695823"/>
            <a:ext cx="6553200" cy="830997"/>
          </a:xfrm>
          <a:prstGeom prst="rect">
            <a:avLst/>
          </a:prstGeom>
          <a:noFill/>
        </p:spPr>
        <p:txBody>
          <a:bodyPr wrap="square" rtlCol="0">
            <a:spAutoFit/>
          </a:bodyPr>
          <a:lstStyle/>
          <a:p>
            <a:r>
              <a:rPr lang="fr-FR" sz="2400" dirty="0">
                <a:solidFill>
                  <a:schemeClr val="bg1"/>
                </a:solidFill>
                <a:latin typeface="+mj-lt"/>
              </a:rPr>
              <a:t>LES MARCHÉS BOURSIERS ÉVOLUENT SELON DES TENDANCES !</a:t>
            </a:r>
            <a:endParaRPr lang="en-US" sz="2400" dirty="0">
              <a:solidFill>
                <a:schemeClr val="bg1"/>
              </a:solidFill>
              <a:latin typeface="+mj-lt"/>
            </a:endParaRPr>
          </a:p>
        </p:txBody>
      </p:sp>
      <p:sp>
        <p:nvSpPr>
          <p:cNvPr id="59" name="Textfeld 58">
            <a:extLst>
              <a:ext uri="{FF2B5EF4-FFF2-40B4-BE49-F238E27FC236}">
                <a16:creationId xmlns:a16="http://schemas.microsoft.com/office/drawing/2014/main" id="{0392E79D-68F7-C3AE-6AF7-BAC7D6E3C251}"/>
              </a:ext>
            </a:extLst>
          </p:cNvPr>
          <p:cNvSpPr txBox="1"/>
          <p:nvPr/>
        </p:nvSpPr>
        <p:spPr>
          <a:xfrm>
            <a:off x="501650" y="1308100"/>
            <a:ext cx="6553200" cy="461665"/>
          </a:xfrm>
          <a:prstGeom prst="rect">
            <a:avLst/>
          </a:prstGeom>
          <a:noFill/>
        </p:spPr>
        <p:txBody>
          <a:bodyPr wrap="square" rtlCol="0">
            <a:spAutoFit/>
          </a:bodyPr>
          <a:lstStyle/>
          <a:p>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Le </a:t>
            </a:r>
            <a:r>
              <a:rPr lang="en-GB" sz="2400" dirty="0" err="1">
                <a:solidFill>
                  <a:schemeClr val="bg1"/>
                </a:solidFill>
                <a:latin typeface="Libre Baskerville" panose="02000000000000000000" pitchFamily="2" charset="0"/>
                <a:ea typeface="Aptos" panose="020B0004020202020204" pitchFamily="34" charset="0"/>
                <a:cs typeface="Aptos" panose="020B0004020202020204" pitchFamily="34" charset="0"/>
              </a:rPr>
              <a:t>cas</a:t>
            </a:r>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 des </a:t>
            </a:r>
            <a:r>
              <a:rPr lang="en-GB" sz="2400" dirty="0" err="1">
                <a:solidFill>
                  <a:schemeClr val="bg1"/>
                </a:solidFill>
                <a:latin typeface="Libre Baskerville" panose="02000000000000000000" pitchFamily="2" charset="0"/>
                <a:ea typeface="Aptos" panose="020B0004020202020204" pitchFamily="34" charset="0"/>
                <a:cs typeface="Aptos" panose="020B0004020202020204" pitchFamily="34" charset="0"/>
              </a:rPr>
              <a:t>investissements</a:t>
            </a:r>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 «Momentum»</a:t>
            </a:r>
          </a:p>
        </p:txBody>
      </p:sp>
      <p:sp>
        <p:nvSpPr>
          <p:cNvPr id="42" name="Espace réservé du texte 3">
            <a:extLst>
              <a:ext uri="{FF2B5EF4-FFF2-40B4-BE49-F238E27FC236}">
                <a16:creationId xmlns:a16="http://schemas.microsoft.com/office/drawing/2014/main" id="{55C05840-1888-9947-B0FF-1D3D9C8F7A8D}"/>
              </a:ext>
            </a:extLst>
          </p:cNvPr>
          <p:cNvSpPr txBox="1">
            <a:spLocks/>
          </p:cNvSpPr>
          <p:nvPr/>
        </p:nvSpPr>
        <p:spPr>
          <a:xfrm>
            <a:off x="4142075" y="3289300"/>
            <a:ext cx="2684175" cy="590931"/>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200" dirty="0"/>
              <a:t>Le «</a:t>
            </a:r>
            <a:r>
              <a:rPr lang="fr-FR" sz="1200" dirty="0" err="1"/>
              <a:t>momentum</a:t>
            </a:r>
            <a:r>
              <a:rPr lang="fr-FR" sz="1200" dirty="0"/>
              <a:t>»</a:t>
            </a:r>
            <a:r>
              <a:rPr lang="en-US" sz="1200" dirty="0"/>
              <a:t> </a:t>
            </a:r>
            <a:r>
              <a:rPr lang="en-US" sz="1200" dirty="0" err="1"/>
              <a:t>Superforme</a:t>
            </a:r>
            <a:r>
              <a:rPr lang="en-US" sz="1200" dirty="0"/>
              <a:t> </a:t>
            </a:r>
            <a:r>
              <a:rPr lang="en-US" sz="1200" dirty="0" err="1"/>
              <a:t>historiquement</a:t>
            </a:r>
            <a:r>
              <a:rPr lang="en-US" sz="1200" dirty="0"/>
              <a:t> le </a:t>
            </a:r>
            <a:r>
              <a:rPr lang="en-US" sz="1200" dirty="0" err="1"/>
              <a:t>marché</a:t>
            </a:r>
            <a:r>
              <a:rPr lang="en-US" sz="1200" dirty="0"/>
              <a:t> </a:t>
            </a:r>
            <a:r>
              <a:rPr lang="en-US" sz="1200" dirty="0" err="1"/>
              <a:t>classique</a:t>
            </a:r>
            <a:r>
              <a:rPr lang="en-US" sz="1200" dirty="0"/>
              <a:t> aux usa</a:t>
            </a:r>
            <a:r>
              <a:rPr lang="en-US" sz="1200" baseline="30000" dirty="0"/>
              <a:t>1</a:t>
            </a:r>
          </a:p>
        </p:txBody>
      </p:sp>
      <p:sp>
        <p:nvSpPr>
          <p:cNvPr id="2" name="ZoneTexte 12">
            <a:extLst>
              <a:ext uri="{FF2B5EF4-FFF2-40B4-BE49-F238E27FC236}">
                <a16:creationId xmlns:a16="http://schemas.microsoft.com/office/drawing/2014/main" id="{E13AB307-B278-6075-0D82-E8E0BE3E9EB5}"/>
              </a:ext>
            </a:extLst>
          </p:cNvPr>
          <p:cNvSpPr txBox="1"/>
          <p:nvPr/>
        </p:nvSpPr>
        <p:spPr>
          <a:xfrm>
            <a:off x="654050" y="2877046"/>
            <a:ext cx="6400800" cy="373739"/>
          </a:xfrm>
          <a:prstGeom prst="rect">
            <a:avLst/>
          </a:prstGeom>
          <a:noFill/>
        </p:spPr>
        <p:txBody>
          <a:bodyPr wrap="square" lIns="0" tIns="0" rIns="0" bIns="0" rtlCol="0">
            <a:noAutofit/>
          </a:bodyPr>
          <a:lstStyle/>
          <a:p>
            <a:pPr lvl="0">
              <a:spcBef>
                <a:spcPts val="1945"/>
              </a:spcBef>
              <a:defRPr/>
            </a:pPr>
            <a:r>
              <a:rPr lang="fr-FR" sz="1400" cap="all" dirty="0">
                <a:solidFill>
                  <a:srgbClr val="55A185"/>
                </a:solidFill>
                <a:latin typeface="Lato-Light"/>
              </a:rPr>
              <a:t>l'effet </a:t>
            </a:r>
            <a:r>
              <a:rPr lang="fr-FR" sz="1400" cap="all" dirty="0" err="1">
                <a:solidFill>
                  <a:srgbClr val="55A185"/>
                </a:solidFill>
                <a:latin typeface="Lato-Light"/>
              </a:rPr>
              <a:t>momentum</a:t>
            </a:r>
            <a:r>
              <a:rPr lang="fr-FR" sz="1400" cap="all" dirty="0">
                <a:solidFill>
                  <a:srgbClr val="55A185"/>
                </a:solidFill>
                <a:latin typeface="Lato-Light"/>
              </a:rPr>
              <a:t> et la philosophie d'investissement derrière</a:t>
            </a:r>
            <a:endParaRPr lang="en-US" sz="1400" cap="all" dirty="0">
              <a:solidFill>
                <a:srgbClr val="55A185"/>
              </a:solidFill>
              <a:latin typeface="Lato-Light"/>
            </a:endParaRPr>
          </a:p>
        </p:txBody>
      </p:sp>
      <p:sp>
        <p:nvSpPr>
          <p:cNvPr id="10" name="ZoneTexte 12">
            <a:extLst>
              <a:ext uri="{FF2B5EF4-FFF2-40B4-BE49-F238E27FC236}">
                <a16:creationId xmlns:a16="http://schemas.microsoft.com/office/drawing/2014/main" id="{32F5040C-92C8-050F-3CC6-FE6E23F92854}"/>
              </a:ext>
            </a:extLst>
          </p:cNvPr>
          <p:cNvSpPr txBox="1"/>
          <p:nvPr/>
        </p:nvSpPr>
        <p:spPr>
          <a:xfrm>
            <a:off x="654050" y="6749941"/>
            <a:ext cx="6384868" cy="373739"/>
          </a:xfrm>
          <a:prstGeom prst="rect">
            <a:avLst/>
          </a:prstGeom>
          <a:noFill/>
        </p:spPr>
        <p:txBody>
          <a:bodyPr wrap="square" lIns="0" tIns="0" rIns="0" bIns="0" rtlCol="0">
            <a:noAutofit/>
          </a:bodyPr>
          <a:lstStyle/>
          <a:p>
            <a:pPr lvl="0">
              <a:spcBef>
                <a:spcPts val="1945"/>
              </a:spcBef>
              <a:defRPr/>
            </a:pPr>
            <a:r>
              <a:rPr lang="fr-FR" sz="1400" cap="all" dirty="0">
                <a:solidFill>
                  <a:srgbClr val="55A185"/>
                </a:solidFill>
                <a:latin typeface="Lato-Light"/>
              </a:rPr>
              <a:t>La finance comportementale fournit des théories pour expliquer le comportement irrationnel des investisseurs à l'origine des « tendances » de marché</a:t>
            </a:r>
            <a:endParaRPr lang="en-US" sz="1400" cap="all" dirty="0">
              <a:solidFill>
                <a:srgbClr val="55A185"/>
              </a:solidFill>
              <a:latin typeface="Lato-Light"/>
            </a:endParaRPr>
          </a:p>
        </p:txBody>
      </p:sp>
      <p:sp>
        <p:nvSpPr>
          <p:cNvPr id="13" name="Rectangle 24">
            <a:extLst>
              <a:ext uri="{FF2B5EF4-FFF2-40B4-BE49-F238E27FC236}">
                <a16:creationId xmlns:a16="http://schemas.microsoft.com/office/drawing/2014/main" id="{980E87B4-C5CA-8452-5A36-BA60CB513B4C}"/>
              </a:ext>
            </a:extLst>
          </p:cNvPr>
          <p:cNvSpPr/>
          <p:nvPr/>
        </p:nvSpPr>
        <p:spPr>
          <a:xfrm>
            <a:off x="6522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Ancrage</a:t>
            </a:r>
            <a:endParaRPr lang="de-DE" altLang="de-DE" sz="1100" b="1" cap="all" dirty="0">
              <a:solidFill>
                <a:schemeClr val="bg1"/>
              </a:solidFill>
            </a:endParaRPr>
          </a:p>
        </p:txBody>
      </p:sp>
      <p:sp>
        <p:nvSpPr>
          <p:cNvPr id="14" name="Rectangle 24">
            <a:extLst>
              <a:ext uri="{FF2B5EF4-FFF2-40B4-BE49-F238E27FC236}">
                <a16:creationId xmlns:a16="http://schemas.microsoft.com/office/drawing/2014/main" id="{AEC831E1-B781-6E2A-DEC8-0D312A569BD0}"/>
              </a:ext>
            </a:extLst>
          </p:cNvPr>
          <p:cNvSpPr/>
          <p:nvPr/>
        </p:nvSpPr>
        <p:spPr>
          <a:xfrm>
            <a:off x="22651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Excès</a:t>
            </a:r>
            <a:r>
              <a:rPr lang="de-DE" altLang="de-DE" sz="1100" b="1" cap="all" dirty="0">
                <a:solidFill>
                  <a:schemeClr val="bg1"/>
                </a:solidFill>
              </a:rPr>
              <a:t> de </a:t>
            </a:r>
            <a:r>
              <a:rPr lang="de-DE" altLang="de-DE" sz="1100" b="1" cap="all" dirty="0" err="1">
                <a:solidFill>
                  <a:schemeClr val="bg1"/>
                </a:solidFill>
              </a:rPr>
              <a:t>confiance</a:t>
            </a:r>
            <a:endParaRPr lang="de-DE" altLang="de-DE" sz="1100" b="1" cap="all" dirty="0">
              <a:solidFill>
                <a:schemeClr val="bg1"/>
              </a:solidFill>
            </a:endParaRPr>
          </a:p>
        </p:txBody>
      </p:sp>
      <p:sp>
        <p:nvSpPr>
          <p:cNvPr id="15" name="Rectangle 24">
            <a:extLst>
              <a:ext uri="{FF2B5EF4-FFF2-40B4-BE49-F238E27FC236}">
                <a16:creationId xmlns:a16="http://schemas.microsoft.com/office/drawing/2014/main" id="{3295C58E-4954-B591-F348-DB0C56D533BD}"/>
              </a:ext>
            </a:extLst>
          </p:cNvPr>
          <p:cNvSpPr/>
          <p:nvPr/>
        </p:nvSpPr>
        <p:spPr>
          <a:xfrm>
            <a:off x="38780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Comportement</a:t>
            </a:r>
            <a:r>
              <a:rPr lang="de-DE" altLang="de-DE" sz="1100" b="1" cap="all" dirty="0">
                <a:solidFill>
                  <a:schemeClr val="bg1"/>
                </a:solidFill>
              </a:rPr>
              <a:t> </a:t>
            </a:r>
            <a:r>
              <a:rPr lang="de-DE" altLang="de-DE" sz="1100" b="1" cap="all" dirty="0" err="1">
                <a:solidFill>
                  <a:schemeClr val="bg1"/>
                </a:solidFill>
              </a:rPr>
              <a:t>grégaire</a:t>
            </a:r>
            <a:endParaRPr lang="de-DE" altLang="de-DE" sz="1100" b="1" cap="all" dirty="0">
              <a:solidFill>
                <a:schemeClr val="bg1"/>
              </a:solidFill>
            </a:endParaRPr>
          </a:p>
        </p:txBody>
      </p:sp>
      <p:sp>
        <p:nvSpPr>
          <p:cNvPr id="16" name="Rectangle 24">
            <a:extLst>
              <a:ext uri="{FF2B5EF4-FFF2-40B4-BE49-F238E27FC236}">
                <a16:creationId xmlns:a16="http://schemas.microsoft.com/office/drawing/2014/main" id="{6FA50531-3735-F3DC-63B4-26664C8B357E}"/>
              </a:ext>
            </a:extLst>
          </p:cNvPr>
          <p:cNvSpPr/>
          <p:nvPr/>
        </p:nvSpPr>
        <p:spPr>
          <a:xfrm>
            <a:off x="54909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a:solidFill>
                  <a:schemeClr val="bg1"/>
                </a:solidFill>
              </a:rPr>
              <a:t>… et </a:t>
            </a:r>
            <a:r>
              <a:rPr lang="de-DE" altLang="de-DE" sz="1100" b="1" cap="all" dirty="0" err="1">
                <a:solidFill>
                  <a:schemeClr val="bg1"/>
                </a:solidFill>
              </a:rPr>
              <a:t>bien</a:t>
            </a:r>
            <a:r>
              <a:rPr lang="de-DE" altLang="de-DE" sz="1100" b="1" cap="all" dirty="0">
                <a:solidFill>
                  <a:schemeClr val="bg1"/>
                </a:solidFill>
              </a:rPr>
              <a:t> </a:t>
            </a:r>
            <a:r>
              <a:rPr lang="de-DE" altLang="de-DE" sz="1100" b="1" cap="all" dirty="0" err="1">
                <a:solidFill>
                  <a:schemeClr val="bg1"/>
                </a:solidFill>
              </a:rPr>
              <a:t>d'autres</a:t>
            </a:r>
            <a:r>
              <a:rPr lang="de-DE" altLang="de-DE" sz="1100" b="1" cap="all" dirty="0">
                <a:solidFill>
                  <a:schemeClr val="bg1"/>
                </a:solidFill>
              </a:rPr>
              <a:t> </a:t>
            </a:r>
            <a:r>
              <a:rPr lang="de-DE" altLang="de-DE" sz="1100" b="1" cap="all" dirty="0" err="1">
                <a:solidFill>
                  <a:schemeClr val="bg1"/>
                </a:solidFill>
              </a:rPr>
              <a:t>encore</a:t>
            </a:r>
            <a:endParaRPr lang="de-DE" altLang="de-DE" sz="1100" b="1" cap="all" dirty="0">
              <a:solidFill>
                <a:schemeClr val="bg1"/>
              </a:solidFill>
            </a:endParaRPr>
          </a:p>
        </p:txBody>
      </p:sp>
      <p:sp>
        <p:nvSpPr>
          <p:cNvPr id="17" name="Rechteck 2">
            <a:extLst>
              <a:ext uri="{FF2B5EF4-FFF2-40B4-BE49-F238E27FC236}">
                <a16:creationId xmlns:a16="http://schemas.microsoft.com/office/drawing/2014/main" id="{BEBA21A9-0D46-CCD5-0A72-A86997FE2D4E}"/>
              </a:ext>
            </a:extLst>
          </p:cNvPr>
          <p:cNvSpPr/>
          <p:nvPr/>
        </p:nvSpPr>
        <p:spPr>
          <a:xfrm>
            <a:off x="654049" y="7488032"/>
            <a:ext cx="6384869" cy="51125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Les biais comportementaux des investisseurs conduisent à des réactions excessives ou insuffisantes face à l'actualité</a:t>
            </a:r>
            <a:endParaRPr lang="en-GB" sz="1200" b="1" dirty="0">
              <a:solidFill>
                <a:schemeClr val="tx1"/>
              </a:solidFill>
            </a:endParaRPr>
          </a:p>
        </p:txBody>
      </p:sp>
      <p:pic>
        <p:nvPicPr>
          <p:cNvPr id="18" name="Picture 4">
            <a:extLst>
              <a:ext uri="{FF2B5EF4-FFF2-40B4-BE49-F238E27FC236}">
                <a16:creationId xmlns:a16="http://schemas.microsoft.com/office/drawing/2014/main" id="{9AD4570C-058A-DA8E-D774-498CB576DE12}"/>
              </a:ext>
            </a:extLst>
          </p:cNvPr>
          <p:cNvPicPr preferRelativeResize="0">
            <a:picLocks noChangeArrowheads="1"/>
          </p:cNvPicPr>
          <p:nvPr/>
        </p:nvPicPr>
        <p:blipFill rotWithShape="1">
          <a:blip r:embed="rId6"/>
          <a:srcRect l="24967" t="20624"/>
          <a:stretch/>
        </p:blipFill>
        <p:spPr bwMode="auto">
          <a:xfrm>
            <a:off x="6522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employees walking to work in the city at sunrise - crowding stock-fotos und bilder">
            <a:extLst>
              <a:ext uri="{FF2B5EF4-FFF2-40B4-BE49-F238E27FC236}">
                <a16:creationId xmlns:a16="http://schemas.microsoft.com/office/drawing/2014/main" id="{E7755653-B464-224A-0344-C62194CC200F}"/>
              </a:ext>
            </a:extLst>
          </p:cNvPr>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780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Why Narcissistic Leaders Are Prone to Overconfidence – Association for  Psychological Science – APS">
            <a:extLst>
              <a:ext uri="{FF2B5EF4-FFF2-40B4-BE49-F238E27FC236}">
                <a16:creationId xmlns:a16="http://schemas.microsoft.com/office/drawing/2014/main" id="{01A838C7-E3EF-CA1F-12CF-A2D3C6B04671}"/>
              </a:ext>
            </a:extLst>
          </p:cNvPr>
          <p:cNvPicPr preferRelativeResize="0">
            <a:picLocks noChangeArrowheads="1"/>
          </p:cNvPicPr>
          <p:nvPr/>
        </p:nvPicPr>
        <p:blipFill rotWithShape="1">
          <a:blip r:embed="rId8">
            <a:extLst>
              <a:ext uri="{28A0092B-C50C-407E-A947-70E740481C1C}">
                <a14:useLocalDpi xmlns:a14="http://schemas.microsoft.com/office/drawing/2010/main" val="0"/>
              </a:ext>
            </a:extLst>
          </a:blip>
          <a:srcRect t="9723" b="9723"/>
          <a:stretch/>
        </p:blipFill>
        <p:spPr bwMode="auto">
          <a:xfrm>
            <a:off x="22651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bias-wort- und personensymbol auf hölzernen würfelblöcken - behavioral bias stock-fotos und bilder">
            <a:extLst>
              <a:ext uri="{FF2B5EF4-FFF2-40B4-BE49-F238E27FC236}">
                <a16:creationId xmlns:a16="http://schemas.microsoft.com/office/drawing/2014/main" id="{6DAB74E2-AD6B-D011-C38F-6AC9C63A0166}"/>
              </a:ext>
            </a:extLst>
          </p:cNvPr>
          <p:cNvPicPr preferRelativeResize="0">
            <a:picLocks noChangeArrowheads="1"/>
          </p:cNvPicPr>
          <p:nvPr/>
        </p:nvPicPr>
        <p:blipFill rotWithShape="1">
          <a:blip r:embed="rId9" cstate="print">
            <a:extLst>
              <a:ext uri="{28A0092B-C50C-407E-A947-70E740481C1C}">
                <a14:useLocalDpi xmlns:a14="http://schemas.microsoft.com/office/drawing/2010/main" val="0"/>
              </a:ext>
            </a:extLst>
          </a:blip>
          <a:srcRect t="8346" b="3246"/>
          <a:stretch/>
        </p:blipFill>
        <p:spPr bwMode="auto">
          <a:xfrm>
            <a:off x="54909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sp>
        <p:nvSpPr>
          <p:cNvPr id="25" name="Textfeld 24">
            <a:extLst>
              <a:ext uri="{FF2B5EF4-FFF2-40B4-BE49-F238E27FC236}">
                <a16:creationId xmlns:a16="http://schemas.microsoft.com/office/drawing/2014/main" id="{1D18FC24-A224-9292-7EE7-2BF8E6875109}"/>
              </a:ext>
            </a:extLst>
          </p:cNvPr>
          <p:cNvSpPr txBox="1"/>
          <p:nvPr/>
        </p:nvSpPr>
        <p:spPr>
          <a:xfrm>
            <a:off x="577849" y="3384133"/>
            <a:ext cx="3008501" cy="2970044"/>
          </a:xfrm>
          <a:prstGeom prst="rect">
            <a:avLst/>
          </a:prstGeom>
          <a:noFill/>
        </p:spPr>
        <p:txBody>
          <a:bodyPr wrap="square">
            <a:spAutoFit/>
          </a:bodyPr>
          <a:lstStyle/>
          <a:p>
            <a:pPr algn="just"/>
            <a:r>
              <a:rPr lang="en-GB" sz="1100" cap="all" dirty="0">
                <a:solidFill>
                  <a:schemeClr val="accent1"/>
                </a:solidFill>
                <a:latin typeface="Lato" panose="020F0502020204030203" pitchFamily="34" charset="0"/>
              </a:rPr>
              <a:t>Continuité des performances</a:t>
            </a:r>
          </a:p>
          <a:p>
            <a:pPr algn="just"/>
            <a:r>
              <a:rPr lang="fr-FR" sz="1100" dirty="0">
                <a:latin typeface="Lato" panose="020F0502020204030203" pitchFamily="34" charset="0"/>
              </a:rPr>
              <a:t>Les actions qui ont surperformé dans le passé ont tendance à continuer à surperformer, créant ainsi des tendances sur le marché.</a:t>
            </a:r>
          </a:p>
          <a:p>
            <a:pPr algn="just"/>
            <a:endParaRPr lang="en-GB" sz="1100" dirty="0">
              <a:latin typeface="Lato" panose="020F0502020204030203" pitchFamily="34" charset="0"/>
            </a:endParaRPr>
          </a:p>
          <a:p>
            <a:pPr algn="just"/>
            <a:r>
              <a:rPr lang="en-GB" sz="1100" cap="all" dirty="0">
                <a:solidFill>
                  <a:schemeClr val="accent1"/>
                </a:solidFill>
                <a:latin typeface="Lato" panose="020F0502020204030203" pitchFamily="34" charset="0"/>
              </a:rPr>
              <a:t>“</a:t>
            </a:r>
            <a:r>
              <a:rPr lang="en-GB" sz="1100" cap="all" dirty="0" err="1">
                <a:solidFill>
                  <a:schemeClr val="accent1"/>
                </a:solidFill>
                <a:latin typeface="Lato" panose="020F0502020204030203" pitchFamily="34" charset="0"/>
              </a:rPr>
              <a:t>Anomalie</a:t>
            </a:r>
            <a:r>
              <a:rPr lang="en-GB" sz="1100" cap="all" dirty="0">
                <a:solidFill>
                  <a:schemeClr val="accent1"/>
                </a:solidFill>
                <a:latin typeface="Lato" panose="020F0502020204030203" pitchFamily="34" charset="0"/>
              </a:rPr>
              <a:t>” du </a:t>
            </a:r>
            <a:r>
              <a:rPr lang="en-GB" sz="1100" cap="all" dirty="0" err="1">
                <a:solidFill>
                  <a:schemeClr val="accent1"/>
                </a:solidFill>
                <a:latin typeface="Lato" panose="020F0502020204030203" pitchFamily="34" charset="0"/>
              </a:rPr>
              <a:t>marché</a:t>
            </a:r>
            <a:r>
              <a:rPr lang="en-GB" sz="1100" cap="all" dirty="0">
                <a:solidFill>
                  <a:schemeClr val="accent1"/>
                </a:solidFill>
                <a:latin typeface="Lato" panose="020F0502020204030203" pitchFamily="34" charset="0"/>
              </a:rPr>
              <a:t> </a:t>
            </a:r>
            <a:r>
              <a:rPr lang="en-GB" sz="1100" cap="all" dirty="0" err="1">
                <a:solidFill>
                  <a:schemeClr val="accent1"/>
                </a:solidFill>
                <a:latin typeface="Lato" panose="020F0502020204030203" pitchFamily="34" charset="0"/>
              </a:rPr>
              <a:t>boursier</a:t>
            </a:r>
            <a:endParaRPr lang="en-GB" sz="1100" cap="all" dirty="0">
              <a:solidFill>
                <a:schemeClr val="accent1"/>
              </a:solidFill>
              <a:latin typeface="Lato" panose="020F0502020204030203" pitchFamily="34" charset="0"/>
            </a:endParaRPr>
          </a:p>
          <a:p>
            <a:pPr algn="just"/>
            <a:r>
              <a:rPr lang="fr-FR" sz="1100" dirty="0">
                <a:latin typeface="Lato" panose="020F0502020204030203" pitchFamily="34" charset="0"/>
              </a:rPr>
              <a:t>Cet effet dit « </a:t>
            </a:r>
            <a:r>
              <a:rPr lang="fr-FR" sz="1100" dirty="0" err="1">
                <a:latin typeface="Lato" panose="020F0502020204030203" pitchFamily="34" charset="0"/>
              </a:rPr>
              <a:t>momentum</a:t>
            </a:r>
            <a:r>
              <a:rPr lang="fr-FR" sz="1100" dirty="0">
                <a:latin typeface="Lato" panose="020F0502020204030203" pitchFamily="34" charset="0"/>
              </a:rPr>
              <a:t> » a fait l'objet de nombreuses recherches universitaires et persiste sur divers marchés et sur différentes périodes.</a:t>
            </a:r>
          </a:p>
          <a:p>
            <a:pPr algn="just"/>
            <a:endParaRPr lang="en-GB" sz="1100" dirty="0">
              <a:latin typeface="Lato" panose="020F0502020204030203" pitchFamily="34" charset="0"/>
            </a:endParaRPr>
          </a:p>
          <a:p>
            <a:pPr algn="just"/>
            <a:r>
              <a:rPr lang="fr-FR" sz="1100" cap="all" dirty="0">
                <a:solidFill>
                  <a:schemeClr val="accent1"/>
                </a:solidFill>
                <a:latin typeface="Lato" panose="020F0502020204030203" pitchFamily="34" charset="0"/>
              </a:rPr>
              <a:t>ces tendances de marché peuvent être exploitées</a:t>
            </a:r>
          </a:p>
          <a:p>
            <a:pPr algn="just"/>
            <a:r>
              <a:rPr lang="fr-FR" sz="1100" dirty="0">
                <a:latin typeface="Lato" panose="020F0502020204030203" pitchFamily="34" charset="0"/>
              </a:rPr>
              <a:t>En capturant systématiquement ces tendances, une stratégie « </a:t>
            </a:r>
            <a:r>
              <a:rPr lang="fr-FR" sz="1100" dirty="0" err="1">
                <a:latin typeface="Lato" panose="020F0502020204030203" pitchFamily="34" charset="0"/>
              </a:rPr>
              <a:t>momentum</a:t>
            </a:r>
            <a:r>
              <a:rPr lang="fr-FR" sz="1100" dirty="0">
                <a:latin typeface="Lato" panose="020F0502020204030203" pitchFamily="34" charset="0"/>
              </a:rPr>
              <a:t> » cherche à générer des rendements supérieurs à ceux du marché dans son ensemble.</a:t>
            </a:r>
            <a:endParaRPr lang="en-GB" sz="1100" b="1" cap="all" dirty="0">
              <a:solidFill>
                <a:schemeClr val="accent1"/>
              </a:solidFill>
              <a:latin typeface="Lato" panose="020F0502020204030203" pitchFamily="34" charset="0"/>
            </a:endParaRPr>
          </a:p>
        </p:txBody>
      </p:sp>
      <p:graphicFrame>
        <p:nvGraphicFramePr>
          <p:cNvPr id="4" name="Diagramm 3">
            <a:extLst>
              <a:ext uri="{FF2B5EF4-FFF2-40B4-BE49-F238E27FC236}">
                <a16:creationId xmlns:a16="http://schemas.microsoft.com/office/drawing/2014/main" id="{6FDCAE39-9495-B874-5786-5DE0799B1141}"/>
              </a:ext>
            </a:extLst>
          </p:cNvPr>
          <p:cNvGraphicFramePr>
            <a:graphicFrameLocks/>
          </p:cNvGraphicFramePr>
          <p:nvPr>
            <p:extLst>
              <p:ext uri="{D42A27DB-BD31-4B8C-83A1-F6EECF244321}">
                <p14:modId xmlns:p14="http://schemas.microsoft.com/office/powerpoint/2010/main" val="4262456544"/>
              </p:ext>
            </p:extLst>
          </p:nvPr>
        </p:nvGraphicFramePr>
        <p:xfrm>
          <a:off x="3970149" y="3499231"/>
          <a:ext cx="3008501" cy="2602468"/>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710570758"/>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DDC2958-C01E-4172-8D69-6053F18DA83E}"/>
              </a:ext>
            </a:extLst>
          </p:cNvPr>
          <p:cNvSpPr>
            <a:spLocks noGrp="1"/>
          </p:cNvSpPr>
          <p:nvPr>
            <p:ph type="body" sz="quarter" idx="10"/>
          </p:nvPr>
        </p:nvSpPr>
        <p:spPr>
          <a:xfrm>
            <a:off x="648000" y="6836946"/>
            <a:ext cx="6264000" cy="338554"/>
          </a:xfrm>
        </p:spPr>
        <p:txBody>
          <a:bodyPr/>
          <a:lstStyle/>
          <a:p>
            <a:pPr marL="12700">
              <a:lnSpc>
                <a:spcPct val="100000"/>
              </a:lnSpc>
              <a:spcBef>
                <a:spcPts val="100"/>
              </a:spcBef>
            </a:pPr>
            <a:r>
              <a:rPr lang="fr-FR" cap="all" dirty="0">
                <a:solidFill>
                  <a:srgbClr val="FFFFFF"/>
                </a:solidFill>
                <a:latin typeface="Lato-Light"/>
                <a:cs typeface="Lato-Light"/>
              </a:rPr>
              <a:t>une </a:t>
            </a:r>
            <a:r>
              <a:rPr lang="fr-FR" cap="none" dirty="0">
                <a:solidFill>
                  <a:srgbClr val="FFFFFF"/>
                </a:solidFill>
                <a:latin typeface="Libre Baskerville" panose="02000000000000000000" pitchFamily="2" charset="0"/>
                <a:cs typeface="Lato-Light"/>
              </a:rPr>
              <a:t>équipe</a:t>
            </a:r>
            <a:r>
              <a:rPr lang="fr-FR" dirty="0">
                <a:solidFill>
                  <a:srgbClr val="FFFFFF"/>
                </a:solidFill>
                <a:latin typeface="Lato-Light"/>
                <a:cs typeface="Lato-Light"/>
              </a:rPr>
              <a:t> de gestion expérimentée</a:t>
            </a:r>
            <a:endParaRPr lang="fr-FR" sz="1400" spc="-70" dirty="0">
              <a:solidFill>
                <a:srgbClr val="FFFFFF"/>
              </a:solidFill>
              <a:latin typeface="Lato-Light"/>
            </a:endParaRPr>
          </a:p>
        </p:txBody>
      </p:sp>
      <p:sp>
        <p:nvSpPr>
          <p:cNvPr id="4" name="Textplatzhalter 3">
            <a:extLst>
              <a:ext uri="{FF2B5EF4-FFF2-40B4-BE49-F238E27FC236}">
                <a16:creationId xmlns:a16="http://schemas.microsoft.com/office/drawing/2014/main" id="{EEA55C0C-1B57-422D-A3A7-435997D7BA1A}"/>
              </a:ext>
            </a:extLst>
          </p:cNvPr>
          <p:cNvSpPr>
            <a:spLocks noGrp="1"/>
          </p:cNvSpPr>
          <p:nvPr>
            <p:ph type="body" sz="quarter" idx="24"/>
          </p:nvPr>
        </p:nvSpPr>
        <p:spPr>
          <a:xfrm>
            <a:off x="654050" y="1854656"/>
            <a:ext cx="6264000" cy="215444"/>
          </a:xfrm>
        </p:spPr>
        <p:txBody>
          <a:bodyPr/>
          <a:lstStyle/>
          <a:p>
            <a:r>
              <a:rPr lang="en-US" spc="-10" dirty="0">
                <a:solidFill>
                  <a:srgbClr val="55A185"/>
                </a:solidFill>
                <a:latin typeface="Lato-Light"/>
                <a:cs typeface="Lato-Light"/>
              </a:rPr>
              <a:t>Aperçu du processus </a:t>
            </a:r>
            <a:r>
              <a:rPr lang="en-US" spc="-10" dirty="0" err="1">
                <a:solidFill>
                  <a:srgbClr val="55A185"/>
                </a:solidFill>
                <a:latin typeface="Lato-Light"/>
                <a:cs typeface="Lato-Light"/>
              </a:rPr>
              <a:t>d'investissement</a:t>
            </a:r>
            <a:endParaRPr lang="en-US" sz="1400" strike="dblStrike" cap="all" spc="-10" dirty="0">
              <a:solidFill>
                <a:srgbClr val="55A185"/>
              </a:solidFill>
              <a:highlight>
                <a:srgbClr val="FFFF00"/>
              </a:highlight>
              <a:latin typeface="Lato-Light"/>
              <a:cs typeface="Lato-Light"/>
            </a:endParaRPr>
          </a:p>
        </p:txBody>
      </p:sp>
      <p:sp>
        <p:nvSpPr>
          <p:cNvPr id="37" name="Textplatzhalter 36">
            <a:extLst>
              <a:ext uri="{FF2B5EF4-FFF2-40B4-BE49-F238E27FC236}">
                <a16:creationId xmlns:a16="http://schemas.microsoft.com/office/drawing/2014/main" id="{176D491C-426D-4052-BC85-B72672ED300C}"/>
              </a:ext>
            </a:extLst>
          </p:cNvPr>
          <p:cNvSpPr>
            <a:spLocks noGrp="1"/>
          </p:cNvSpPr>
          <p:nvPr>
            <p:ph type="body" sz="quarter" idx="14"/>
          </p:nvPr>
        </p:nvSpPr>
        <p:spPr>
          <a:xfrm>
            <a:off x="654050" y="10070442"/>
            <a:ext cx="6264000" cy="96950"/>
          </a:xfrm>
        </p:spPr>
        <p:txBody>
          <a:bodyPr/>
          <a:lstStyle/>
          <a:p>
            <a:r>
              <a:rPr lang="en-US" dirty="0"/>
              <a:t>Source: ODDO BHF AM |  </a:t>
            </a:r>
            <a:r>
              <a:rPr lang="fr-FR" dirty="0"/>
              <a:t>Equipe actuelle, susceptible de changer</a:t>
            </a:r>
            <a:endParaRPr lang="en-US" dirty="0"/>
          </a:p>
        </p:txBody>
      </p:sp>
      <p:sp>
        <p:nvSpPr>
          <p:cNvPr id="45" name="Ellipse 44">
            <a:extLst>
              <a:ext uri="{FF2B5EF4-FFF2-40B4-BE49-F238E27FC236}">
                <a16:creationId xmlns:a16="http://schemas.microsoft.com/office/drawing/2014/main" id="{A7F8AF18-C470-476F-AE17-C7FB25C515DA}"/>
              </a:ext>
            </a:extLst>
          </p:cNvPr>
          <p:cNvSpPr/>
          <p:nvPr/>
        </p:nvSpPr>
        <p:spPr>
          <a:xfrm>
            <a:off x="5751906" y="9908159"/>
            <a:ext cx="126000" cy="126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800" dirty="0"/>
          </a:p>
        </p:txBody>
      </p:sp>
      <p:sp>
        <p:nvSpPr>
          <p:cNvPr id="46" name="object 42">
            <a:extLst>
              <a:ext uri="{FF2B5EF4-FFF2-40B4-BE49-F238E27FC236}">
                <a16:creationId xmlns:a16="http://schemas.microsoft.com/office/drawing/2014/main" id="{5931F17C-C151-4976-8856-F7EC29C5E434}"/>
              </a:ext>
            </a:extLst>
          </p:cNvPr>
          <p:cNvSpPr txBox="1"/>
          <p:nvPr/>
        </p:nvSpPr>
        <p:spPr>
          <a:xfrm>
            <a:off x="5904560" y="9882756"/>
            <a:ext cx="1525270" cy="228268"/>
          </a:xfrm>
          <a:prstGeom prst="rect">
            <a:avLst/>
          </a:prstGeom>
        </p:spPr>
        <p:txBody>
          <a:bodyPr vert="horz" wrap="square" lIns="0" tIns="12700" rIns="0" bIns="0" rtlCol="0">
            <a:spAutoFit/>
          </a:bodyPr>
          <a:lstStyle/>
          <a:p>
            <a:pPr marL="12700" marR="5080">
              <a:lnSpc>
                <a:spcPct val="100000"/>
              </a:lnSpc>
              <a:spcBef>
                <a:spcPts val="100"/>
              </a:spcBef>
            </a:pPr>
            <a:r>
              <a:rPr lang="fr-FR" sz="700" dirty="0">
                <a:solidFill>
                  <a:srgbClr val="FFFFFF"/>
                </a:solidFill>
                <a:cs typeface="Lato"/>
              </a:rPr>
              <a:t>Années d'expérience en investissement</a:t>
            </a:r>
            <a:endParaRPr lang="fr-FR" sz="700" dirty="0">
              <a:latin typeface="Lato"/>
              <a:cs typeface="Lato"/>
            </a:endParaRPr>
          </a:p>
        </p:txBody>
      </p:sp>
      <p:sp>
        <p:nvSpPr>
          <p:cNvPr id="29" name="Textplatzhalter 2">
            <a:extLst>
              <a:ext uri="{FF2B5EF4-FFF2-40B4-BE49-F238E27FC236}">
                <a16:creationId xmlns:a16="http://schemas.microsoft.com/office/drawing/2014/main" id="{BF02F3ED-4779-1800-238B-0E79F25FFF7D}"/>
              </a:ext>
            </a:extLst>
          </p:cNvPr>
          <p:cNvSpPr>
            <a:spLocks noGrp="1"/>
          </p:cNvSpPr>
          <p:nvPr>
            <p:ph type="body" sz="quarter" idx="11"/>
          </p:nvPr>
        </p:nvSpPr>
        <p:spPr>
          <a:xfrm>
            <a:off x="647999" y="550666"/>
            <a:ext cx="6908501" cy="1046440"/>
          </a:xfrm>
        </p:spPr>
        <p:txBody>
          <a:bodyPr/>
          <a:lstStyle/>
          <a:p>
            <a:r>
              <a:rPr lang="de-DE" sz="2100" dirty="0"/>
              <a:t>Notre </a:t>
            </a:r>
            <a:r>
              <a:rPr lang="de-DE" sz="2100" dirty="0" err="1"/>
              <a:t>approche</a:t>
            </a:r>
            <a:r>
              <a:rPr lang="de-DE" sz="2100" dirty="0"/>
              <a:t> </a:t>
            </a:r>
            <a:r>
              <a:rPr lang="de-DE" sz="2100" dirty="0" err="1"/>
              <a:t>systématique</a:t>
            </a:r>
            <a:r>
              <a:rPr lang="de-DE" sz="2100" dirty="0"/>
              <a:t> </a:t>
            </a:r>
            <a:r>
              <a:rPr lang="de-DE" sz="2100" dirty="0" err="1"/>
              <a:t>propriétaire</a:t>
            </a:r>
            <a:br>
              <a:rPr lang="en-US" sz="2300" kern="1200" spc="0" dirty="0"/>
            </a:br>
            <a:r>
              <a:rPr lang="fr-FR" sz="2300" cap="none" dirty="0">
                <a:latin typeface="Libre Baskerville" panose="02000000000000000000" pitchFamily="2" charset="0"/>
              </a:rPr>
              <a:t>Visant à tirer parti de l'effet « </a:t>
            </a:r>
            <a:r>
              <a:rPr lang="fr-FR" sz="2300" cap="none" dirty="0" err="1">
                <a:latin typeface="Libre Baskerville" panose="02000000000000000000" pitchFamily="2" charset="0"/>
              </a:rPr>
              <a:t>momentum</a:t>
            </a:r>
            <a:r>
              <a:rPr lang="fr-FR" sz="2300" cap="none" dirty="0">
                <a:latin typeface="Libre Baskerville" panose="02000000000000000000" pitchFamily="2" charset="0"/>
              </a:rPr>
              <a:t> » et adresser les risques spécifiques</a:t>
            </a:r>
            <a:endParaRPr lang="en-US" sz="2300" kern="1200" cap="none" spc="0" dirty="0">
              <a:latin typeface="Libre Baskerville" panose="02000000000000000000" pitchFamily="2" charset="0"/>
            </a:endParaRPr>
          </a:p>
        </p:txBody>
      </p:sp>
      <p:sp>
        <p:nvSpPr>
          <p:cNvPr id="3" name="ZoneTexte 38">
            <a:extLst>
              <a:ext uri="{FF2B5EF4-FFF2-40B4-BE49-F238E27FC236}">
                <a16:creationId xmlns:a16="http://schemas.microsoft.com/office/drawing/2014/main" id="{FD1D1B5E-EB01-904B-019D-055D791ADA00}"/>
              </a:ext>
            </a:extLst>
          </p:cNvPr>
          <p:cNvSpPr txBox="1"/>
          <p:nvPr/>
        </p:nvSpPr>
        <p:spPr>
          <a:xfrm>
            <a:off x="534060" y="9763323"/>
            <a:ext cx="6674459" cy="261610"/>
          </a:xfrm>
          <a:prstGeom prst="rect">
            <a:avLst/>
          </a:prstGeom>
          <a:noFill/>
        </p:spPr>
        <p:txBody>
          <a:bodyPr wrap="square">
            <a:spAutoFit/>
          </a:bodyPr>
          <a:lstStyle/>
          <a:p>
            <a:r>
              <a:rPr lang="fr-FR" sz="1100" b="1" dirty="0">
                <a:solidFill>
                  <a:srgbClr val="FFFFFF"/>
                </a:solidFill>
                <a:latin typeface="Lato-Semibold"/>
                <a:cs typeface="Lato-Semibold"/>
              </a:rPr>
              <a:t>Le fonds présente un risque de perte en capital.</a:t>
            </a:r>
            <a:endParaRPr lang="en-US" sz="1100" b="1" dirty="0">
              <a:solidFill>
                <a:srgbClr val="FFFFFF"/>
              </a:solidFill>
              <a:latin typeface="Lato-Semibold"/>
              <a:cs typeface="Lato-Semibold"/>
            </a:endParaRPr>
          </a:p>
        </p:txBody>
      </p:sp>
      <p:sp>
        <p:nvSpPr>
          <p:cNvPr id="96" name="Rechteck 45">
            <a:extLst>
              <a:ext uri="{FF2B5EF4-FFF2-40B4-BE49-F238E27FC236}">
                <a16:creationId xmlns:a16="http://schemas.microsoft.com/office/drawing/2014/main" id="{282DE8E0-6144-3DE2-A9F5-B04476FE97F3}"/>
              </a:ext>
            </a:extLst>
          </p:cNvPr>
          <p:cNvSpPr/>
          <p:nvPr/>
        </p:nvSpPr>
        <p:spPr bwMode="gray">
          <a:xfrm>
            <a:off x="2829494" y="2260190"/>
            <a:ext cx="2052000" cy="774525"/>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sz="1400" b="1" dirty="0" err="1">
                <a:solidFill>
                  <a:schemeClr val="bg1"/>
                </a:solidFill>
                <a:latin typeface="Libre Baskerville" panose="02000000000000000000" pitchFamily="2" charset="0"/>
              </a:rPr>
              <a:t>Etape</a:t>
            </a:r>
            <a:r>
              <a:rPr lang="en-GB" sz="1400" b="1" dirty="0">
                <a:solidFill>
                  <a:schemeClr val="bg1"/>
                </a:solidFill>
                <a:latin typeface="Libre Baskerville" panose="02000000000000000000" pitchFamily="2" charset="0"/>
              </a:rPr>
              <a:t> 2: </a:t>
            </a:r>
            <a:br>
              <a:rPr lang="en-GB" sz="1200" b="1" dirty="0">
                <a:solidFill>
                  <a:schemeClr val="bg1"/>
                </a:solidFill>
              </a:rPr>
            </a:br>
            <a:r>
              <a:rPr lang="fr-FR" sz="1200" b="1" dirty="0">
                <a:solidFill>
                  <a:schemeClr val="bg1"/>
                </a:solidFill>
              </a:rPr>
              <a:t>Construction d’un portefeuille </a:t>
            </a:r>
            <a:r>
              <a:rPr lang="fr-FR" sz="1200" b="1" dirty="0" err="1">
                <a:solidFill>
                  <a:schemeClr val="bg1"/>
                </a:solidFill>
              </a:rPr>
              <a:t>momentum</a:t>
            </a:r>
            <a:r>
              <a:rPr lang="fr-FR" sz="1200" b="1" dirty="0">
                <a:solidFill>
                  <a:schemeClr val="bg1"/>
                </a:solidFill>
              </a:rPr>
              <a:t> diversifié</a:t>
            </a:r>
            <a:endParaRPr lang="en-GB" sz="1200" b="1" dirty="0">
              <a:solidFill>
                <a:schemeClr val="bg1"/>
              </a:solidFill>
            </a:endParaRPr>
          </a:p>
        </p:txBody>
      </p:sp>
      <p:sp>
        <p:nvSpPr>
          <p:cNvPr id="97" name="Rechteck 45">
            <a:extLst>
              <a:ext uri="{FF2B5EF4-FFF2-40B4-BE49-F238E27FC236}">
                <a16:creationId xmlns:a16="http://schemas.microsoft.com/office/drawing/2014/main" id="{95E537D5-F019-175F-781E-C35AC13D5BA0}"/>
              </a:ext>
            </a:extLst>
          </p:cNvPr>
          <p:cNvSpPr/>
          <p:nvPr/>
        </p:nvSpPr>
        <p:spPr bwMode="gray">
          <a:xfrm>
            <a:off x="648000" y="2260190"/>
            <a:ext cx="2052000" cy="774525"/>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400" b="1" dirty="0" err="1">
                <a:solidFill>
                  <a:schemeClr val="bg1"/>
                </a:solidFill>
                <a:latin typeface="Libre Baskerville" panose="02000000000000000000" pitchFamily="2" charset="0"/>
              </a:rPr>
              <a:t>Etape</a:t>
            </a:r>
            <a:r>
              <a:rPr lang="en-GB" altLang="en-US" sz="1400" b="1" dirty="0">
                <a:solidFill>
                  <a:schemeClr val="bg1"/>
                </a:solidFill>
                <a:latin typeface="Libre Baskerville" panose="02000000000000000000" pitchFamily="2" charset="0"/>
              </a:rPr>
              <a:t> 1: </a:t>
            </a:r>
            <a:br>
              <a:rPr lang="en-GB" altLang="en-US" sz="1200" b="1" dirty="0">
                <a:solidFill>
                  <a:schemeClr val="bg1"/>
                </a:solidFill>
              </a:rPr>
            </a:br>
            <a:r>
              <a:rPr lang="fr-FR" altLang="en-US" sz="1200" b="1" dirty="0">
                <a:solidFill>
                  <a:schemeClr val="bg1"/>
                </a:solidFill>
              </a:rPr>
              <a:t>Identification de tendances de haute-qualité</a:t>
            </a:r>
            <a:endParaRPr lang="en-GB" altLang="en-US" sz="1200" b="1" dirty="0">
              <a:solidFill>
                <a:schemeClr val="bg1"/>
              </a:solidFill>
            </a:endParaRPr>
          </a:p>
        </p:txBody>
      </p:sp>
      <p:sp>
        <p:nvSpPr>
          <p:cNvPr id="98" name="Rechteck 45">
            <a:extLst>
              <a:ext uri="{FF2B5EF4-FFF2-40B4-BE49-F238E27FC236}">
                <a16:creationId xmlns:a16="http://schemas.microsoft.com/office/drawing/2014/main" id="{B30D3420-A3D9-E02F-F7DF-22EF72375464}"/>
              </a:ext>
            </a:extLst>
          </p:cNvPr>
          <p:cNvSpPr/>
          <p:nvPr/>
        </p:nvSpPr>
        <p:spPr bwMode="gray">
          <a:xfrm>
            <a:off x="5002850" y="2260190"/>
            <a:ext cx="2052000" cy="774525"/>
          </a:xfrm>
          <a:prstGeom prst="rect">
            <a:avLst/>
          </a:prstGeom>
          <a:solidFill>
            <a:schemeClr val="accent4"/>
          </a:solidFill>
          <a:ln w="12700">
            <a:noFill/>
          </a:ln>
        </p:spPr>
        <p:txBody>
          <a:bodyPr vert="horz" lIns="72000" tIns="36000" rIns="36000" bIns="36000" rtlCol="0" anchor="ctr">
            <a:noAutofit/>
          </a:bodyPr>
          <a:lstStyle/>
          <a:p>
            <a:pPr algn="ctr">
              <a:spcBef>
                <a:spcPts val="1000"/>
              </a:spcBef>
              <a:buClr>
                <a:schemeClr val="accent1"/>
              </a:buClr>
              <a:buSzPct val="140000"/>
            </a:pPr>
            <a:r>
              <a:rPr lang="en-US" altLang="en-US" sz="1400" b="1" dirty="0" err="1">
                <a:solidFill>
                  <a:schemeClr val="bg1"/>
                </a:solidFill>
                <a:latin typeface="Libre Baskerville" panose="02000000000000000000" pitchFamily="2" charset="0"/>
              </a:rPr>
              <a:t>Résultat</a:t>
            </a:r>
            <a:r>
              <a:rPr lang="en-US" altLang="en-US" sz="1400" b="1" dirty="0">
                <a:solidFill>
                  <a:schemeClr val="bg1"/>
                </a:solidFill>
                <a:latin typeface="Libre Baskerville" panose="02000000000000000000" pitchFamily="2" charset="0"/>
              </a:rPr>
              <a:t>:</a:t>
            </a:r>
            <a:br>
              <a:rPr lang="en-US" altLang="en-US" sz="1200" b="1" dirty="0">
                <a:solidFill>
                  <a:schemeClr val="bg1"/>
                </a:solidFill>
              </a:rPr>
            </a:br>
            <a:r>
              <a:rPr lang="en-US" altLang="en-US" sz="1200" b="1" dirty="0" err="1">
                <a:solidFill>
                  <a:schemeClr val="bg1"/>
                </a:solidFill>
              </a:rPr>
              <a:t>Portefeuille</a:t>
            </a:r>
            <a:r>
              <a:rPr lang="en-US" altLang="en-US" sz="1200" b="1" dirty="0">
                <a:solidFill>
                  <a:schemeClr val="bg1"/>
                </a:solidFill>
              </a:rPr>
              <a:t> final</a:t>
            </a:r>
          </a:p>
        </p:txBody>
      </p:sp>
      <p:sp>
        <p:nvSpPr>
          <p:cNvPr id="7" name="Rechteck 45">
            <a:extLst>
              <a:ext uri="{FF2B5EF4-FFF2-40B4-BE49-F238E27FC236}">
                <a16:creationId xmlns:a16="http://schemas.microsoft.com/office/drawing/2014/main" id="{81C9C882-3A29-0407-DE1B-91105E4FD5C6}"/>
              </a:ext>
            </a:extLst>
          </p:cNvPr>
          <p:cNvSpPr/>
          <p:nvPr/>
        </p:nvSpPr>
        <p:spPr bwMode="gray">
          <a:xfrm>
            <a:off x="5002850" y="4723307"/>
            <a:ext cx="2052000" cy="1594592"/>
          </a:xfrm>
          <a:prstGeom prst="rect">
            <a:avLst/>
          </a:prstGeom>
          <a:solidFill>
            <a:schemeClr val="bg2"/>
          </a:solidFill>
          <a:ln w="12700">
            <a:noFill/>
          </a:ln>
        </p:spPr>
        <p:txBody>
          <a:bodyPr vert="horz" lIns="72000" tIns="36000" rIns="36000" bIns="36000" rtlCol="0" anchor="ctr">
            <a:noAutofit/>
          </a:bodyPr>
          <a:lstStyle/>
          <a:p>
            <a:pPr marL="252000" indent="-171450">
              <a:spcBef>
                <a:spcPts val="600"/>
              </a:spcBef>
              <a:buClr>
                <a:schemeClr val="accent1"/>
              </a:buClr>
              <a:buSzPct val="140000"/>
              <a:buFont typeface="Arial" panose="020B0604020202020204" pitchFamily="34" charset="0"/>
              <a:buChar char="•"/>
            </a:pPr>
            <a:r>
              <a:rPr lang="fr-FR" altLang="en-US" sz="1000" dirty="0"/>
              <a:t>Portefeuille</a:t>
            </a:r>
            <a:r>
              <a:rPr lang="fr-FR" altLang="en-US" sz="1000" b="1" dirty="0"/>
              <a:t> largement diversifié et à risque contrôlé</a:t>
            </a:r>
          </a:p>
          <a:p>
            <a:pPr marL="252000" indent="-171450">
              <a:spcBef>
                <a:spcPts val="600"/>
              </a:spcBef>
              <a:buClr>
                <a:schemeClr val="accent1"/>
              </a:buClr>
              <a:buSzPct val="140000"/>
              <a:buFont typeface="Arial" panose="020B0604020202020204" pitchFamily="34" charset="0"/>
              <a:buChar char="•"/>
            </a:pPr>
            <a:r>
              <a:rPr lang="fr-FR" altLang="en-US" sz="1000" dirty="0"/>
              <a:t>Nombreuses positions couvrant </a:t>
            </a:r>
            <a:r>
              <a:rPr lang="fr-FR" altLang="en-US" sz="1000" b="1" dirty="0"/>
              <a:t>beaucoup de tendances</a:t>
            </a:r>
          </a:p>
          <a:p>
            <a:pPr marL="252000" indent="-171450">
              <a:spcBef>
                <a:spcPts val="600"/>
              </a:spcBef>
              <a:buClr>
                <a:schemeClr val="accent1"/>
              </a:buClr>
              <a:buSzPct val="140000"/>
              <a:buFont typeface="Arial" panose="020B0604020202020204" pitchFamily="34" charset="0"/>
              <a:buChar char="•"/>
            </a:pPr>
            <a:r>
              <a:rPr lang="en-GB" altLang="en-US" sz="1000" dirty="0" err="1"/>
              <a:t>Rebalancement</a:t>
            </a:r>
            <a:r>
              <a:rPr lang="en-GB" altLang="en-US" sz="1000" dirty="0"/>
              <a:t> </a:t>
            </a:r>
            <a:r>
              <a:rPr lang="en-GB" altLang="en-US" sz="1000" dirty="0" err="1"/>
              <a:t>mensuel</a:t>
            </a:r>
            <a:endParaRPr lang="en-GB" altLang="en-US" sz="1000" dirty="0"/>
          </a:p>
        </p:txBody>
      </p:sp>
      <p:sp>
        <p:nvSpPr>
          <p:cNvPr id="11" name="Rechteck 45">
            <a:extLst>
              <a:ext uri="{FF2B5EF4-FFF2-40B4-BE49-F238E27FC236}">
                <a16:creationId xmlns:a16="http://schemas.microsoft.com/office/drawing/2014/main" id="{C06C8865-9FFE-AFB9-A645-271C5BBC3AAD}"/>
              </a:ext>
            </a:extLst>
          </p:cNvPr>
          <p:cNvSpPr/>
          <p:nvPr/>
        </p:nvSpPr>
        <p:spPr bwMode="gray">
          <a:xfrm>
            <a:off x="2829494" y="4730045"/>
            <a:ext cx="2052000" cy="1607255"/>
          </a:xfrm>
          <a:prstGeom prst="rect">
            <a:avLst/>
          </a:prstGeom>
          <a:solidFill>
            <a:schemeClr val="bg2"/>
          </a:solidFill>
          <a:ln w="12700">
            <a:noFill/>
          </a:ln>
        </p:spPr>
        <p:txBody>
          <a:bodyPr vert="horz" lIns="72000" tIns="36000" rIns="36000" bIns="36000" rtlCol="0" anchor="ctr">
            <a:noAutofit/>
          </a:bodyPr>
          <a:lstStyle/>
          <a:p>
            <a:pPr marL="252000" indent="-171450">
              <a:lnSpc>
                <a:spcPct val="120000"/>
              </a:lnSpc>
              <a:spcBef>
                <a:spcPts val="600"/>
              </a:spcBef>
              <a:buClr>
                <a:schemeClr val="accent1"/>
              </a:buClr>
              <a:buSzPct val="140000"/>
              <a:buFont typeface="Arial" panose="020B0604020202020204" pitchFamily="34" charset="0"/>
              <a:buChar char="•"/>
            </a:pPr>
            <a:r>
              <a:rPr lang="en-US" altLang="en-US" sz="1000" b="1" dirty="0" err="1"/>
              <a:t>Optimisation</a:t>
            </a:r>
            <a:r>
              <a:rPr lang="en-US" altLang="en-US" sz="1000" b="1" dirty="0"/>
              <a:t> quantitative du </a:t>
            </a:r>
            <a:r>
              <a:rPr lang="en-US" altLang="en-US" sz="1000" b="1" dirty="0" err="1"/>
              <a:t>portefeuille</a:t>
            </a:r>
            <a:endParaRPr lang="en-US" altLang="en-US" sz="1000" b="1" dirty="0"/>
          </a:p>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Construire un portefeuille à </a:t>
            </a:r>
            <a:r>
              <a:rPr lang="fr-FR" altLang="en-US" sz="1000" b="1" dirty="0"/>
              <a:t>haut </a:t>
            </a:r>
            <a:r>
              <a:rPr lang="fr-FR" altLang="en-US" sz="1000" b="1" dirty="0" err="1"/>
              <a:t>momentum</a:t>
            </a:r>
            <a:r>
              <a:rPr lang="fr-FR" altLang="en-US" sz="1000" b="1" dirty="0"/>
              <a:t> </a:t>
            </a:r>
            <a:r>
              <a:rPr lang="fr-FR" altLang="en-US" sz="1000" dirty="0"/>
              <a:t>en respectant des contraintes strictes de </a:t>
            </a:r>
            <a:r>
              <a:rPr lang="fr-FR" altLang="en-US" sz="1000" b="1" dirty="0"/>
              <a:t>gestion du risque</a:t>
            </a:r>
          </a:p>
        </p:txBody>
      </p:sp>
      <p:sp>
        <p:nvSpPr>
          <p:cNvPr id="12" name="Rechteck 45">
            <a:extLst>
              <a:ext uri="{FF2B5EF4-FFF2-40B4-BE49-F238E27FC236}">
                <a16:creationId xmlns:a16="http://schemas.microsoft.com/office/drawing/2014/main" id="{482808A3-2D44-4881-07D8-0FED35B3FF56}"/>
              </a:ext>
            </a:extLst>
          </p:cNvPr>
          <p:cNvSpPr/>
          <p:nvPr/>
        </p:nvSpPr>
        <p:spPr bwMode="gray">
          <a:xfrm>
            <a:off x="648000" y="4730046"/>
            <a:ext cx="2052000" cy="1594590"/>
          </a:xfrm>
          <a:prstGeom prst="rect">
            <a:avLst/>
          </a:prstGeom>
          <a:solidFill>
            <a:schemeClr val="bg2"/>
          </a:solidFill>
          <a:ln w="12700">
            <a:noFill/>
          </a:ln>
        </p:spPr>
        <p:txBody>
          <a:bodyPr vert="horz" lIns="72000" tIns="36000" rIns="36000" bIns="36000" rtlCol="0" anchor="ctr">
            <a:noAutofit/>
          </a:bodyPr>
          <a:lstStyle/>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Surperformances espérées à </a:t>
            </a:r>
            <a:r>
              <a:rPr lang="fr-FR" altLang="en-US" sz="1000" b="1" dirty="0"/>
              <a:t>long terme</a:t>
            </a:r>
          </a:p>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Tendance à </a:t>
            </a:r>
            <a:r>
              <a:rPr lang="fr-FR" altLang="en-US" sz="1000" b="1" dirty="0"/>
              <a:t>court-terme </a:t>
            </a:r>
            <a:r>
              <a:rPr lang="fr-FR" altLang="en-US" sz="1000" dirty="0"/>
              <a:t>intacte</a:t>
            </a:r>
          </a:p>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Préférence pour </a:t>
            </a:r>
            <a:r>
              <a:rPr lang="fr-FR" altLang="en-US" sz="1000" b="1" dirty="0"/>
              <a:t>une faible volatilité</a:t>
            </a:r>
            <a:endParaRPr lang="en-GB" altLang="en-US" sz="1000" b="1" dirty="0"/>
          </a:p>
        </p:txBody>
      </p:sp>
      <p:graphicFrame>
        <p:nvGraphicFramePr>
          <p:cNvPr id="93" name="Diagramm 92">
            <a:extLst>
              <a:ext uri="{FF2B5EF4-FFF2-40B4-BE49-F238E27FC236}">
                <a16:creationId xmlns:a16="http://schemas.microsoft.com/office/drawing/2014/main" id="{2C2DA028-D7BD-1551-00F3-3B9DC8EF2C89}"/>
              </a:ext>
            </a:extLst>
          </p:cNvPr>
          <p:cNvGraphicFramePr>
            <a:graphicFrameLocks/>
          </p:cNvGraphicFramePr>
          <p:nvPr>
            <p:extLst>
              <p:ext uri="{D42A27DB-BD31-4B8C-83A1-F6EECF244321}">
                <p14:modId xmlns:p14="http://schemas.microsoft.com/office/powerpoint/2010/main" val="3538665985"/>
              </p:ext>
            </p:extLst>
          </p:nvPr>
        </p:nvGraphicFramePr>
        <p:xfrm>
          <a:off x="501650" y="3032756"/>
          <a:ext cx="2198350" cy="15756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9" name="Diagramm 98">
            <a:extLst>
              <a:ext uri="{FF2B5EF4-FFF2-40B4-BE49-F238E27FC236}">
                <a16:creationId xmlns:a16="http://schemas.microsoft.com/office/drawing/2014/main" id="{1804B721-5465-BBA2-AC72-DC54F6DF9B33}"/>
              </a:ext>
            </a:extLst>
          </p:cNvPr>
          <p:cNvGraphicFramePr>
            <a:graphicFrameLocks/>
          </p:cNvGraphicFramePr>
          <p:nvPr>
            <p:extLst>
              <p:ext uri="{D42A27DB-BD31-4B8C-83A1-F6EECF244321}">
                <p14:modId xmlns:p14="http://schemas.microsoft.com/office/powerpoint/2010/main" val="955477210"/>
              </p:ext>
            </p:extLst>
          </p:nvPr>
        </p:nvGraphicFramePr>
        <p:xfrm>
          <a:off x="5230977" y="3236846"/>
          <a:ext cx="1671473" cy="1182072"/>
        </p:xfrm>
        <a:graphic>
          <a:graphicData uri="http://schemas.openxmlformats.org/drawingml/2006/chart">
            <c:chart xmlns:c="http://schemas.openxmlformats.org/drawingml/2006/chart" xmlns:r="http://schemas.openxmlformats.org/officeDocument/2006/relationships" r:id="rId4"/>
          </a:graphicData>
        </a:graphic>
      </p:graphicFrame>
      <p:pic>
        <p:nvPicPr>
          <p:cNvPr id="100" name="Picture 2" descr="Risk Management Line Icon Stock Illustration - Download Image Now - Risk  Management, Icon Symbol, Safety - iStock">
            <a:extLst>
              <a:ext uri="{FF2B5EF4-FFF2-40B4-BE49-F238E27FC236}">
                <a16:creationId xmlns:a16="http://schemas.microsoft.com/office/drawing/2014/main" id="{EA4D02DA-F968-D111-71D2-E426E9B60690}"/>
              </a:ext>
            </a:extLst>
          </p:cNvPr>
          <p:cNvPicPr>
            <a:picLocks noChangeAspect="1" noChangeArrowheads="1"/>
          </p:cNvPicPr>
          <p:nvPr/>
        </p:nvPicPr>
        <p:blipFill>
          <a:blip r:embed="rId5"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46869" y="3203546"/>
            <a:ext cx="664116" cy="782318"/>
          </a:xfrm>
          <a:prstGeom prst="rect">
            <a:avLst/>
          </a:prstGeom>
          <a:noFill/>
          <a:extLst>
            <a:ext uri="{909E8E84-426E-40DD-AFC4-6F175D3DCCD1}">
              <a14:hiddenFill xmlns:a14="http://schemas.microsoft.com/office/drawing/2010/main">
                <a:solidFill>
                  <a:srgbClr val="FFFFFF"/>
                </a:solidFill>
              </a14:hiddenFill>
            </a:ext>
          </a:extLst>
        </p:spPr>
      </p:pic>
      <p:sp>
        <p:nvSpPr>
          <p:cNvPr id="101" name="Pfeil nach oben 16">
            <a:extLst>
              <a:ext uri="{FF2B5EF4-FFF2-40B4-BE49-F238E27FC236}">
                <a16:creationId xmlns:a16="http://schemas.microsoft.com/office/drawing/2014/main" id="{81205956-D384-9C2C-EB82-76CC83BAD2DF}"/>
              </a:ext>
            </a:extLst>
          </p:cNvPr>
          <p:cNvSpPr/>
          <p:nvPr/>
        </p:nvSpPr>
        <p:spPr>
          <a:xfrm>
            <a:off x="2979806" y="3410246"/>
            <a:ext cx="324000" cy="36000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pic>
        <p:nvPicPr>
          <p:cNvPr id="102" name="Graphique 49" descr="Balance de la justice">
            <a:extLst>
              <a:ext uri="{FF2B5EF4-FFF2-40B4-BE49-F238E27FC236}">
                <a16:creationId xmlns:a16="http://schemas.microsoft.com/office/drawing/2014/main" id="{24A2D9B4-CB91-8806-E4DA-7181B43B4D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7250" y="3209141"/>
            <a:ext cx="804045" cy="796637"/>
          </a:xfrm>
          <a:prstGeom prst="rect">
            <a:avLst/>
          </a:prstGeom>
        </p:spPr>
      </p:pic>
      <p:sp>
        <p:nvSpPr>
          <p:cNvPr id="103" name="Rechteck 102">
            <a:extLst>
              <a:ext uri="{FF2B5EF4-FFF2-40B4-BE49-F238E27FC236}">
                <a16:creationId xmlns:a16="http://schemas.microsoft.com/office/drawing/2014/main" id="{B96E7427-5BC4-8A45-9488-672A94F73C1A}"/>
              </a:ext>
            </a:extLst>
          </p:cNvPr>
          <p:cNvSpPr/>
          <p:nvPr/>
        </p:nvSpPr>
        <p:spPr>
          <a:xfrm>
            <a:off x="2863850" y="4024419"/>
            <a:ext cx="804045" cy="43162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dirty="0"/>
              <a:t>Rendement </a:t>
            </a:r>
            <a:r>
              <a:rPr lang="de-DE" sz="900" dirty="0" err="1"/>
              <a:t>relatif</a:t>
            </a:r>
            <a:r>
              <a:rPr lang="de-DE" sz="900" dirty="0"/>
              <a:t> </a:t>
            </a:r>
            <a:r>
              <a:rPr lang="de-DE" sz="900" dirty="0" err="1"/>
              <a:t>attendu</a:t>
            </a:r>
            <a:endParaRPr lang="en-GB" sz="900" dirty="0"/>
          </a:p>
        </p:txBody>
      </p:sp>
      <p:sp>
        <p:nvSpPr>
          <p:cNvPr id="104" name="Rechteck 103">
            <a:extLst>
              <a:ext uri="{FF2B5EF4-FFF2-40B4-BE49-F238E27FC236}">
                <a16:creationId xmlns:a16="http://schemas.microsoft.com/office/drawing/2014/main" id="{679B863A-F4ED-30A9-CF1E-D378A1715D4C}"/>
              </a:ext>
            </a:extLst>
          </p:cNvPr>
          <p:cNvSpPr/>
          <p:nvPr/>
        </p:nvSpPr>
        <p:spPr>
          <a:xfrm>
            <a:off x="4038914" y="4021895"/>
            <a:ext cx="803337" cy="431627"/>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dirty="0" err="1"/>
              <a:t>Risque</a:t>
            </a:r>
            <a:endParaRPr lang="en-GB" sz="900" dirty="0"/>
          </a:p>
        </p:txBody>
      </p:sp>
      <p:sp>
        <p:nvSpPr>
          <p:cNvPr id="15" name="Textplatzhalter 6">
            <a:extLst>
              <a:ext uri="{FF2B5EF4-FFF2-40B4-BE49-F238E27FC236}">
                <a16:creationId xmlns:a16="http://schemas.microsoft.com/office/drawing/2014/main" id="{E0C0686F-DDA9-D64A-ABD6-A3061D6BBB77}"/>
              </a:ext>
            </a:extLst>
          </p:cNvPr>
          <p:cNvSpPr>
            <a:spLocks noGrp="1"/>
          </p:cNvSpPr>
          <p:nvPr>
            <p:ph type="body" sz="quarter" idx="23"/>
          </p:nvPr>
        </p:nvSpPr>
        <p:spPr>
          <a:xfrm>
            <a:off x="3793490" y="10290175"/>
            <a:ext cx="2897535" cy="152400"/>
          </a:xfrm>
        </p:spPr>
        <p:txBody>
          <a:bodyPr>
            <a:normAutofit/>
          </a:bodyPr>
          <a:lstStyle/>
          <a:p>
            <a:r>
              <a:rPr lang="fr-FR" dirty="0">
                <a:latin typeface="+mj-lt"/>
              </a:rPr>
              <a:t>ODDO BHF algo trend us – Septembre</a:t>
            </a:r>
            <a:r>
              <a:rPr lang="fr-FR" dirty="0"/>
              <a:t> </a:t>
            </a:r>
            <a:r>
              <a:rPr lang="fr-FR" dirty="0">
                <a:latin typeface="+mj-lt"/>
              </a:rPr>
              <a:t>2025</a:t>
            </a:r>
            <a:endParaRPr lang="de-DE" dirty="0"/>
          </a:p>
        </p:txBody>
      </p:sp>
      <p:sp>
        <p:nvSpPr>
          <p:cNvPr id="5" name="object 20">
            <a:extLst>
              <a:ext uri="{FF2B5EF4-FFF2-40B4-BE49-F238E27FC236}">
                <a16:creationId xmlns:a16="http://schemas.microsoft.com/office/drawing/2014/main" id="{50729656-1274-46EA-83D7-C37A13F471A2}"/>
              </a:ext>
            </a:extLst>
          </p:cNvPr>
          <p:cNvSpPr txBox="1"/>
          <p:nvPr/>
        </p:nvSpPr>
        <p:spPr>
          <a:xfrm>
            <a:off x="705273" y="8842530"/>
            <a:ext cx="1853777" cy="505267"/>
          </a:xfrm>
          <a:prstGeom prst="rect">
            <a:avLst/>
          </a:prstGeom>
        </p:spPr>
        <p:txBody>
          <a:bodyPr vert="horz" wrap="square" lIns="0" tIns="12700" rIns="0" bIns="0" rtlCol="0">
            <a:spAutoFit/>
          </a:bodyPr>
          <a:lstStyle/>
          <a:p>
            <a:pPr>
              <a:spcAft>
                <a:spcPts val="0"/>
              </a:spcAft>
              <a:buNone/>
            </a:pPr>
            <a:r>
              <a:rPr lang="en-US" sz="800" dirty="0">
                <a:solidFill>
                  <a:schemeClr val="bg1"/>
                </a:solidFill>
                <a:latin typeface="Lato" panose="020F0502020204030203" pitchFamily="34" charset="0"/>
              </a:rPr>
              <a:t>Dr. Stefan Braun, CFA</a:t>
            </a:r>
            <a:br>
              <a:rPr lang="en-US" sz="800" dirty="0">
                <a:solidFill>
                  <a:schemeClr val="bg1"/>
                </a:solidFill>
                <a:latin typeface="Lato" panose="020F0502020204030203" pitchFamily="34" charset="0"/>
              </a:rPr>
            </a:br>
            <a:r>
              <a:rPr lang="fr-FR" sz="800" cap="none" dirty="0">
                <a:solidFill>
                  <a:schemeClr val="bg1"/>
                </a:solidFill>
                <a:latin typeface="Lato Light" panose="020F0302020204030203" pitchFamily="34" charset="0"/>
              </a:rPr>
              <a:t>Responsable des Stratégies Systématiques </a:t>
            </a:r>
            <a:br>
              <a:rPr lang="fr-FR" sz="800" cap="none" dirty="0">
                <a:solidFill>
                  <a:schemeClr val="bg1"/>
                </a:solidFill>
                <a:latin typeface="Lato Light" panose="020F0302020204030203" pitchFamily="34" charset="0"/>
              </a:rPr>
            </a:br>
            <a:r>
              <a:rPr lang="fr-FR" sz="800" cap="none" dirty="0">
                <a:solidFill>
                  <a:schemeClr val="bg1"/>
                </a:solidFill>
                <a:latin typeface="Lato Light" panose="020F0302020204030203" pitchFamily="34" charset="0"/>
              </a:rPr>
              <a:t>ODDO BHF AM</a:t>
            </a:r>
          </a:p>
          <a:p>
            <a:pPr>
              <a:spcAft>
                <a:spcPts val="0"/>
              </a:spcAft>
              <a:buNone/>
            </a:pPr>
            <a:endParaRPr lang="en-US" sz="800" cap="none" dirty="0">
              <a:solidFill>
                <a:schemeClr val="bg1"/>
              </a:solidFill>
              <a:latin typeface="Lato Light" panose="020F0302020204030203" pitchFamily="34" charset="0"/>
            </a:endParaRPr>
          </a:p>
        </p:txBody>
      </p:sp>
      <p:sp>
        <p:nvSpPr>
          <p:cNvPr id="6" name="Ellipse 5">
            <a:extLst>
              <a:ext uri="{FF2B5EF4-FFF2-40B4-BE49-F238E27FC236}">
                <a16:creationId xmlns:a16="http://schemas.microsoft.com/office/drawing/2014/main" id="{24ED64B2-8C54-0C33-7230-D234D5113910}"/>
              </a:ext>
            </a:extLst>
          </p:cNvPr>
          <p:cNvSpPr/>
          <p:nvPr/>
        </p:nvSpPr>
        <p:spPr>
          <a:xfrm>
            <a:off x="1707808"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25</a:t>
            </a:r>
          </a:p>
        </p:txBody>
      </p:sp>
      <p:sp>
        <p:nvSpPr>
          <p:cNvPr id="9" name="object 20">
            <a:extLst>
              <a:ext uri="{FF2B5EF4-FFF2-40B4-BE49-F238E27FC236}">
                <a16:creationId xmlns:a16="http://schemas.microsoft.com/office/drawing/2014/main" id="{F599F9AB-BCF8-4474-DB2E-65D206435DCB}"/>
              </a:ext>
            </a:extLst>
          </p:cNvPr>
          <p:cNvSpPr txBox="1"/>
          <p:nvPr/>
        </p:nvSpPr>
        <p:spPr>
          <a:xfrm>
            <a:off x="3215381" y="8842530"/>
            <a:ext cx="1853777" cy="382156"/>
          </a:xfrm>
          <a:prstGeom prst="rect">
            <a:avLst/>
          </a:prstGeom>
        </p:spPr>
        <p:txBody>
          <a:bodyPr vert="horz" wrap="square" lIns="0" tIns="12700" rIns="0" bIns="0" rtlCol="0">
            <a:spAutoFit/>
          </a:bodyPr>
          <a:lstStyle/>
          <a:p>
            <a:pPr>
              <a:spcAft>
                <a:spcPts val="0"/>
              </a:spcAft>
              <a:buNone/>
            </a:pPr>
            <a:r>
              <a:rPr lang="en-US" sz="800" dirty="0">
                <a:solidFill>
                  <a:schemeClr val="bg1"/>
                </a:solidFill>
                <a:latin typeface="Lato" panose="020F0502020204030203" pitchFamily="34" charset="0"/>
              </a:rPr>
              <a:t>Karsten Seier, CFA</a:t>
            </a:r>
            <a:br>
              <a:rPr lang="en-US" sz="800" dirty="0">
                <a:solidFill>
                  <a:schemeClr val="bg1"/>
                </a:solidFill>
                <a:latin typeface="Lato" panose="020F0502020204030203" pitchFamily="34" charset="0"/>
              </a:rPr>
            </a:br>
            <a:r>
              <a:rPr lang="fr-FR" sz="800" cap="none" dirty="0">
                <a:solidFill>
                  <a:schemeClr val="bg1"/>
                </a:solidFill>
                <a:latin typeface="Lato Light" panose="020F0302020204030203" pitchFamily="34" charset="0"/>
              </a:rPr>
              <a:t>Responsable des Stratégies Systématiques</a:t>
            </a:r>
            <a:br>
              <a:rPr lang="fr-FR" sz="800" cap="none" dirty="0">
                <a:solidFill>
                  <a:schemeClr val="bg1"/>
                </a:solidFill>
                <a:latin typeface="Lato Light" panose="020F0302020204030203" pitchFamily="34" charset="0"/>
              </a:rPr>
            </a:br>
            <a:r>
              <a:rPr lang="fr-FR" sz="800" cap="none" dirty="0">
                <a:solidFill>
                  <a:schemeClr val="bg1"/>
                </a:solidFill>
                <a:latin typeface="Lato Light" panose="020F0302020204030203" pitchFamily="34" charset="0"/>
              </a:rPr>
              <a:t>ODDO BHF AM</a:t>
            </a:r>
            <a:endParaRPr lang="en-US" sz="800" b="1" cap="none" dirty="0">
              <a:solidFill>
                <a:schemeClr val="bg1"/>
              </a:solidFill>
              <a:latin typeface="Lato" panose="020F0502020204030203" pitchFamily="34" charset="0"/>
            </a:endParaRPr>
          </a:p>
        </p:txBody>
      </p:sp>
      <p:sp>
        <p:nvSpPr>
          <p:cNvPr id="10" name="Ellipse 42">
            <a:extLst>
              <a:ext uri="{FF2B5EF4-FFF2-40B4-BE49-F238E27FC236}">
                <a16:creationId xmlns:a16="http://schemas.microsoft.com/office/drawing/2014/main" id="{F19D8AA5-4722-AD8E-6111-D27BE046BDC6}"/>
              </a:ext>
            </a:extLst>
          </p:cNvPr>
          <p:cNvSpPr/>
          <p:nvPr/>
        </p:nvSpPr>
        <p:spPr>
          <a:xfrm>
            <a:off x="4208649"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25</a:t>
            </a:r>
          </a:p>
        </p:txBody>
      </p:sp>
      <p:sp>
        <p:nvSpPr>
          <p:cNvPr id="13" name="object 20">
            <a:extLst>
              <a:ext uri="{FF2B5EF4-FFF2-40B4-BE49-F238E27FC236}">
                <a16:creationId xmlns:a16="http://schemas.microsoft.com/office/drawing/2014/main" id="{FD784E5E-550E-F885-0C79-1D2283196A41}"/>
              </a:ext>
            </a:extLst>
          </p:cNvPr>
          <p:cNvSpPr txBox="1"/>
          <p:nvPr/>
        </p:nvSpPr>
        <p:spPr>
          <a:xfrm>
            <a:off x="5683250" y="8842530"/>
            <a:ext cx="1525270" cy="505267"/>
          </a:xfrm>
          <a:prstGeom prst="rect">
            <a:avLst/>
          </a:prstGeom>
        </p:spPr>
        <p:txBody>
          <a:bodyPr vert="horz" wrap="square" lIns="0" tIns="12700" rIns="0" bIns="0" rtlCol="0">
            <a:spAutoFit/>
          </a:bodyPr>
          <a:lstStyle/>
          <a:p>
            <a:r>
              <a:rPr lang="fr-FR" sz="800" dirty="0">
                <a:solidFill>
                  <a:schemeClr val="bg1"/>
                </a:solidFill>
                <a:latin typeface="Lato" panose="020F0502020204030203" pitchFamily="34" charset="77"/>
              </a:rPr>
              <a:t>Steffen Fuchs, CFA</a:t>
            </a:r>
            <a:br>
              <a:rPr lang="fr-FR" sz="800" dirty="0">
                <a:solidFill>
                  <a:schemeClr val="bg1"/>
                </a:solidFill>
                <a:latin typeface="Lato" panose="020F0502020204030203" pitchFamily="34" charset="77"/>
              </a:rPr>
            </a:br>
            <a:r>
              <a:rPr lang="fr-FR" sz="800" dirty="0">
                <a:solidFill>
                  <a:schemeClr val="bg1"/>
                </a:solidFill>
                <a:latin typeface="Lato Light" panose="020F0302020204030203" pitchFamily="34" charset="0"/>
              </a:rPr>
              <a:t>Gérant de Portefeuille Senior / Analyste quantitatif</a:t>
            </a:r>
            <a:br>
              <a:rPr lang="fr-FR" sz="800" dirty="0">
                <a:solidFill>
                  <a:schemeClr val="bg1"/>
                </a:solidFill>
                <a:latin typeface="Lato Light" panose="020F0302020204030203" pitchFamily="34" charset="0"/>
              </a:rPr>
            </a:br>
            <a:r>
              <a:rPr lang="fr-FR" sz="800" dirty="0">
                <a:solidFill>
                  <a:schemeClr val="bg1"/>
                </a:solidFill>
                <a:latin typeface="Lato Light" panose="020F0302020204030203" pitchFamily="34" charset="0"/>
              </a:rPr>
              <a:t>ODDO BHF AM</a:t>
            </a:r>
          </a:p>
        </p:txBody>
      </p:sp>
      <p:sp>
        <p:nvSpPr>
          <p:cNvPr id="14" name="Ellipse 42">
            <a:extLst>
              <a:ext uri="{FF2B5EF4-FFF2-40B4-BE49-F238E27FC236}">
                <a16:creationId xmlns:a16="http://schemas.microsoft.com/office/drawing/2014/main" id="{AF3AB9A1-2949-1C43-E703-9496CAC57E8D}"/>
              </a:ext>
            </a:extLst>
          </p:cNvPr>
          <p:cNvSpPr/>
          <p:nvPr/>
        </p:nvSpPr>
        <p:spPr>
          <a:xfrm>
            <a:off x="6685784"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10</a:t>
            </a:r>
          </a:p>
        </p:txBody>
      </p:sp>
      <p:sp>
        <p:nvSpPr>
          <p:cNvPr id="18" name="Ellipse 17">
            <a:extLst>
              <a:ext uri="{FF2B5EF4-FFF2-40B4-BE49-F238E27FC236}">
                <a16:creationId xmlns:a16="http://schemas.microsoft.com/office/drawing/2014/main" id="{00BE3266-5B15-0B4B-4D86-98D96ADD6566}"/>
              </a:ext>
            </a:extLst>
          </p:cNvPr>
          <p:cNvSpPr>
            <a:spLocks/>
          </p:cNvSpPr>
          <p:nvPr/>
        </p:nvSpPr>
        <p:spPr>
          <a:xfrm>
            <a:off x="718407" y="7566209"/>
            <a:ext cx="1078992" cy="1078992"/>
          </a:xfrm>
          <a:prstGeom prst="ellipse">
            <a:avLst/>
          </a:prstGeom>
          <a:blipFill>
            <a:blip r:embed="rId8">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4">
            <a:extLst>
              <a:ext uri="{FF2B5EF4-FFF2-40B4-BE49-F238E27FC236}">
                <a16:creationId xmlns:a16="http://schemas.microsoft.com/office/drawing/2014/main" id="{AC72C533-012F-E975-C63D-D535ED13214E}"/>
              </a:ext>
            </a:extLst>
          </p:cNvPr>
          <p:cNvSpPr>
            <a:spLocks/>
          </p:cNvSpPr>
          <p:nvPr/>
        </p:nvSpPr>
        <p:spPr>
          <a:xfrm>
            <a:off x="5704206" y="7560404"/>
            <a:ext cx="1078992" cy="1078992"/>
          </a:xfrm>
          <a:prstGeom prst="ellipse">
            <a:avLst/>
          </a:prstGeom>
          <a:blipFill>
            <a:blip r:embed="rId9">
              <a:extLst>
                <a:ext uri="{28A0092B-C50C-407E-A947-70E740481C1C}">
                  <a14:useLocalDpi xmlns:a14="http://schemas.microsoft.com/office/drawing/2010/main"/>
                </a:ext>
              </a:extLst>
            </a:blip>
            <a:srcRect/>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20" name="Ellipse 19">
            <a:extLst>
              <a:ext uri="{FF2B5EF4-FFF2-40B4-BE49-F238E27FC236}">
                <a16:creationId xmlns:a16="http://schemas.microsoft.com/office/drawing/2014/main" id="{054E5A0C-E7C0-EBF4-BA05-373D58716E5A}"/>
              </a:ext>
            </a:extLst>
          </p:cNvPr>
          <p:cNvSpPr>
            <a:spLocks/>
          </p:cNvSpPr>
          <p:nvPr/>
        </p:nvSpPr>
        <p:spPr>
          <a:xfrm>
            <a:off x="3223160" y="7556500"/>
            <a:ext cx="1078992" cy="1078992"/>
          </a:xfrm>
          <a:prstGeom prst="ellipse">
            <a:avLst/>
          </a:prstGeom>
          <a:blipFill>
            <a:blip r:embed="rId1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01305306"/>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8DA8975D-FE52-413A-849D-B7ADFA2A8BC3}"/>
              </a:ext>
            </a:extLst>
          </p:cNvPr>
          <p:cNvSpPr>
            <a:spLocks noGrp="1"/>
          </p:cNvSpPr>
          <p:nvPr>
            <p:ph type="body" sz="quarter" idx="11"/>
          </p:nvPr>
        </p:nvSpPr>
        <p:spPr>
          <a:xfrm>
            <a:off x="648000" y="546100"/>
            <a:ext cx="6559250" cy="677108"/>
          </a:xfrm>
        </p:spPr>
        <p:txBody>
          <a:bodyPr/>
          <a:lstStyle/>
          <a:p>
            <a:pPr marL="12700">
              <a:lnSpc>
                <a:spcPct val="100000"/>
              </a:lnSpc>
              <a:spcBef>
                <a:spcPts val="0"/>
              </a:spcBef>
            </a:pPr>
            <a:r>
              <a:rPr lang="de-DE" cap="none" dirty="0" err="1">
                <a:latin typeface="Libre Baskerville" panose="02000000000000000000" pitchFamily="2" charset="0"/>
              </a:rPr>
              <a:t>Pourquoi</a:t>
            </a:r>
            <a:r>
              <a:rPr lang="de-DE" cap="none" dirty="0">
                <a:latin typeface="Libre Baskerville" panose="02000000000000000000" pitchFamily="2" charset="0"/>
              </a:rPr>
              <a:t> </a:t>
            </a:r>
            <a:r>
              <a:rPr lang="de-DE" cap="none" dirty="0" err="1">
                <a:latin typeface="Libre Baskerville" panose="02000000000000000000" pitchFamily="2" charset="0"/>
              </a:rPr>
              <a:t>investir</a:t>
            </a:r>
            <a:r>
              <a:rPr lang="de-DE" cap="none" dirty="0">
                <a:latin typeface="Libre Baskerville" panose="02000000000000000000" pitchFamily="2" charset="0"/>
              </a:rPr>
              <a:t> </a:t>
            </a:r>
            <a:r>
              <a:rPr lang="fr-FR" dirty="0">
                <a:latin typeface="Lato-Light"/>
                <a:cs typeface="Lato-Light"/>
              </a:rPr>
              <a:t>dans</a:t>
            </a:r>
            <a:r>
              <a:rPr lang="fr-FR" spc="-30" dirty="0">
                <a:latin typeface="Lato-Light"/>
                <a:cs typeface="Lato-Light"/>
              </a:rPr>
              <a:t> </a:t>
            </a:r>
            <a:r>
              <a:rPr lang="fr-FR" dirty="0">
                <a:latin typeface="Lato-Light"/>
                <a:cs typeface="Lato-Light"/>
              </a:rPr>
              <a:t>ODDO BHF Algo Trend US</a:t>
            </a:r>
            <a:r>
              <a:rPr lang="de-DE" dirty="0"/>
              <a:t> </a:t>
            </a:r>
            <a:r>
              <a:rPr lang="de-DE" dirty="0" err="1"/>
              <a:t>selon</a:t>
            </a:r>
            <a:r>
              <a:rPr lang="de-DE" dirty="0"/>
              <a:t> </a:t>
            </a:r>
            <a:r>
              <a:rPr lang="de-DE" dirty="0" err="1"/>
              <a:t>nous</a:t>
            </a:r>
            <a:r>
              <a:rPr lang="fr-FR" spc="-50" dirty="0">
                <a:latin typeface="Lato-Light"/>
                <a:cs typeface="Lato-Light"/>
              </a:rPr>
              <a:t>?</a:t>
            </a:r>
            <a:endParaRPr lang="fr-FR" dirty="0">
              <a:latin typeface="Lato-Light"/>
              <a:cs typeface="Lato-Light"/>
            </a:endParaRPr>
          </a:p>
        </p:txBody>
      </p:sp>
      <p:sp>
        <p:nvSpPr>
          <p:cNvPr id="12" name="Textplatzhalter 11">
            <a:extLst>
              <a:ext uri="{FF2B5EF4-FFF2-40B4-BE49-F238E27FC236}">
                <a16:creationId xmlns:a16="http://schemas.microsoft.com/office/drawing/2014/main" id="{D8137B1E-5DF5-44B6-AE28-9FB30E1D0B6B}"/>
              </a:ext>
            </a:extLst>
          </p:cNvPr>
          <p:cNvSpPr>
            <a:spLocks noGrp="1"/>
          </p:cNvSpPr>
          <p:nvPr>
            <p:ph type="body" sz="quarter" idx="26"/>
          </p:nvPr>
        </p:nvSpPr>
        <p:spPr>
          <a:xfrm>
            <a:off x="727025" y="6534453"/>
            <a:ext cx="6076675" cy="1077218"/>
          </a:xfrm>
        </p:spPr>
        <p:txBody>
          <a:bodyPr/>
          <a:lstStyle/>
          <a:p>
            <a:pPr algn="just"/>
            <a:r>
              <a:rPr lang="en-US" dirty="0">
                <a:latin typeface="+mn-lt"/>
              </a:rPr>
              <a:t>ODDO BHF Algo Trend US </a:t>
            </a:r>
            <a:r>
              <a:rPr lang="fr-FR" dirty="0"/>
              <a:t>est principalement exposé aux risques suivants </a:t>
            </a:r>
            <a:r>
              <a:rPr lang="en-US" dirty="0">
                <a:latin typeface="+mn-lt"/>
              </a:rPr>
              <a:t>: </a:t>
            </a:r>
            <a:r>
              <a:rPr lang="fr-FR" b="1" dirty="0">
                <a:latin typeface="+mn-lt"/>
              </a:rPr>
              <a:t>Risque de perte en capital, risque lié aux actions, risque de taux d'intérêt, risque de crédit, risque lié à la gestion discrétionnaire, risque de volatilité, risque de contrepartie, risque de liquidité des actifs sous-jacents, risque lié aux engagements sur des instruments financiers à terme, risques liés à la conversion monétaire et aux taux de change, risque lié aux marchés émergents, risque lié à la durabilité.</a:t>
            </a:r>
            <a:endParaRPr lang="en-US" b="1" dirty="0">
              <a:latin typeface="+mn-lt"/>
            </a:endParaRPr>
          </a:p>
          <a:p>
            <a:pPr algn="just"/>
            <a:r>
              <a:rPr lang="fr-FR" b="1" dirty="0">
                <a:latin typeface="+mn-lt"/>
              </a:rPr>
              <a:t>L'investisseur est invité à lire le document d'informations clés et le prospectus du fonds pour obtenir des informations détaillées sur les risques auxquels le fonds est exposé.</a:t>
            </a:r>
            <a:endParaRPr lang="en-US" dirty="0">
              <a:latin typeface="+mn-lt"/>
            </a:endParaRPr>
          </a:p>
        </p:txBody>
      </p:sp>
      <p:sp>
        <p:nvSpPr>
          <p:cNvPr id="10" name="Textplatzhalter 9">
            <a:extLst>
              <a:ext uri="{FF2B5EF4-FFF2-40B4-BE49-F238E27FC236}">
                <a16:creationId xmlns:a16="http://schemas.microsoft.com/office/drawing/2014/main" id="{82ABFACF-B728-46B8-8BC4-429323E0C454}"/>
              </a:ext>
            </a:extLst>
          </p:cNvPr>
          <p:cNvSpPr>
            <a:spLocks noGrp="1"/>
          </p:cNvSpPr>
          <p:nvPr>
            <p:ph type="body" sz="quarter" idx="14"/>
          </p:nvPr>
        </p:nvSpPr>
        <p:spPr>
          <a:xfrm>
            <a:off x="654350" y="10147300"/>
            <a:ext cx="6264000" cy="96950"/>
          </a:xfrm>
        </p:spPr>
        <p:txBody>
          <a:bodyPr/>
          <a:lstStyle/>
          <a:p>
            <a:r>
              <a:rPr lang="en-US" sz="700" spc="-10" dirty="0">
                <a:solidFill>
                  <a:srgbClr val="272529"/>
                </a:solidFill>
                <a:latin typeface="Lato-Light"/>
                <a:cs typeface="Lato-Light"/>
              </a:rPr>
              <a:t>Source: ODDO BHF AM | </a:t>
            </a:r>
            <a:r>
              <a:rPr lang="fr-FR" dirty="0"/>
              <a:t>Données au </a:t>
            </a:r>
            <a:r>
              <a:rPr lang="en-US" dirty="0"/>
              <a:t>2025 </a:t>
            </a:r>
            <a:endParaRPr lang="en-US" sz="700" spc="-10" dirty="0">
              <a:solidFill>
                <a:srgbClr val="272529"/>
              </a:solidFill>
              <a:latin typeface="Lato-Light"/>
              <a:cs typeface="Lato-Light"/>
            </a:endParaRPr>
          </a:p>
        </p:txBody>
      </p:sp>
      <p:sp>
        <p:nvSpPr>
          <p:cNvPr id="13" name="Textplatzhalter 12">
            <a:extLst>
              <a:ext uri="{FF2B5EF4-FFF2-40B4-BE49-F238E27FC236}">
                <a16:creationId xmlns:a16="http://schemas.microsoft.com/office/drawing/2014/main" id="{9996C1ED-3452-4086-B5F3-D99A2E683807}"/>
              </a:ext>
            </a:extLst>
          </p:cNvPr>
          <p:cNvSpPr>
            <a:spLocks noGrp="1"/>
          </p:cNvSpPr>
          <p:nvPr>
            <p:ph type="body" sz="quarter" idx="27"/>
          </p:nvPr>
        </p:nvSpPr>
        <p:spPr>
          <a:xfrm>
            <a:off x="723850" y="6153395"/>
            <a:ext cx="6264000" cy="338554"/>
          </a:xfrm>
        </p:spPr>
        <p:txBody>
          <a:bodyPr/>
          <a:lstStyle/>
          <a:p>
            <a:r>
              <a:rPr lang="de-DE" b="1" dirty="0" err="1">
                <a:solidFill>
                  <a:srgbClr val="FF0000"/>
                </a:solidFill>
              </a:rPr>
              <a:t>Risques</a:t>
            </a:r>
            <a:endParaRPr lang="de-DE" b="1" dirty="0">
              <a:solidFill>
                <a:srgbClr val="FF0000"/>
              </a:solidFill>
            </a:endParaRPr>
          </a:p>
        </p:txBody>
      </p:sp>
      <p:sp>
        <p:nvSpPr>
          <p:cNvPr id="15" name="Rectangle 14">
            <a:extLst>
              <a:ext uri="{FF2B5EF4-FFF2-40B4-BE49-F238E27FC236}">
                <a16:creationId xmlns:a16="http://schemas.microsoft.com/office/drawing/2014/main" id="{0A7E1BF2-A3DB-4021-8B27-04841BA6F077}"/>
              </a:ext>
            </a:extLst>
          </p:cNvPr>
          <p:cNvSpPr/>
          <p:nvPr/>
        </p:nvSpPr>
        <p:spPr>
          <a:xfrm>
            <a:off x="648000" y="6083267"/>
            <a:ext cx="6270350" cy="159132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platzhalter 6">
            <a:extLst>
              <a:ext uri="{FF2B5EF4-FFF2-40B4-BE49-F238E27FC236}">
                <a16:creationId xmlns:a16="http://schemas.microsoft.com/office/drawing/2014/main" id="{CD9725F6-059C-667B-6FB5-0007A7E19AA2}"/>
              </a:ext>
            </a:extLst>
          </p:cNvPr>
          <p:cNvSpPr>
            <a:spLocks noGrp="1"/>
          </p:cNvSpPr>
          <p:nvPr>
            <p:ph type="body" sz="quarter" idx="23"/>
          </p:nvPr>
        </p:nvSpPr>
        <p:spPr>
          <a:xfrm>
            <a:off x="3793490" y="10290175"/>
            <a:ext cx="2897535" cy="152400"/>
          </a:xfrm>
        </p:spPr>
        <p:txBody>
          <a:bodyPr>
            <a:normAutofit/>
          </a:bodyPr>
          <a:lstStyle/>
          <a:p>
            <a:r>
              <a:rPr lang="fr-FR" dirty="0">
                <a:solidFill>
                  <a:schemeClr val="tx1"/>
                </a:solidFill>
                <a:latin typeface="+mj-lt"/>
              </a:rPr>
              <a:t>ODDO BHF algo trend us – Septembre</a:t>
            </a:r>
            <a:r>
              <a:rPr lang="fr-FR" dirty="0"/>
              <a:t> </a:t>
            </a:r>
            <a:r>
              <a:rPr lang="fr-FR" dirty="0">
                <a:solidFill>
                  <a:schemeClr val="tx1"/>
                </a:solidFill>
                <a:latin typeface="+mj-lt"/>
              </a:rPr>
              <a:t>2025</a:t>
            </a:r>
            <a:endParaRPr lang="de-DE" dirty="0"/>
          </a:p>
        </p:txBody>
      </p:sp>
      <p:pic>
        <p:nvPicPr>
          <p:cNvPr id="7" name="Picture 2" descr="us capitol building dome with american flag - usa stock-fotos und bilder">
            <a:extLst>
              <a:ext uri="{FF2B5EF4-FFF2-40B4-BE49-F238E27FC236}">
                <a16:creationId xmlns:a16="http://schemas.microsoft.com/office/drawing/2014/main" id="{E9AEA8AB-3240-B8C2-7BF5-1085131E26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468" b="11387"/>
          <a:stretch/>
        </p:blipFill>
        <p:spPr bwMode="auto">
          <a:xfrm>
            <a:off x="648000" y="7737519"/>
            <a:ext cx="6270350" cy="22960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7">
            <a:extLst>
              <a:ext uri="{FF2B5EF4-FFF2-40B4-BE49-F238E27FC236}">
                <a16:creationId xmlns:a16="http://schemas.microsoft.com/office/drawing/2014/main" id="{E877A0F5-1A97-E57A-D299-49086D7EF7B6}"/>
              </a:ext>
            </a:extLst>
          </p:cNvPr>
          <p:cNvGraphicFramePr>
            <a:graphicFrameLocks noGrp="1"/>
          </p:cNvGraphicFramePr>
          <p:nvPr>
            <p:extLst>
              <p:ext uri="{D42A27DB-BD31-4B8C-83A1-F6EECF244321}">
                <p14:modId xmlns:p14="http://schemas.microsoft.com/office/powerpoint/2010/main" val="275223458"/>
              </p:ext>
            </p:extLst>
          </p:nvPr>
        </p:nvGraphicFramePr>
        <p:xfrm>
          <a:off x="648000" y="1412675"/>
          <a:ext cx="6264275" cy="4566485"/>
        </p:xfrm>
        <a:graphic>
          <a:graphicData uri="http://schemas.openxmlformats.org/drawingml/2006/table">
            <a:tbl>
              <a:tblPr firstRow="1" bandRow="1">
                <a:tableStyleId>{2D5ABB26-0587-4C30-8999-92F81FD0307C}</a:tableStyleId>
              </a:tblPr>
              <a:tblGrid>
                <a:gridCol w="3129280">
                  <a:extLst>
                    <a:ext uri="{9D8B030D-6E8A-4147-A177-3AD203B41FA5}">
                      <a16:colId xmlns:a16="http://schemas.microsoft.com/office/drawing/2014/main" val="20000"/>
                    </a:ext>
                  </a:extLst>
                </a:gridCol>
                <a:gridCol w="3134995">
                  <a:extLst>
                    <a:ext uri="{9D8B030D-6E8A-4147-A177-3AD203B41FA5}">
                      <a16:colId xmlns:a16="http://schemas.microsoft.com/office/drawing/2014/main" val="20001"/>
                    </a:ext>
                  </a:extLst>
                </a:gridCol>
              </a:tblGrid>
              <a:tr h="1609507">
                <a:tc>
                  <a:txBody>
                    <a:bodyPr/>
                    <a:lstStyle/>
                    <a:p>
                      <a:pPr marL="0" marR="0" lvl="0" indent="0" algn="just" defTabSz="566792" rtl="0" eaLnBrk="1" fontAlgn="auto" latinLnBrk="0" hangingPunct="1">
                        <a:lnSpc>
                          <a:spcPct val="100000"/>
                        </a:lnSpc>
                        <a:spcBef>
                          <a:spcPts val="0"/>
                        </a:spcBef>
                        <a:spcAft>
                          <a:spcPts val="0"/>
                        </a:spcAft>
                        <a:buClrTx/>
                        <a:buSzTx/>
                        <a:buFontTx/>
                        <a:buNone/>
                        <a:tabLst/>
                        <a:defRPr/>
                      </a:pPr>
                      <a:r>
                        <a:rPr lang="fr-FR" altLang="de-DE" sz="1116" b="1" kern="1200" dirty="0">
                          <a:solidFill>
                            <a:schemeClr val="tx1"/>
                          </a:solidFill>
                          <a:effectLst/>
                          <a:latin typeface="+mn-lt"/>
                          <a:ea typeface="+mn-ea"/>
                          <a:cs typeface="+mn-cs"/>
                        </a:rPr>
                        <a:t>Exploitation de l'effet « </a:t>
                      </a:r>
                      <a:r>
                        <a:rPr lang="fr-FR" altLang="de-DE" sz="1116" b="1" kern="1200" dirty="0" err="1">
                          <a:solidFill>
                            <a:schemeClr val="tx1"/>
                          </a:solidFill>
                          <a:effectLst/>
                          <a:latin typeface="+mn-lt"/>
                          <a:ea typeface="+mn-ea"/>
                          <a:cs typeface="+mn-cs"/>
                        </a:rPr>
                        <a:t>momentum</a:t>
                      </a:r>
                      <a:r>
                        <a:rPr lang="fr-FR" altLang="de-DE" sz="1116" b="1" kern="1200" dirty="0">
                          <a:solidFill>
                            <a:schemeClr val="tx1"/>
                          </a:solidFill>
                          <a:effectLst/>
                          <a:latin typeface="+mn-lt"/>
                          <a:ea typeface="+mn-ea"/>
                          <a:cs typeface="+mn-cs"/>
                        </a:rPr>
                        <a:t> », une anomalie du marché reposant sur des bases économiques solides</a:t>
                      </a:r>
                    </a:p>
                    <a:p>
                      <a:pPr marL="0" marR="0" lvl="0" indent="0" algn="just" defTabSz="566792" rtl="0" eaLnBrk="1" fontAlgn="auto" latinLnBrk="0" hangingPunct="1">
                        <a:lnSpc>
                          <a:spcPct val="100000"/>
                        </a:lnSpc>
                        <a:spcBef>
                          <a:spcPts val="0"/>
                        </a:spcBef>
                        <a:spcAft>
                          <a:spcPts val="0"/>
                        </a:spcAft>
                        <a:buClrTx/>
                        <a:buSzTx/>
                        <a:buFontTx/>
                        <a:buNone/>
                        <a:tabLst/>
                        <a:defRPr/>
                      </a:pPr>
                      <a:endParaRPr lang="en-GB" sz="1100"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r>
                        <a:rPr lang="fr-FR" altLang="de-DE" sz="1050" dirty="0">
                          <a:solidFill>
                            <a:schemeClr val="tx1"/>
                          </a:solidFill>
                        </a:rPr>
                        <a:t>Des études ont démontré, sur différentes périodes, que les marchés évoluent selon des tendances. Cette anomalie du marché, appelée effet « </a:t>
                      </a:r>
                      <a:r>
                        <a:rPr lang="fr-FR" altLang="de-DE" sz="1050" dirty="0" err="1">
                          <a:solidFill>
                            <a:schemeClr val="tx1"/>
                          </a:solidFill>
                        </a:rPr>
                        <a:t>momentum</a:t>
                      </a:r>
                      <a:r>
                        <a:rPr lang="fr-FR" altLang="de-DE" sz="1050" dirty="0">
                          <a:solidFill>
                            <a:schemeClr val="tx1"/>
                          </a:solidFill>
                        </a:rPr>
                        <a:t> », est due aux biais comportementaux des acteurs du marché. Notre stratégie d'investissement propriétaire, qui consiste à suivre les tendances, est une approche diversifiée visant à investir dans différentes tendances de marché dans le but de tirer parti de ces dernières et de générer une surperformance à long terme.</a:t>
                      </a:r>
                      <a:endParaRPr lang="en-GB" altLang="de-DE" sz="1000" dirty="0">
                        <a:solidFill>
                          <a:schemeClr val="tx1"/>
                        </a:solidFill>
                      </a:endParaRPr>
                    </a:p>
                  </a:txBody>
                  <a:tcPr marL="108000" marR="180000" marT="72000" marB="144000">
                    <a:lnR w="57150">
                      <a:solidFill>
                        <a:srgbClr val="FFFFFF"/>
                      </a:solidFill>
                      <a:prstDash val="solid"/>
                    </a:lnR>
                    <a:lnB w="57150">
                      <a:solidFill>
                        <a:srgbClr val="FFFFFF"/>
                      </a:solidFill>
                      <a:prstDash val="solid"/>
                    </a:lnB>
                    <a:solidFill>
                      <a:srgbClr val="F7F2EE"/>
                    </a:solidFill>
                  </a:tcPr>
                </a:tc>
                <a:tc>
                  <a:txBody>
                    <a:bodyPr/>
                    <a:lstStyle/>
                    <a:p>
                      <a:pPr marL="0" marR="0" lvl="0" indent="0" algn="just" defTabSz="566792" rtl="0" eaLnBrk="1" fontAlgn="auto" latinLnBrk="0" hangingPunct="1">
                        <a:lnSpc>
                          <a:spcPct val="100000"/>
                        </a:lnSpc>
                        <a:spcBef>
                          <a:spcPts val="0"/>
                        </a:spcBef>
                        <a:spcAft>
                          <a:spcPts val="0"/>
                        </a:spcAft>
                        <a:buClrTx/>
                        <a:buSzTx/>
                        <a:buFontTx/>
                        <a:buNone/>
                        <a:tabLst/>
                        <a:defRPr/>
                      </a:pPr>
                      <a:r>
                        <a:rPr lang="fr-FR" altLang="de-DE" sz="1116" b="1" kern="1200" dirty="0">
                          <a:solidFill>
                            <a:schemeClr val="tx1"/>
                          </a:solidFill>
                          <a:effectLst/>
                          <a:latin typeface="+mn-lt"/>
                          <a:ea typeface="+mn-ea"/>
                          <a:cs typeface="+mn-cs"/>
                        </a:rPr>
                        <a:t>Processus d'investissement fondé sur des règles, sans biais humains</a:t>
                      </a:r>
                    </a:p>
                    <a:p>
                      <a:pPr marL="0" marR="0" lvl="0" indent="0" algn="just" defTabSz="566792" rtl="0" eaLnBrk="1" fontAlgn="auto" latinLnBrk="0" hangingPunct="1">
                        <a:lnSpc>
                          <a:spcPct val="100000"/>
                        </a:lnSpc>
                        <a:spcBef>
                          <a:spcPts val="0"/>
                        </a:spcBef>
                        <a:spcAft>
                          <a:spcPts val="0"/>
                        </a:spcAft>
                        <a:buClrTx/>
                        <a:buSzTx/>
                        <a:buFontTx/>
                        <a:buNone/>
                        <a:tabLst/>
                        <a:defRPr/>
                      </a:pPr>
                      <a:endParaRPr lang="de-DE" sz="1116"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endParaRPr lang="de-DE" sz="1116"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r>
                        <a:rPr lang="fr-FR" sz="1050" kern="1200" dirty="0">
                          <a:solidFill>
                            <a:schemeClr val="tx1"/>
                          </a:solidFill>
                          <a:effectLst/>
                          <a:latin typeface="+mn-lt"/>
                          <a:ea typeface="+mn-ea"/>
                          <a:cs typeface="+mn-cs"/>
                        </a:rPr>
                        <a:t>Approche d'investissement entièrement quantitative sans interventions discrétionnaires, retirant toute émotion des décisions relatives au portefeuille. Une approche systématique garantit que les investissements sont réalisés de manière cohérente et objective, tout en rendant la stratégie transparente et reproductible.</a:t>
                      </a:r>
                      <a:endParaRPr lang="en-GB" altLang="de-DE" sz="1000" dirty="0">
                        <a:solidFill>
                          <a:schemeClr val="tx1"/>
                        </a:solidFill>
                      </a:endParaRPr>
                    </a:p>
                  </a:txBody>
                  <a:tcPr marL="108000" marR="180000" marT="72000" marB="144000">
                    <a:lnL w="57150" cap="flat" cmpd="sng" algn="ctr">
                      <a:solidFill>
                        <a:srgbClr val="FFFFFF"/>
                      </a:solidFill>
                      <a:prstDash val="solid"/>
                      <a:round/>
                      <a:headEnd type="none" w="med" len="med"/>
                      <a:tailEnd type="none" w="med" len="med"/>
                    </a:lnL>
                    <a:lnB w="57150" cap="flat" cmpd="sng" algn="ctr">
                      <a:solidFill>
                        <a:srgbClr val="FFFFFF"/>
                      </a:solidFill>
                      <a:prstDash val="solid"/>
                      <a:round/>
                      <a:headEnd type="none" w="med" len="med"/>
                      <a:tailEnd type="none" w="med" len="med"/>
                    </a:lnB>
                    <a:solidFill>
                      <a:srgbClr val="B4CEB4"/>
                    </a:solidFill>
                  </a:tcPr>
                </a:tc>
                <a:extLst>
                  <a:ext uri="{0D108BD9-81ED-4DB2-BD59-A6C34878D82A}">
                    <a16:rowId xmlns:a16="http://schemas.microsoft.com/office/drawing/2014/main" val="10000"/>
                  </a:ext>
                </a:extLst>
              </a:tr>
              <a:tr h="1407539">
                <a:tc>
                  <a:txBody>
                    <a:bodyPr/>
                    <a:lstStyle/>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116" b="1" kern="1200" dirty="0">
                          <a:solidFill>
                            <a:schemeClr val="bg1"/>
                          </a:solidFill>
                          <a:effectLst/>
                          <a:latin typeface="+mn-lt"/>
                          <a:ea typeface="+mn-ea"/>
                          <a:cs typeface="+mn-cs"/>
                        </a:rPr>
                        <a:t>La gestion active des risques au cœur de la stratégie</a:t>
                      </a:r>
                    </a:p>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050" b="0" kern="1200" dirty="0">
                          <a:solidFill>
                            <a:schemeClr val="bg1"/>
                          </a:solidFill>
                          <a:effectLst/>
                          <a:latin typeface="+mn-lt"/>
                          <a:ea typeface="+mn-ea"/>
                          <a:cs typeface="+mn-cs"/>
                        </a:rPr>
                        <a:t>Le modèle quantitatif évalue les actions selon une stratégie « smart </a:t>
                      </a:r>
                      <a:r>
                        <a:rPr lang="fr-FR" altLang="de-DE" sz="1050" b="0" kern="1200" dirty="0" err="1">
                          <a:solidFill>
                            <a:schemeClr val="bg1"/>
                          </a:solidFill>
                          <a:effectLst/>
                          <a:latin typeface="+mn-lt"/>
                          <a:ea typeface="+mn-ea"/>
                          <a:cs typeface="+mn-cs"/>
                        </a:rPr>
                        <a:t>momentum</a:t>
                      </a:r>
                      <a:r>
                        <a:rPr lang="fr-FR" altLang="de-DE" sz="1050" b="0" kern="1200" dirty="0">
                          <a:solidFill>
                            <a:schemeClr val="bg1"/>
                          </a:solidFill>
                          <a:effectLst/>
                          <a:latin typeface="+mn-lt"/>
                          <a:ea typeface="+mn-ea"/>
                          <a:cs typeface="+mn-cs"/>
                        </a:rPr>
                        <a:t> », qui met fortement l'accent sur la diversification et la gestion des risques en appliquant diverses contraintes à l'optimisation du portefeuille afin d'éviter les pièges classiques de l'investissement « </a:t>
                      </a:r>
                      <a:r>
                        <a:rPr lang="fr-FR" altLang="de-DE" sz="1050" b="0" kern="1200" dirty="0" err="1">
                          <a:solidFill>
                            <a:schemeClr val="bg1"/>
                          </a:solidFill>
                          <a:effectLst/>
                          <a:latin typeface="+mn-lt"/>
                          <a:ea typeface="+mn-ea"/>
                          <a:cs typeface="+mn-cs"/>
                        </a:rPr>
                        <a:t>momentum</a:t>
                      </a:r>
                      <a:r>
                        <a:rPr lang="fr-FR" altLang="de-DE" sz="1050" b="0" kern="1200" dirty="0">
                          <a:solidFill>
                            <a:schemeClr val="bg1"/>
                          </a:solidFill>
                          <a:effectLst/>
                          <a:latin typeface="+mn-lt"/>
                          <a:ea typeface="+mn-ea"/>
                          <a:cs typeface="+mn-cs"/>
                        </a:rPr>
                        <a:t> », tels que les risques de renversement de tendance et de concentration.</a:t>
                      </a:r>
                      <a:endParaRPr lang="en-US" sz="1050" b="0" kern="1200" dirty="0">
                        <a:solidFill>
                          <a:schemeClr val="bg1"/>
                        </a:solidFill>
                        <a:effectLst/>
                        <a:latin typeface="+mn-lt"/>
                        <a:ea typeface="+mn-ea"/>
                        <a:cs typeface="+mn-cs"/>
                      </a:endParaRPr>
                    </a:p>
                  </a:txBody>
                  <a:tcPr marL="108000" marR="0" marT="72000" marB="144000" anchor="ctr">
                    <a:lnR w="57150">
                      <a:solidFill>
                        <a:srgbClr val="FFFFFF"/>
                      </a:solidFill>
                      <a:prstDash val="solid"/>
                    </a:lnR>
                    <a:lnT w="57150">
                      <a:solidFill>
                        <a:srgbClr val="FFFFFF"/>
                      </a:solidFill>
                      <a:prstDash val="solid"/>
                    </a:lnT>
                    <a:solidFill>
                      <a:srgbClr val="55A185"/>
                    </a:solidFill>
                  </a:tcPr>
                </a:tc>
                <a:tc>
                  <a:txBody>
                    <a:bodyPr/>
                    <a:lstStyle/>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116" b="1" kern="1200" dirty="0">
                          <a:solidFill>
                            <a:schemeClr val="bg1"/>
                          </a:solidFill>
                          <a:effectLst/>
                          <a:latin typeface="+mn-lt"/>
                          <a:ea typeface="+mn-ea"/>
                          <a:cs typeface="+mn-cs"/>
                        </a:rPr>
                        <a:t>Équipe de direction stable comprenant les fondateurs du modèle quantitatif</a:t>
                      </a:r>
                    </a:p>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050" kern="1200" dirty="0">
                          <a:solidFill>
                            <a:schemeClr val="bg1"/>
                          </a:solidFill>
                          <a:latin typeface="+mn-lt"/>
                          <a:ea typeface="+mn-ea"/>
                          <a:cs typeface="+mn-cs"/>
                        </a:rPr>
                        <a:t>Stefan Braun et Karsten </a:t>
                      </a:r>
                      <a:r>
                        <a:rPr lang="fr-FR" altLang="de-DE" sz="1050" kern="1200" dirty="0" err="1">
                          <a:solidFill>
                            <a:schemeClr val="bg1"/>
                          </a:solidFill>
                          <a:latin typeface="+mn-lt"/>
                          <a:ea typeface="+mn-ea"/>
                          <a:cs typeface="+mn-cs"/>
                        </a:rPr>
                        <a:t>Seier</a:t>
                      </a:r>
                      <a:r>
                        <a:rPr lang="fr-FR" altLang="de-DE" sz="1050" kern="1200" dirty="0">
                          <a:solidFill>
                            <a:schemeClr val="bg1"/>
                          </a:solidFill>
                          <a:latin typeface="+mn-lt"/>
                          <a:ea typeface="+mn-ea"/>
                          <a:cs typeface="+mn-cs"/>
                        </a:rPr>
                        <a:t>, qui ont développé cette stratégie il y a plus de 20 ans, ont géré le fonds avec succès tout au long des différents cycles de marché et continuent aujourd'hui encore à gérer le portefeuille. </a:t>
                      </a:r>
                      <a:endParaRPr lang="en-US" sz="1050" kern="1200" dirty="0">
                        <a:solidFill>
                          <a:schemeClr val="bg1"/>
                        </a:solidFill>
                        <a:latin typeface="+mn-lt"/>
                        <a:ea typeface="+mn-ea"/>
                        <a:cs typeface="+mn-cs"/>
                      </a:endParaRPr>
                    </a:p>
                  </a:txBody>
                  <a:tcPr marL="108000" marR="0" marT="72000" marB="144000">
                    <a:lnL w="57150" cap="flat" cmpd="sng" algn="ctr">
                      <a:solidFill>
                        <a:srgbClr val="FFFFFF"/>
                      </a:solidFill>
                      <a:prstDash val="solid"/>
                      <a:round/>
                      <a:headEnd type="none" w="med" len="med"/>
                      <a:tailEnd type="none" w="med" len="med"/>
                    </a:lnL>
                    <a:lnT w="57150" cap="flat" cmpd="sng" algn="ctr">
                      <a:solidFill>
                        <a:srgbClr val="FFFFFF"/>
                      </a:solidFill>
                      <a:prstDash val="solid"/>
                      <a:round/>
                      <a:headEnd type="none" w="med" len="med"/>
                      <a:tailEnd type="none" w="med" len="med"/>
                    </a:lnT>
                    <a:solidFill>
                      <a:srgbClr val="474A4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77667395"/>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65D577E-A100-4DDF-B9F2-EB95EC82DFD5}"/>
              </a:ext>
            </a:extLst>
          </p:cNvPr>
          <p:cNvSpPr>
            <a:spLocks noGrp="1"/>
          </p:cNvSpPr>
          <p:nvPr>
            <p:ph type="body" sz="quarter" idx="11"/>
          </p:nvPr>
        </p:nvSpPr>
        <p:spPr>
          <a:xfrm>
            <a:off x="648000" y="720000"/>
            <a:ext cx="6264000" cy="338554"/>
          </a:xfrm>
        </p:spPr>
        <p:txBody>
          <a:bodyPr/>
          <a:lstStyle/>
          <a:p>
            <a:r>
              <a:rPr lang="fr-FR" i="1" dirty="0">
                <a:latin typeface="Libre Baskerville" panose="02000000000000000000" pitchFamily="2" charset="0"/>
              </a:rPr>
              <a:t>Caractéristiques</a:t>
            </a:r>
          </a:p>
        </p:txBody>
      </p:sp>
      <p:sp>
        <p:nvSpPr>
          <p:cNvPr id="3" name="Textplatzhalter 2">
            <a:extLst>
              <a:ext uri="{FF2B5EF4-FFF2-40B4-BE49-F238E27FC236}">
                <a16:creationId xmlns:a16="http://schemas.microsoft.com/office/drawing/2014/main" id="{3FB2936A-B26E-47FB-8991-1DFD4D966F2B}"/>
              </a:ext>
            </a:extLst>
          </p:cNvPr>
          <p:cNvSpPr>
            <a:spLocks noGrp="1"/>
          </p:cNvSpPr>
          <p:nvPr>
            <p:ph type="body" sz="quarter" idx="14"/>
          </p:nvPr>
        </p:nvSpPr>
        <p:spPr>
          <a:xfrm>
            <a:off x="642440" y="9860508"/>
            <a:ext cx="6264000" cy="436017"/>
          </a:xfrm>
        </p:spPr>
        <p:txBody>
          <a:bodyPr/>
          <a:lstStyle/>
          <a:p>
            <a:pPr marL="12700" algn="just">
              <a:lnSpc>
                <a:spcPts val="950"/>
              </a:lnSpc>
              <a:spcBef>
                <a:spcPts val="495"/>
              </a:spcBef>
            </a:pPr>
            <a:r>
              <a:rPr lang="fr-FR" sz="800" b="1" dirty="0">
                <a:solidFill>
                  <a:srgbClr val="272529"/>
                </a:solidFill>
                <a:latin typeface="+mn-lt"/>
                <a:cs typeface="Lato"/>
              </a:rPr>
              <a:t>ODDO</a:t>
            </a:r>
            <a:r>
              <a:rPr lang="fr-FR" sz="800" b="1" spc="-15" dirty="0">
                <a:solidFill>
                  <a:srgbClr val="272529"/>
                </a:solidFill>
                <a:latin typeface="+mn-lt"/>
                <a:cs typeface="Lato"/>
              </a:rPr>
              <a:t> </a:t>
            </a:r>
            <a:r>
              <a:rPr lang="fr-FR" sz="800" b="1" dirty="0">
                <a:solidFill>
                  <a:srgbClr val="272529"/>
                </a:solidFill>
                <a:latin typeface="+mn-lt"/>
                <a:cs typeface="Lato"/>
              </a:rPr>
              <a:t>BHF</a:t>
            </a:r>
            <a:r>
              <a:rPr lang="fr-FR" sz="800" b="1" spc="-10" dirty="0">
                <a:solidFill>
                  <a:srgbClr val="272529"/>
                </a:solidFill>
                <a:latin typeface="+mn-lt"/>
                <a:cs typeface="Lato"/>
              </a:rPr>
              <a:t> </a:t>
            </a:r>
            <a:r>
              <a:rPr lang="fr-FR" sz="800" b="1" dirty="0">
                <a:solidFill>
                  <a:srgbClr val="272529"/>
                </a:solidFill>
                <a:latin typeface="+mn-lt"/>
                <a:cs typeface="Lato"/>
              </a:rPr>
              <a:t>Asset</a:t>
            </a:r>
            <a:r>
              <a:rPr lang="fr-FR" sz="800" b="1" spc="-5" dirty="0">
                <a:solidFill>
                  <a:srgbClr val="272529"/>
                </a:solidFill>
                <a:latin typeface="+mn-lt"/>
                <a:cs typeface="Lato"/>
              </a:rPr>
              <a:t> </a:t>
            </a:r>
            <a:r>
              <a:rPr lang="fr-FR" sz="800" b="1" dirty="0">
                <a:solidFill>
                  <a:srgbClr val="272529"/>
                </a:solidFill>
                <a:latin typeface="+mn-lt"/>
                <a:cs typeface="Lato"/>
              </a:rPr>
              <a:t>Management</a:t>
            </a:r>
            <a:r>
              <a:rPr lang="fr-FR" sz="800" b="1" spc="-5" dirty="0">
                <a:solidFill>
                  <a:srgbClr val="272529"/>
                </a:solidFill>
                <a:latin typeface="+mn-lt"/>
                <a:cs typeface="Lato"/>
              </a:rPr>
              <a:t> </a:t>
            </a:r>
            <a:r>
              <a:rPr lang="fr-FR" sz="800" b="1" spc="-20" dirty="0">
                <a:solidFill>
                  <a:srgbClr val="272529"/>
                </a:solidFill>
                <a:latin typeface="+mn-lt"/>
                <a:cs typeface="Lato"/>
              </a:rPr>
              <a:t>SAS (France)</a:t>
            </a:r>
            <a:endParaRPr lang="fr-FR" sz="800" b="1" dirty="0">
              <a:latin typeface="+mn-lt"/>
              <a:cs typeface="Lato"/>
            </a:endParaRPr>
          </a:p>
          <a:p>
            <a:pPr marL="12700">
              <a:lnSpc>
                <a:spcPts val="830"/>
              </a:lnSpc>
            </a:pPr>
            <a:r>
              <a:rPr lang="fr-FR" sz="750" spc="-10" dirty="0">
                <a:solidFill>
                  <a:srgbClr val="272529"/>
                </a:solidFill>
                <a:latin typeface="Lato-Light"/>
                <a:cs typeface="Lato-Light"/>
              </a:rPr>
              <a:t>Société de Gestion de Portefeuille agréée par l’Autorité des Marchés Financiers sous le n° d’agrément GP 99011. </a:t>
            </a:r>
            <a:br>
              <a:rPr lang="fr-FR" sz="750" spc="-10" dirty="0">
                <a:solidFill>
                  <a:srgbClr val="272529"/>
                </a:solidFill>
                <a:latin typeface="Lato-Light"/>
                <a:cs typeface="Lato-Light"/>
              </a:rPr>
            </a:br>
            <a:r>
              <a:rPr lang="fr-FR" sz="750" spc="-10" dirty="0">
                <a:solidFill>
                  <a:srgbClr val="272529"/>
                </a:solidFill>
                <a:latin typeface="Lato-Light"/>
                <a:cs typeface="Lato-Light"/>
              </a:rPr>
              <a:t>Société par actions simplifiées au capital de 21 500 000€. RCS 340 902 857 Paris.</a:t>
            </a:r>
            <a:br>
              <a:rPr lang="fr-FR" sz="750" spc="-10" dirty="0">
                <a:solidFill>
                  <a:srgbClr val="272529"/>
                </a:solidFill>
                <a:latin typeface="Lato-Light"/>
                <a:cs typeface="Lato-Light"/>
              </a:rPr>
            </a:br>
            <a:r>
              <a:rPr lang="fr-FR" sz="750" spc="-10" dirty="0">
                <a:solidFill>
                  <a:srgbClr val="272529"/>
                </a:solidFill>
                <a:latin typeface="Lato-Light"/>
                <a:cs typeface="Lato-Light"/>
              </a:rPr>
              <a:t>12 boulevard de la Madeleine - 75440 Paris Cedex 09 France - Phone : 33 (0)1 44 51 85 00 </a:t>
            </a:r>
            <a:r>
              <a:rPr lang="fr-FR" sz="800" spc="-10" dirty="0">
                <a:solidFill>
                  <a:srgbClr val="272529"/>
                </a:solidFill>
                <a:latin typeface="Lato-Light"/>
                <a:cs typeface="Lato-Light"/>
              </a:rPr>
              <a:t>· </a:t>
            </a:r>
            <a:r>
              <a:rPr lang="de-DE" sz="800" b="1" u="sng" spc="-10" dirty="0">
                <a:solidFill>
                  <a:schemeClr val="accent5"/>
                </a:solidFill>
                <a:latin typeface="Lato"/>
              </a:rPr>
              <a:t>www.am.oddo-bhf.com</a:t>
            </a:r>
            <a:endParaRPr lang="de-DE" sz="900" b="1" u="sng" spc="-10" dirty="0">
              <a:solidFill>
                <a:schemeClr val="accent5"/>
              </a:solidFill>
              <a:latin typeface="Lato"/>
            </a:endParaRPr>
          </a:p>
        </p:txBody>
      </p:sp>
      <p:sp>
        <p:nvSpPr>
          <p:cNvPr id="5" name="Textplatzhalter 4">
            <a:extLst>
              <a:ext uri="{FF2B5EF4-FFF2-40B4-BE49-F238E27FC236}">
                <a16:creationId xmlns:a16="http://schemas.microsoft.com/office/drawing/2014/main" id="{6A010336-7ADE-40B4-A851-F6B58D6CB154}"/>
              </a:ext>
            </a:extLst>
          </p:cNvPr>
          <p:cNvSpPr>
            <a:spLocks noGrp="1"/>
          </p:cNvSpPr>
          <p:nvPr>
            <p:ph type="body" sz="quarter" idx="26"/>
          </p:nvPr>
        </p:nvSpPr>
        <p:spPr>
          <a:xfrm>
            <a:off x="661490" y="6258717"/>
            <a:ext cx="6264000" cy="3577903"/>
          </a:xfrm>
        </p:spPr>
        <p:txBody>
          <a:bodyPr/>
          <a:lstStyle/>
          <a:p>
            <a:pPr marL="12700" marR="8890" algn="just"/>
            <a:r>
              <a:rPr lang="fr-FR" sz="750" dirty="0">
                <a:solidFill>
                  <a:srgbClr val="272529"/>
                </a:solidFill>
                <a:latin typeface="Lato-Light"/>
                <a:cs typeface="Lato-Light"/>
              </a:rPr>
              <a:t>ODDO BHF AM est la branche de gestion d'actifs du Groupe ODDO BHF. Elle est la marque commune des trois sociétés de gestion juridiquement distinctes ODDO BHF AM SAS (France), ODDO BHF  AM </a:t>
            </a:r>
            <a:r>
              <a:rPr lang="fr-FR" sz="750" dirty="0" err="1">
                <a:solidFill>
                  <a:srgbClr val="272529"/>
                </a:solidFill>
                <a:latin typeface="Lato-Light"/>
                <a:cs typeface="Lato-Light"/>
              </a:rPr>
              <a:t>GmbH</a:t>
            </a:r>
            <a:r>
              <a:rPr lang="fr-FR" sz="750" dirty="0">
                <a:solidFill>
                  <a:srgbClr val="272529"/>
                </a:solidFill>
                <a:latin typeface="Lato-Light"/>
                <a:cs typeface="Lato-Light"/>
              </a:rPr>
              <a:t> (Allemagne) et ODDO BHF  AM Lux (Luxembourg).</a:t>
            </a:r>
          </a:p>
          <a:p>
            <a:pPr marL="12700" marR="8890" algn="just"/>
            <a:r>
              <a:rPr lang="fr-FR" sz="750" dirty="0">
                <a:solidFill>
                  <a:srgbClr val="272529"/>
                </a:solidFill>
                <a:latin typeface="Lato-Light"/>
                <a:cs typeface="Lato-Light"/>
              </a:rPr>
              <a:t>Ce document, à caractère promotionnel, est établi par ODDO BHF ASSET MANAGEMENT SAS. Sa remise à tout investisseur relève de la responsabilité exclusive de chaque  distributeur ou conseil à l'exception de la Belgique où ce document est exclusivement dédié aux distributeurs et ne peut être diffusé auprès de clients non professionnels.</a:t>
            </a:r>
          </a:p>
          <a:p>
            <a:pPr marL="12700" marR="8890" algn="just"/>
            <a:r>
              <a:rPr lang="fr-FR" sz="750" b="1" dirty="0">
                <a:solidFill>
                  <a:srgbClr val="272529"/>
                </a:solidFill>
                <a:latin typeface="Lato-Light"/>
                <a:cs typeface="Lato-Light"/>
              </a:rPr>
              <a:t>L’investisseur potentiel doit consulter un conseiller en investissement avant de souscrire dans le fonds. L’investisseur est informé que le fonds présente un risque de perte en capital, mais aussi un certain nombre de risques liés aux instruments/stratégies en portefeuille. En cas de souscription, l’investisseur doit obligatoirement   prendre connaissance du Document d’information clé (DIC) ou du prospectus de l'OPC pour une présentation exacte des risques encourus et de l’ensemble des frais.</a:t>
            </a:r>
            <a:r>
              <a:rPr lang="fr-FR" sz="750" dirty="0">
                <a:solidFill>
                  <a:srgbClr val="272529"/>
                </a:solidFill>
                <a:latin typeface="Lato-Light"/>
                <a:cs typeface="Lato-Light"/>
              </a:rPr>
              <a:t> La valeur de l’investissement peut évoluer tant à la hausse qu’à la baisse et peut ne pas lui être intégralement restituée. L’investissement doit s'effectuer en fonction de ses objectifs d'investissement, son horizon d'investissement et sa capacité à faire face au risque lié à la transaction. ODDO BHF ASSET MANAGEMENT SAS ne saurait également être tenue pour responsable de tout dommage direct ou indirect résultant de l’usage de la présente publication ou des informations qu’elle contient. Les informations sont données à titre indicatif et sont susceptibles de modifications à tout moment sans avis préalable. </a:t>
            </a:r>
          </a:p>
          <a:p>
            <a:pPr marL="12700" marR="8890" algn="just"/>
            <a:r>
              <a:rPr lang="fr-FR" sz="750" dirty="0">
                <a:solidFill>
                  <a:srgbClr val="272529"/>
                </a:solidFill>
                <a:latin typeface="Lato-Light"/>
                <a:cs typeface="Lato-Light"/>
              </a:rPr>
              <a:t>Les opinions émises dans ce document correspondent à nos anticipations de marché au moment de la publication du document. Elles sont susceptibles d’évoluer en fonction des conditions de marché et ne sauraient en aucun cas engager la responsabilité contractuelle d’ODDO BHF ASSET MANAGEMENT SAS. Les valeurs liquidatives affichées sur le présent document le sont à titre indicatif uniquement. Seule la valeur liquidative inscrite sur l’avis d’opéré et les relevés de titres fait foi. La souscription et le rachat des OPC s’effectuent à valeur liquidative inconnue.</a:t>
            </a:r>
          </a:p>
          <a:p>
            <a:pPr marL="12700" marR="8890" algn="just"/>
            <a:r>
              <a:rPr lang="fr-FR" sz="750" dirty="0">
                <a:solidFill>
                  <a:srgbClr val="272529"/>
                </a:solidFill>
                <a:latin typeface="Lato-Light"/>
                <a:cs typeface="Lato-Light"/>
              </a:rPr>
              <a:t>Un résumé des droits des investisseurs est disponible gratuitement sous forme électronique en anglais sur le site web à l'adresse suivante : https://am.oddo-bhf.com/france/fr/investisseur_non_professionnel/infos_reglementaire </a:t>
            </a:r>
          </a:p>
          <a:p>
            <a:pPr marL="12700" marR="8890" algn="just"/>
            <a:r>
              <a:rPr lang="fr-FR" sz="750" dirty="0">
                <a:solidFill>
                  <a:srgbClr val="272529"/>
                </a:solidFill>
                <a:latin typeface="Lato-Light"/>
                <a:cs typeface="Lato-Light"/>
              </a:rPr>
              <a:t>Le fonds peut avoir été autorisé à la distribution dans différents Etats membres de l'UE. L'attention des investisseurs est attirée sur le fait que la société de gestion peut décider de mettre fin aux dispositions qu'elle a prises pour la distribution des parts du fonds conformément à l'article 93 bis de la directive 2009/65/CE et à l'article 32 bis de la directive 2011/61/UE.</a:t>
            </a:r>
          </a:p>
          <a:p>
            <a:pPr marL="12700" marR="8890" algn="just"/>
            <a:r>
              <a:rPr lang="fr-FR" sz="750" dirty="0">
                <a:solidFill>
                  <a:srgbClr val="272529"/>
                </a:solidFill>
                <a:latin typeface="Lato-Light"/>
                <a:cs typeface="Lato-Light"/>
              </a:rPr>
              <a:t>La politique de traitement des réclamations est disponible sur notre site Internet am.oddo-bhf.com dans la rubrique informations réglementaires. Les réclamations clients peuvent être adressées en premier lieu à la messagerie suivante : service_client@oddo-bhf.com </a:t>
            </a:r>
            <a:r>
              <a:rPr lang="fr-FR" sz="750" b="1" dirty="0">
                <a:solidFill>
                  <a:srgbClr val="272529"/>
                </a:solidFill>
                <a:latin typeface="Lato-Light"/>
                <a:cs typeface="Lato-Light"/>
              </a:rPr>
              <a:t>(ou directement au Service de Médiation pour le consommateur: http://mediationconsommateur.be (UNIQUEMENT POUR LA BELGIQUE)).</a:t>
            </a:r>
          </a:p>
          <a:p>
            <a:pPr marL="12700" marR="8890" algn="just"/>
            <a:r>
              <a:rPr lang="fr-FR" sz="750" dirty="0">
                <a:solidFill>
                  <a:srgbClr val="272529"/>
                </a:solidFill>
                <a:latin typeface="Lato-Light"/>
                <a:cs typeface="Lato-Light"/>
              </a:rPr>
              <a:t>Le DIC (FR, ENG, DEU, ESP) et le prospectus (FR, ENG, DEU)  sont disponibles gratuitement auprès de ODDO BHF ASSET MANAGEMENT SAS sur am.oddo-bhf.com ou auprès des distributeurs autorisés. Le rapport annuel ainsi que le rapport semestriel sont disponibles gratuitement auprès de ODDO BHF ASSET MANAGEMENT SAS ou sur le site Internet am.oddo-bhf.com ».</a:t>
            </a:r>
          </a:p>
          <a:p>
            <a:pPr marL="12700" marR="8890" algn="just"/>
            <a:r>
              <a:rPr lang="fr-FR" sz="750" dirty="0">
                <a:solidFill>
                  <a:srgbClr val="272529"/>
                </a:solidFill>
                <a:latin typeface="Lato-Light"/>
                <a:cs typeface="Lato-Light"/>
              </a:rPr>
              <a:t>Le fonds est autorisé à la commercialisation en Suisse. Le DIC, le prospectus ainsi que le rapport annuel et le rapport semestriel  pour la Suisse du Fonds peuvent être obtenus gratuitement auprès du Représentant et Service de Paiements en Suisse, RBC INVESTOR SERVICES BANK, succursale de Zürich, </a:t>
            </a:r>
            <a:r>
              <a:rPr lang="fr-FR" sz="750" dirty="0" err="1">
                <a:solidFill>
                  <a:srgbClr val="272529"/>
                </a:solidFill>
                <a:latin typeface="Lato-Light"/>
                <a:cs typeface="Lato-Light"/>
              </a:rPr>
              <a:t>Bleicherweg</a:t>
            </a:r>
            <a:r>
              <a:rPr lang="fr-FR" sz="750" dirty="0">
                <a:solidFill>
                  <a:srgbClr val="272529"/>
                </a:solidFill>
                <a:latin typeface="Lato-Light"/>
                <a:cs typeface="Lato-Light"/>
              </a:rPr>
              <a:t> 7, 8027 Zürich, </a:t>
            </a:r>
            <a:r>
              <a:rPr lang="fr-FR" sz="750" dirty="0" err="1">
                <a:solidFill>
                  <a:srgbClr val="272529"/>
                </a:solidFill>
                <a:latin typeface="Lato-Light"/>
                <a:cs typeface="Lato-Light"/>
              </a:rPr>
              <a:t>Switzerland</a:t>
            </a:r>
            <a:r>
              <a:rPr lang="fr-FR" sz="750" dirty="0">
                <a:solidFill>
                  <a:srgbClr val="272529"/>
                </a:solidFill>
                <a:latin typeface="Lato-Light"/>
                <a:cs typeface="Lato-Light"/>
              </a:rPr>
              <a:t>.</a:t>
            </a:r>
            <a:endParaRPr lang="fr-FR" dirty="0"/>
          </a:p>
        </p:txBody>
      </p:sp>
      <p:graphicFrame>
        <p:nvGraphicFramePr>
          <p:cNvPr id="6" name="Tableau 18">
            <a:extLst>
              <a:ext uri="{FF2B5EF4-FFF2-40B4-BE49-F238E27FC236}">
                <a16:creationId xmlns:a16="http://schemas.microsoft.com/office/drawing/2014/main" id="{2D7E0794-EA79-4B47-B348-063877CCC428}"/>
              </a:ext>
            </a:extLst>
          </p:cNvPr>
          <p:cNvGraphicFramePr>
            <a:graphicFrameLocks noGrp="1"/>
          </p:cNvGraphicFramePr>
          <p:nvPr>
            <p:extLst>
              <p:ext uri="{D42A27DB-BD31-4B8C-83A1-F6EECF244321}">
                <p14:modId xmlns:p14="http://schemas.microsoft.com/office/powerpoint/2010/main" val="4225020173"/>
              </p:ext>
            </p:extLst>
          </p:nvPr>
        </p:nvGraphicFramePr>
        <p:xfrm>
          <a:off x="652600" y="1082442"/>
          <a:ext cx="6248402" cy="5193890"/>
        </p:xfrm>
        <a:graphic>
          <a:graphicData uri="http://schemas.openxmlformats.org/drawingml/2006/table">
            <a:tbl>
              <a:tblPr firstRow="1" bandRow="1">
                <a:tableStyleId>{5C22544A-7EE6-4342-B048-85BDC9FD1C3A}</a:tableStyleId>
              </a:tblPr>
              <a:tblGrid>
                <a:gridCol w="1074406">
                  <a:extLst>
                    <a:ext uri="{9D8B030D-6E8A-4147-A177-3AD203B41FA5}">
                      <a16:colId xmlns:a16="http://schemas.microsoft.com/office/drawing/2014/main" val="860466313"/>
                    </a:ext>
                  </a:extLst>
                </a:gridCol>
                <a:gridCol w="1293499">
                  <a:extLst>
                    <a:ext uri="{9D8B030D-6E8A-4147-A177-3AD203B41FA5}">
                      <a16:colId xmlns:a16="http://schemas.microsoft.com/office/drawing/2014/main" val="3258153561"/>
                    </a:ext>
                  </a:extLst>
                </a:gridCol>
                <a:gridCol w="1293499">
                  <a:extLst>
                    <a:ext uri="{9D8B030D-6E8A-4147-A177-3AD203B41FA5}">
                      <a16:colId xmlns:a16="http://schemas.microsoft.com/office/drawing/2014/main" val="2061922529"/>
                    </a:ext>
                  </a:extLst>
                </a:gridCol>
                <a:gridCol w="1293499">
                  <a:extLst>
                    <a:ext uri="{9D8B030D-6E8A-4147-A177-3AD203B41FA5}">
                      <a16:colId xmlns:a16="http://schemas.microsoft.com/office/drawing/2014/main" val="3669001782"/>
                    </a:ext>
                  </a:extLst>
                </a:gridCol>
                <a:gridCol w="1293499">
                  <a:extLst>
                    <a:ext uri="{9D8B030D-6E8A-4147-A177-3AD203B41FA5}">
                      <a16:colId xmlns:a16="http://schemas.microsoft.com/office/drawing/2014/main" val="1774444309"/>
                    </a:ext>
                  </a:extLst>
                </a:gridCol>
              </a:tblGrid>
              <a:tr h="162000">
                <a:tc>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r>
                        <a:rPr lang="fr-FR" sz="700" b="0" kern="1200" dirty="0">
                          <a:solidFill>
                            <a:schemeClr val="lt1"/>
                          </a:solidFill>
                          <a:effectLst/>
                          <a:latin typeface="+mj-lt"/>
                          <a:ea typeface="+mn-ea"/>
                          <a:cs typeface="+mn-cs"/>
                        </a:rPr>
                        <a:t>Dénomination</a:t>
                      </a: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gridSpan="4">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r>
                        <a:rPr lang="fr-FR" sz="700" b="0" kern="1200" dirty="0">
                          <a:solidFill>
                            <a:schemeClr val="lt1"/>
                          </a:solidFill>
                          <a:effectLst/>
                          <a:latin typeface="+mj-lt"/>
                          <a:ea typeface="+mn-ea"/>
                          <a:cs typeface="+mn-cs"/>
                        </a:rPr>
                        <a:t>ODDO BHF Algo Trend US</a:t>
                      </a:r>
                    </a:p>
                  </a:txBody>
                  <a:tcPr marL="36000" marR="3600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extLst>
                  <a:ext uri="{0D108BD9-81ED-4DB2-BD59-A6C34878D82A}">
                    <a16:rowId xmlns:a16="http://schemas.microsoft.com/office/drawing/2014/main" val="2074074311"/>
                  </a:ext>
                </a:extLst>
              </a:tr>
              <a:tr h="162000">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Indicateur</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de </a:t>
                      </a: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référence</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l" fontAlgn="ctr"/>
                      <a:r>
                        <a:rPr lang="nl-NL" sz="700" b="0" i="0" u="none" strike="noStrike" kern="1200" noProof="0" dirty="0">
                          <a:solidFill>
                            <a:schemeClr val="tx1"/>
                          </a:solidFill>
                          <a:effectLst/>
                          <a:latin typeface="+mj-lt"/>
                          <a:ea typeface="+mn-ea"/>
                          <a:cs typeface="Arial" pitchFamily="34" charset="0"/>
                        </a:rPr>
                        <a:t>S&amp;P 500 EUR Net Total</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412217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Objectif de gestion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fr-FR" sz="700" b="0" i="0" u="none" strike="noStrike" kern="1200" noProof="0" dirty="0">
                          <a:solidFill>
                            <a:schemeClr val="tx1"/>
                          </a:solidFill>
                          <a:effectLst/>
                          <a:latin typeface="+mj-lt"/>
                          <a:ea typeface="+mn-ea"/>
                          <a:cs typeface="+mn-cs"/>
                        </a:rPr>
                        <a:t>Le Compartiment est géré de manière active et vise à générer un rendement durable à partir des revenus provenant de la croissance des investissements en titres, tout en maintenant un risque financier faible. L'indice de référence du Compartiment est le S&amp;P 500 NR (rendement net) en EUR, dividendes réinvestis. Le Compartiment ne suit pas précisément cet indice, mais vise à le surperformer. La performance du Compartiment peut donc s'écarter considérablement, tant à la hausse qu'à la baisse, de l'indice de référence.</a:t>
                      </a: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19303919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Durée </a:t>
                      </a:r>
                      <a:r>
                        <a:rPr kumimoji="0" lang="en-GB" altLang="fr-FR" sz="700" b="0" i="0" u="none" strike="noStrike" kern="1200"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d’investissement</a:t>
                      </a:r>
                      <a:r>
                        <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kumimoji="0" lang="en-GB" altLang="fr-FR" sz="700" b="0" i="0" u="none" strike="noStrike" kern="1200"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conseillée</a:t>
                      </a:r>
                      <a:endPar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algn="l" defTabSz="520980" rtl="0" eaLnBrk="1" fontAlgn="ctr" latinLnBrk="0" hangingPunct="1"/>
                      <a:r>
                        <a:rPr lang="en-GB" sz="700" b="0" i="0" u="none" strike="noStrike" kern="1200" noProof="0" dirty="0">
                          <a:solidFill>
                            <a:schemeClr val="tx1"/>
                          </a:solidFill>
                          <a:effectLst/>
                          <a:latin typeface="+mj-lt"/>
                          <a:ea typeface="+mn-ea"/>
                          <a:cs typeface="Arial" pitchFamily="34" charset="0"/>
                        </a:rPr>
                        <a:t>5 </a:t>
                      </a:r>
                      <a:r>
                        <a:rPr lang="en-GB" sz="700" b="0" i="0" u="none" strike="noStrike" kern="1200" noProof="0" dirty="0" err="1">
                          <a:solidFill>
                            <a:schemeClr val="tx1"/>
                          </a:solidFill>
                          <a:effectLst/>
                          <a:latin typeface="+mj-lt"/>
                          <a:ea typeface="+mn-ea"/>
                          <a:cs typeface="Arial" pitchFamily="34" charset="0"/>
                        </a:rPr>
                        <a:t>ans</a:t>
                      </a: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8740018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Date de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création</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r>
                        <a:rPr lang="en-US" sz="700" b="0" i="0" u="none" strike="noStrike" noProof="0" dirty="0">
                          <a:solidFill>
                            <a:schemeClr val="tx1"/>
                          </a:solidFill>
                          <a:effectLst/>
                          <a:latin typeface="+mj-lt"/>
                          <a:cs typeface="Arial" pitchFamily="34" charset="0"/>
                        </a:rPr>
                        <a:t>16/07/2018</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486903533"/>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fr-FR"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Admissibilité au plan d'épargne en actions PEA</a:t>
                      </a:r>
                      <a:endParaRPr lang="en-US"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Non</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17923090"/>
                  </a:ext>
                </a:extLst>
              </a:tr>
              <a:tr h="162000">
                <a:tc>
                  <a:txBody>
                    <a:bodyPr/>
                    <a:lstStyle/>
                    <a:p>
                      <a:pPr marL="0" marR="0" lvl="0" indent="0" algn="l"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Classes de part</a:t>
                      </a: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CR-EUR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CI-EUR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err="1">
                          <a:solidFill>
                            <a:schemeClr val="bg1"/>
                          </a:solidFill>
                          <a:effectLst/>
                          <a:latin typeface="+mj-lt"/>
                          <a:ea typeface="+mn-ea"/>
                          <a:cs typeface="+mn-cs"/>
                        </a:rPr>
                        <a:t>CIw</a:t>
                      </a:r>
                      <a:r>
                        <a:rPr lang="fr-FR" sz="700" kern="1200" dirty="0">
                          <a:solidFill>
                            <a:schemeClr val="bg1"/>
                          </a:solidFill>
                          <a:effectLst/>
                          <a:latin typeface="+mj-lt"/>
                          <a:ea typeface="+mn-ea"/>
                          <a:cs typeface="+mn-cs"/>
                        </a:rPr>
                        <a:t>-EUR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CN-EUR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extLst>
                  <a:ext uri="{0D108BD9-81ED-4DB2-BD59-A6C34878D82A}">
                    <a16:rowId xmlns:a16="http://schemas.microsoft.com/office/drawing/2014/main" val="124607202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Code ISIN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a:lnSpc>
                          <a:spcPct val="107000"/>
                        </a:lnSpc>
                        <a:spcAft>
                          <a:spcPts val="0"/>
                        </a:spcAft>
                      </a:pPr>
                      <a:r>
                        <a:rPr lang="fr-FR" sz="700" kern="1200" dirty="0">
                          <a:solidFill>
                            <a:schemeClr val="tx1"/>
                          </a:solidFill>
                          <a:latin typeface="+mj-lt"/>
                          <a:ea typeface="+mn-ea"/>
                          <a:cs typeface="Arial" charset="0"/>
                        </a:rPr>
                        <a:t>LU1833929729</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a:solidFill>
                            <a:schemeClr val="tx1"/>
                          </a:solidFill>
                          <a:latin typeface="+mj-lt"/>
                          <a:ea typeface="+mn-ea"/>
                          <a:cs typeface="Arial" charset="0"/>
                        </a:rPr>
                        <a:t>LU1833929307</a:t>
                      </a:r>
                      <a:endParaRPr lang="en-GB" sz="700" kern="1200" noProof="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GB" sz="700" kern="1200" noProof="0" dirty="0">
                          <a:solidFill>
                            <a:schemeClr val="tx1"/>
                          </a:solidFill>
                          <a:latin typeface="+mj-lt"/>
                          <a:ea typeface="+mn-ea"/>
                          <a:cs typeface="Arial" charset="0"/>
                        </a:rPr>
                        <a:t>LU1833929992</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de-DE" sz="700" kern="1200" dirty="0">
                          <a:solidFill>
                            <a:schemeClr val="tx1"/>
                          </a:solidFill>
                          <a:latin typeface="+mj-lt"/>
                          <a:ea typeface="+mn-ea"/>
                          <a:cs typeface="Arial" charset="0"/>
                        </a:rPr>
                        <a:t>LU1833929216</a:t>
                      </a:r>
                      <a:endParaRPr lang="en-GB" sz="700" kern="1200" noProof="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94014354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Devise</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EUR</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424640248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Affectation des </a:t>
                      </a:r>
                      <a:r>
                        <a:rPr kumimoji="0" lang="en-GB" altLang="fr-FR" sz="700" b="0" i="0" u="none" strike="noStrike" kern="1200" cap="none" normalizeH="0" baseline="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résultats</a:t>
                      </a:r>
                      <a:endPar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93194993"/>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Souscription</a:t>
                      </a: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minimale</a:t>
                      </a: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initiale</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pPr>
                      <a:r>
                        <a:rPr lang="en-US" sz="700" kern="1200" noProof="0" dirty="0">
                          <a:solidFill>
                            <a:schemeClr val="tx1"/>
                          </a:solidFill>
                          <a:latin typeface="+mj-lt"/>
                          <a:ea typeface="+mn-ea"/>
                          <a:cs typeface="Arial" charset="0"/>
                        </a:rPr>
                        <a:t>100 EUR</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de-DE" sz="700" kern="1200" noProof="0" dirty="0">
                          <a:solidFill>
                            <a:schemeClr val="tx1"/>
                          </a:solidFill>
                          <a:latin typeface="+mj-lt"/>
                          <a:ea typeface="+mn-ea"/>
                          <a:cs typeface="Arial" charset="0"/>
                        </a:rPr>
                        <a:t>250.000 EUR</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de-DE" sz="700" kern="1200" noProof="0" dirty="0">
                          <a:solidFill>
                            <a:schemeClr val="tx1"/>
                          </a:solidFill>
                          <a:latin typeface="+mj-lt"/>
                          <a:ea typeface="+mn-ea"/>
                          <a:cs typeface="Arial" charset="0"/>
                        </a:rPr>
                        <a:t>250.000 EUR</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0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100 EUR</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81770513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Commission de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souscription</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7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5 % (maximum)</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US" sz="700" kern="1200" noProof="0" dirty="0">
                          <a:solidFill>
                            <a:schemeClr val="tx1"/>
                          </a:solidFill>
                          <a:latin typeface="+mj-lt"/>
                          <a:ea typeface="+mn-ea"/>
                          <a:cs typeface="Arial" charset="0"/>
                        </a:rPr>
                        <a:t>2 %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700" kern="1200" noProof="0" dirty="0">
                          <a:solidFill>
                            <a:schemeClr val="tx1"/>
                          </a:solidFill>
                          <a:latin typeface="+mj-lt"/>
                          <a:ea typeface="+mn-ea"/>
                          <a:cs typeface="Arial" charset="0"/>
                        </a:rPr>
                        <a:t>2 %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700" kern="1200" noProof="0" dirty="0">
                          <a:solidFill>
                            <a:schemeClr val="tx1"/>
                          </a:solidFill>
                          <a:latin typeface="+mj-lt"/>
                          <a:ea typeface="+mn-ea"/>
                          <a:cs typeface="Arial" charset="0"/>
                        </a:rPr>
                        <a:t>5 %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968492467"/>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Frais de gestion fixes</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7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maximum de 1.20%</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de 0.60%,</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de 0.70%</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de 0.75%,</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9163415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Frais de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rachat</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94589305"/>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8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Commission de performance</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marR="0" lvl="0" indent="0" algn="just" defTabSz="566792" rtl="0" eaLnBrk="1" fontAlgn="ctr" latinLnBrk="0" hangingPunct="1">
                        <a:lnSpc>
                          <a:spcPct val="107000"/>
                        </a:lnSpc>
                        <a:spcBef>
                          <a:spcPts val="0"/>
                        </a:spcBef>
                        <a:spcAft>
                          <a:spcPts val="0"/>
                        </a:spcAft>
                        <a:buClrTx/>
                        <a:buSzTx/>
                        <a:buFontTx/>
                        <a:buNone/>
                        <a:tabLst/>
                        <a:defRPr/>
                      </a:pPr>
                      <a:r>
                        <a:rPr lang="fr-FR" sz="700" kern="1200" dirty="0">
                          <a:solidFill>
                            <a:schemeClr val="tx1"/>
                          </a:solidFill>
                          <a:latin typeface="+mj-lt"/>
                          <a:ea typeface="+mn-ea"/>
                          <a:cs typeface="Arial" charset="0"/>
                        </a:rPr>
                        <a:t>Au maximum 10 % de la surperformance du Compartiment par rapport à l'indice de référence, une fois compensée la sous-performance passée enregistrée au cours des cinq années précédentes, et sous réserve que la performance absolue soit positive.</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algn="just" defTabSz="914400" rtl="0" eaLnBrk="1" latinLnBrk="0" hangingPunct="1"/>
                      <a:r>
                        <a:rPr lang="fr-FR" sz="700" kern="1200" dirty="0">
                          <a:solidFill>
                            <a:schemeClr val="tx1"/>
                          </a:solidFill>
                          <a:latin typeface="+mj-lt"/>
                          <a:ea typeface="+mn-ea"/>
                          <a:cs typeface="Arial" charset="0"/>
                        </a:rPr>
                        <a:t>Au maximum 10 % de la surperformance du Compartiment par rapport à l'indice de référence, une fois que la sous-performance passée enregistrée au cours des cinq années précédentes a été compensée.</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algn="ctr" defTabSz="914400" rtl="0" eaLnBrk="1" latinLnBrk="0" hangingPunct="1"/>
                      <a:r>
                        <a:rPr lang="en-GB" altLang="fr-FR" sz="700" kern="1200" dirty="0">
                          <a:solidFill>
                            <a:schemeClr val="tx1"/>
                          </a:solidFill>
                          <a:latin typeface="+mj-lt"/>
                          <a:ea typeface="+mn-ea"/>
                          <a:cs typeface="Arial" charset="0"/>
                        </a:rPr>
                        <a:t>N/A</a:t>
                      </a: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marR="0" lvl="0" indent="0" algn="just" defTabSz="566792" rtl="0" eaLnBrk="1" fontAlgn="ctr" latinLnBrk="0" hangingPunct="1">
                        <a:lnSpc>
                          <a:spcPct val="107000"/>
                        </a:lnSpc>
                        <a:spcBef>
                          <a:spcPts val="0"/>
                        </a:spcBef>
                        <a:spcAft>
                          <a:spcPts val="0"/>
                        </a:spcAft>
                        <a:buClrTx/>
                        <a:buSzTx/>
                        <a:buFontTx/>
                        <a:buNone/>
                        <a:tabLst/>
                        <a:defRPr/>
                      </a:pPr>
                      <a:r>
                        <a:rPr lang="fr-FR" sz="700" kern="1200" dirty="0">
                          <a:solidFill>
                            <a:schemeClr val="tx1"/>
                          </a:solidFill>
                          <a:latin typeface="+mj-lt"/>
                          <a:ea typeface="+mn-ea"/>
                          <a:cs typeface="Arial" charset="0"/>
                        </a:rPr>
                        <a:t>Au maximum 10 % de la surperformance du Compartiment par rapport à l'indice de référence, une fois compensée la sous-performance passée enregistrée au cours des cinq années précédentes, et sous réserve que la performance absolue soit positive.</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2234685606"/>
                  </a:ext>
                </a:extLst>
              </a:tr>
              <a:tr h="162000">
                <a:tc gridSpan="5">
                  <a:txBody>
                    <a:bodyPr/>
                    <a:lstStyle/>
                    <a:p>
                      <a:r>
                        <a:rPr lang="fr-FR" sz="700" kern="1200" dirty="0">
                          <a:solidFill>
                            <a:schemeClr val="bg1"/>
                          </a:solidFill>
                          <a:effectLst/>
                          <a:latin typeface="+mj-lt"/>
                          <a:ea typeface="+mn-ea"/>
                          <a:cs typeface="+mn-cs"/>
                        </a:rPr>
                        <a:t>Structure et informations techniques</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a:p>
                  </a:txBody>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extLst>
                  <a:ext uri="{0D108BD9-81ED-4DB2-BD59-A6C34878D82A}">
                    <a16:rowId xmlns:a16="http://schemas.microsoft.com/office/drawing/2014/main" val="257067511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Statut</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juridique</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algn="l" fontAlgn="ctr"/>
                      <a:r>
                        <a:rPr lang="en-US" sz="700" b="0" i="0" u="none" strike="noStrike" noProof="0" dirty="0" err="1">
                          <a:solidFill>
                            <a:schemeClr val="tx1"/>
                          </a:solidFill>
                          <a:effectLst/>
                          <a:latin typeface="+mj-lt"/>
                          <a:cs typeface="Arial" pitchFamily="34" charset="0"/>
                        </a:rPr>
                        <a:t>Compartiment</a:t>
                      </a:r>
                      <a:r>
                        <a:rPr lang="en-US" sz="700" b="0" i="0" u="none" strike="noStrike" noProof="0" dirty="0">
                          <a:solidFill>
                            <a:schemeClr val="tx1"/>
                          </a:solidFill>
                          <a:effectLst/>
                          <a:latin typeface="+mj-lt"/>
                          <a:cs typeface="Arial" pitchFamily="34" charset="0"/>
                        </a:rPr>
                        <a:t> du ODDO BHF SICAV Lux. Umbrella (UCITS)</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1564788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Société de gestion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ODDO BHF AM SAS</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048656660"/>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Dépositaire</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fr-FR" sz="700" b="0" i="0" u="none" strike="noStrike" cap="none" normalizeH="0" baseline="0" noProof="0" dirty="0">
                          <a:ln>
                            <a:noFill/>
                          </a:ln>
                          <a:solidFill>
                            <a:schemeClr val="tx1"/>
                          </a:solidFill>
                          <a:effectLst/>
                          <a:latin typeface="+mj-lt"/>
                          <a:cs typeface="Arial" charset="0"/>
                        </a:rPr>
                        <a:t>CACEIS Bank, Luxembourg Branch </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687747876"/>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Souscriptions</a:t>
                      </a: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Rachats</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fontAlgn="ctr">
                        <a:lnSpc>
                          <a:spcPct val="100000"/>
                        </a:lnSpc>
                        <a:spcAft>
                          <a:spcPts val="0"/>
                        </a:spcAft>
                      </a:pPr>
                      <a:r>
                        <a:rPr lang="en-US" sz="700" kern="1200" noProof="0" dirty="0">
                          <a:solidFill>
                            <a:schemeClr val="tx1"/>
                          </a:solidFill>
                          <a:latin typeface="+mj-lt"/>
                          <a:ea typeface="Times New Roman"/>
                        </a:rPr>
                        <a:t>Tous les </a:t>
                      </a:r>
                      <a:r>
                        <a:rPr lang="en-US" sz="700" kern="1200" noProof="0" dirty="0" err="1">
                          <a:solidFill>
                            <a:schemeClr val="tx1"/>
                          </a:solidFill>
                          <a:latin typeface="+mj-lt"/>
                          <a:ea typeface="Times New Roman"/>
                        </a:rPr>
                        <a:t>jours</a:t>
                      </a:r>
                      <a:r>
                        <a:rPr lang="en-US" sz="700" kern="1200" noProof="0" dirty="0">
                          <a:solidFill>
                            <a:schemeClr val="tx1"/>
                          </a:solidFill>
                          <a:latin typeface="+mj-lt"/>
                          <a:ea typeface="Times New Roman"/>
                        </a:rPr>
                        <a:t> à 12:00 p.m.</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51583160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Fréquence</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de valorisation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fr-FR" sz="700" b="0" i="0" u="none" strike="noStrike" cap="none" normalizeH="0" baseline="0" noProof="0" dirty="0">
                          <a:ln>
                            <a:noFill/>
                          </a:ln>
                          <a:solidFill>
                            <a:schemeClr val="tx1"/>
                          </a:solidFill>
                          <a:effectLst/>
                          <a:latin typeface="+mj-lt"/>
                          <a:cs typeface="Arial" charset="0"/>
                        </a:rPr>
                        <a:t>Tous les </a:t>
                      </a:r>
                      <a:r>
                        <a:rPr kumimoji="0" lang="en-US" altLang="fr-FR" sz="700" b="0" i="0" u="none" strike="noStrike" cap="none" normalizeH="0" baseline="0" noProof="0" dirty="0" err="1">
                          <a:ln>
                            <a:noFill/>
                          </a:ln>
                          <a:solidFill>
                            <a:schemeClr val="tx1"/>
                          </a:solidFill>
                          <a:effectLst/>
                          <a:latin typeface="+mj-lt"/>
                          <a:cs typeface="Arial" charset="0"/>
                        </a:rPr>
                        <a:t>jours</a:t>
                      </a:r>
                      <a:r>
                        <a:rPr kumimoji="0" lang="en-US" altLang="fr-FR" sz="700" b="0" i="0" u="none" strike="noStrike" cap="none" normalizeH="0" baseline="0" noProof="0" dirty="0">
                          <a:ln>
                            <a:noFill/>
                          </a:ln>
                          <a:solidFill>
                            <a:schemeClr val="tx1"/>
                          </a:solidFill>
                          <a:effectLst/>
                          <a:latin typeface="+mj-lt"/>
                          <a:cs typeface="Arial" charset="0"/>
                        </a:rPr>
                        <a:t> à 12:00 p.m.</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324182626"/>
                  </a:ext>
                </a:extLst>
              </a:tr>
              <a:tr h="162000">
                <a:tc>
                  <a:txBody>
                    <a:body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Autorisé</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à la distribution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France, </a:t>
                      </a:r>
                      <a:r>
                        <a:rPr kumimoji="0" lang="en-GB" altLang="fr-FR" sz="700" b="0" i="0" u="none" strike="noStrike" cap="none" normalizeH="0" baseline="0" noProof="0" dirty="0" err="1">
                          <a:ln>
                            <a:noFill/>
                          </a:ln>
                          <a:solidFill>
                            <a:schemeClr val="tx1"/>
                          </a:solidFill>
                          <a:effectLst/>
                          <a:latin typeface="+mj-lt"/>
                          <a:cs typeface="Arial" charset="0"/>
                        </a:rPr>
                        <a:t>Allemagne</a:t>
                      </a:r>
                      <a:r>
                        <a:rPr kumimoji="0" lang="en-GB" altLang="fr-FR" sz="700" b="0" i="0" u="none" strike="noStrike" cap="none" normalizeH="0" baseline="0" noProof="0" dirty="0">
                          <a:ln>
                            <a:noFill/>
                          </a:ln>
                          <a:solidFill>
                            <a:schemeClr val="tx1"/>
                          </a:solidFill>
                          <a:effectLst/>
                          <a:latin typeface="+mj-lt"/>
                          <a:cs typeface="Arial" charset="0"/>
                        </a:rPr>
                        <a:t>, Suisse, Luxembourg, </a:t>
                      </a:r>
                      <a:r>
                        <a:rPr kumimoji="0" lang="en-GB" altLang="fr-FR" sz="700" b="0" i="0" u="none" strike="noStrike" cap="none" normalizeH="0" baseline="0" noProof="0" dirty="0" err="1">
                          <a:ln>
                            <a:noFill/>
                          </a:ln>
                          <a:solidFill>
                            <a:schemeClr val="tx1"/>
                          </a:solidFill>
                          <a:effectLst/>
                          <a:latin typeface="+mj-lt"/>
                          <a:cs typeface="Arial" charset="0"/>
                        </a:rPr>
                        <a:t>Espagne</a:t>
                      </a:r>
                      <a:r>
                        <a:rPr kumimoji="0" lang="en-GB" altLang="fr-FR" sz="700" b="0" i="0" u="none" strike="noStrike" cap="none" normalizeH="0" baseline="0" noProof="0" dirty="0">
                          <a:ln>
                            <a:noFill/>
                          </a:ln>
                          <a:solidFill>
                            <a:schemeClr val="tx1"/>
                          </a:solidFill>
                          <a:effectLst/>
                          <a:latin typeface="+mj-lt"/>
                          <a:cs typeface="Arial" charset="0"/>
                        </a:rPr>
                        <a:t>, Belgique</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921201001"/>
                  </a:ext>
                </a:extLst>
              </a:tr>
            </a:tbl>
          </a:graphicData>
        </a:graphic>
      </p:graphicFrame>
      <p:sp>
        <p:nvSpPr>
          <p:cNvPr id="9" name="Textplatzhalter 6">
            <a:extLst>
              <a:ext uri="{FF2B5EF4-FFF2-40B4-BE49-F238E27FC236}">
                <a16:creationId xmlns:a16="http://schemas.microsoft.com/office/drawing/2014/main" id="{BAD67533-4FAC-DB5A-63E5-12E4A998895C}"/>
              </a:ext>
            </a:extLst>
          </p:cNvPr>
          <p:cNvSpPr>
            <a:spLocks noGrp="1"/>
          </p:cNvSpPr>
          <p:nvPr>
            <p:ph type="body" sz="quarter" idx="23"/>
          </p:nvPr>
        </p:nvSpPr>
        <p:spPr>
          <a:xfrm>
            <a:off x="3793490" y="10290175"/>
            <a:ext cx="2897535" cy="152400"/>
          </a:xfrm>
        </p:spPr>
        <p:txBody>
          <a:bodyPr>
            <a:normAutofit/>
          </a:bodyPr>
          <a:lstStyle/>
          <a:p>
            <a:r>
              <a:rPr lang="fr-FR" dirty="0">
                <a:solidFill>
                  <a:schemeClr val="tx1"/>
                </a:solidFill>
                <a:latin typeface="+mj-lt"/>
              </a:rPr>
              <a:t>ODDO BHF algo trend us – Septembre</a:t>
            </a:r>
            <a:r>
              <a:rPr lang="fr-FR" dirty="0"/>
              <a:t> </a:t>
            </a:r>
            <a:r>
              <a:rPr lang="fr-FR" dirty="0">
                <a:solidFill>
                  <a:schemeClr val="tx1"/>
                </a:solidFill>
                <a:latin typeface="+mj-lt"/>
              </a:rPr>
              <a:t>2025</a:t>
            </a:r>
            <a:endParaRPr lang="de-DE" dirty="0"/>
          </a:p>
        </p:txBody>
      </p:sp>
    </p:spTree>
    <p:extLst>
      <p:ext uri="{BB962C8B-B14F-4D97-AF65-F5344CB8AC3E}">
        <p14:creationId xmlns:p14="http://schemas.microsoft.com/office/powerpoint/2010/main" val="72364474"/>
      </p:ext>
    </p:extLst>
  </p:cSld>
  <p:clrMapOvr>
    <a:masterClrMapping/>
  </p:clrMapOvr>
</p:sld>
</file>

<file path=ppt/theme/theme1.xml><?xml version="1.0" encoding="utf-8"?>
<a:theme xmlns:a="http://schemas.openxmlformats.org/drawingml/2006/main" name="Thème ODDO">
  <a:themeElements>
    <a:clrScheme name="ODDO">
      <a:dk1>
        <a:srgbClr val="000000"/>
      </a:dk1>
      <a:lt1>
        <a:srgbClr val="FFFFFF"/>
      </a:lt1>
      <a:dk2>
        <a:srgbClr val="272428"/>
      </a:dk2>
      <a:lt2>
        <a:srgbClr val="F7F2EE"/>
      </a:lt2>
      <a:accent1>
        <a:srgbClr val="55A185"/>
      </a:accent1>
      <a:accent2>
        <a:srgbClr val="B3CEB3"/>
      </a:accent2>
      <a:accent3>
        <a:srgbClr val="88A682"/>
      </a:accent3>
      <a:accent4>
        <a:srgbClr val="2E5144"/>
      </a:accent4>
      <a:accent5>
        <a:srgbClr val="EA4334"/>
      </a:accent5>
      <a:accent6>
        <a:srgbClr val="003C3C"/>
      </a:accent6>
      <a:hlink>
        <a:srgbClr val="EA4334"/>
      </a:hlink>
      <a:folHlink>
        <a:srgbClr val="003C3C"/>
      </a:folHlink>
    </a:clrScheme>
    <a:fontScheme name="Personnalisé 1">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ODDO" id="{B76FCE68-1F24-AC40-9476-F0AF7C0C50AC}" vid="{B9549D92-BC3E-DA4E-8D2E-7725E41A856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20672c2-139f-4272-9c6a-802ad8322278}" enabled="1" method="Privileged" siteId="{ca609612-2669-4884-a6bb-941f48aa5153}" removed="0"/>
</clbl:labelList>
</file>

<file path=docProps/app.xml><?xml version="1.0" encoding="utf-8"?>
<Properties xmlns="http://schemas.openxmlformats.org/officeDocument/2006/extended-properties" xmlns:vt="http://schemas.openxmlformats.org/officeDocument/2006/docPropsVTypes">
  <Template>A Conseil - ODDO - corporate 4-pages FR-2</Template>
  <TotalTime>0</TotalTime>
  <Words>2710</Words>
  <Application>Microsoft Office PowerPoint</Application>
  <PresentationFormat>Custom</PresentationFormat>
  <Paragraphs>201</Paragraphs>
  <Slides>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vt:i4>
      </vt:variant>
    </vt:vector>
  </HeadingPairs>
  <TitlesOfParts>
    <vt:vector size="17" baseType="lpstr">
      <vt:lpstr>Arial</vt:lpstr>
      <vt:lpstr>Calibri</vt:lpstr>
      <vt:lpstr>Lato</vt:lpstr>
      <vt:lpstr>Lato Heavy</vt:lpstr>
      <vt:lpstr>Lato Light</vt:lpstr>
      <vt:lpstr>Lato Semibold</vt:lpstr>
      <vt:lpstr>Lato-Light</vt:lpstr>
      <vt:lpstr>Lato-Semibold</vt:lpstr>
      <vt:lpstr>Libre Baskerville</vt:lpstr>
      <vt:lpstr>Wingdings</vt:lpstr>
      <vt:lpstr>Thème ODDO</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20220511-Brochure 6-pages FR-BHF Polaris.indd</dc:title>
  <dc:creator>ADIBI Catherine</dc:creator>
  <cp:lastModifiedBy>Youssef CHIRCHI</cp:lastModifiedBy>
  <cp:revision>293</cp:revision>
  <cp:lastPrinted>2025-09-24T14:55:07Z</cp:lastPrinted>
  <dcterms:created xsi:type="dcterms:W3CDTF">2022-05-11T10:02:09Z</dcterms:created>
  <dcterms:modified xsi:type="dcterms:W3CDTF">2025-12-13T11:08:55Z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2022-05-11T00:00:00Z</vt:filetime>
  </property>
  <property fmtid="{D5CDD505-2E9C-101B-9397-08002B2CF9AE}" pid="3" name="Creator">
    <vt:lpwstr>Adobe InDesign 17.2 (Macintosh)</vt:lpwstr>
  </property>
  <property fmtid="{D5CDD505-2E9C-101B-9397-08002B2CF9AE}" pid="4" name="LastSaved">
    <vt:filetime>2022-05-11T00:00:00Z</vt:filetime>
  </property>
  <property fmtid="{D5CDD505-2E9C-101B-9397-08002B2CF9AE}" pid="5" name="ClassificationContentMarkingFooterLocations">
    <vt:lpwstr>Thème ODDO:3</vt:lpwstr>
  </property>
  <property fmtid="{D5CDD505-2E9C-101B-9397-08002B2CF9AE}" pid="6" name="ClassificationContentMarkingFooterText">
    <vt:lpwstr>Internal</vt:lpwstr>
  </property>
</Properties>
</file>